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Sheet1!$A$2:$A$220</c:f>
              <c:numCache>
                <c:formatCode>m/d/yyyy</c:formatCode>
                <c:ptCount val="2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</c:numCache>
            </c:numRef>
          </c:cat>
          <c:val>
            <c:numRef>
              <c:f>Sheet1!$D$2:$D$220</c:f>
              <c:numCache>
                <c:formatCode>#,##0</c:formatCode>
                <c:ptCount val="219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556</c:v>
                </c:pt>
                <c:pt idx="165">
                  <c:v>561</c:v>
                </c:pt>
                <c:pt idx="166">
                  <c:v>580</c:v>
                </c:pt>
                <c:pt idx="167">
                  <c:v>570</c:v>
                </c:pt>
                <c:pt idx="168">
                  <c:v>594</c:v>
                </c:pt>
                <c:pt idx="169">
                  <c:v>608</c:v>
                </c:pt>
                <c:pt idx="170">
                  <c:v>618</c:v>
                </c:pt>
                <c:pt idx="171">
                  <c:v>636</c:v>
                </c:pt>
                <c:pt idx="172">
                  <c:v>657</c:v>
                </c:pt>
                <c:pt idx="173">
                  <c:v>665</c:v>
                </c:pt>
                <c:pt idx="174">
                  <c:v>683</c:v>
                </c:pt>
                <c:pt idx="175">
                  <c:v>697</c:v>
                </c:pt>
                <c:pt idx="176">
                  <c:v>684</c:v>
                </c:pt>
                <c:pt idx="177">
                  <c:v>730</c:v>
                </c:pt>
                <c:pt idx="178">
                  <c:v>722</c:v>
                </c:pt>
                <c:pt idx="179">
                  <c:v>716</c:v>
                </c:pt>
                <c:pt idx="180">
                  <c:v>742</c:v>
                </c:pt>
                <c:pt idx="181">
                  <c:v>782</c:v>
                </c:pt>
                <c:pt idx="182">
                  <c:v>800</c:v>
                </c:pt>
                <c:pt idx="183">
                  <c:v>806</c:v>
                </c:pt>
                <c:pt idx="184">
                  <c:v>827</c:v>
                </c:pt>
                <c:pt idx="185">
                  <c:v>842</c:v>
                </c:pt>
                <c:pt idx="186">
                  <c:v>852</c:v>
                </c:pt>
                <c:pt idx="187">
                  <c:v>870</c:v>
                </c:pt>
                <c:pt idx="188">
                  <c:v>917</c:v>
                </c:pt>
                <c:pt idx="189">
                  <c:v>907</c:v>
                </c:pt>
                <c:pt idx="190">
                  <c:v>915</c:v>
                </c:pt>
                <c:pt idx="191">
                  <c:v>917</c:v>
                </c:pt>
                <c:pt idx="192">
                  <c:v>930</c:v>
                </c:pt>
                <c:pt idx="193">
                  <c:v>912</c:v>
                </c:pt>
                <c:pt idx="194">
                  <c:v>939</c:v>
                </c:pt>
                <c:pt idx="195">
                  <c:v>943</c:v>
                </c:pt>
                <c:pt idx="196">
                  <c:v>928</c:v>
                </c:pt>
                <c:pt idx="197">
                  <c:v>927</c:v>
                </c:pt>
                <c:pt idx="198">
                  <c:v>955</c:v>
                </c:pt>
                <c:pt idx="199">
                  <c:v>946</c:v>
                </c:pt>
                <c:pt idx="200">
                  <c:v>942</c:v>
                </c:pt>
                <c:pt idx="201">
                  <c:v>937</c:v>
                </c:pt>
                <c:pt idx="202">
                  <c:v>975</c:v>
                </c:pt>
                <c:pt idx="203">
                  <c:v>934</c:v>
                </c:pt>
                <c:pt idx="204">
                  <c:v>925</c:v>
                </c:pt>
                <c:pt idx="207">
                  <c:v>879</c:v>
                </c:pt>
                <c:pt idx="208">
                  <c:v>865</c:v>
                </c:pt>
                <c:pt idx="209">
                  <c:v>868</c:v>
                </c:pt>
                <c:pt idx="210">
                  <c:v>843</c:v>
                </c:pt>
                <c:pt idx="211">
                  <c:v>816</c:v>
                </c:pt>
                <c:pt idx="212">
                  <c:v>787</c:v>
                </c:pt>
                <c:pt idx="213">
                  <c:v>758</c:v>
                </c:pt>
                <c:pt idx="214">
                  <c:v>719</c:v>
                </c:pt>
                <c:pt idx="215">
                  <c:v>701</c:v>
                </c:pt>
                <c:pt idx="216">
                  <c:v>696</c:v>
                </c:pt>
                <c:pt idx="217">
                  <c:v>720</c:v>
                </c:pt>
                <c:pt idx="218">
                  <c:v>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1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Sheet1!$A$2:$A$220</c:f>
              <c:numCache>
                <c:formatCode>m/d/yyyy</c:formatCode>
                <c:ptCount val="2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</c:numCache>
            </c:numRef>
          </c:cat>
          <c:val>
            <c:numRef>
              <c:f>Sheet1!$B$2:$B$220</c:f>
              <c:numCache>
                <c:formatCode>#,##0</c:formatCode>
                <c:ptCount val="219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Sheet1!$A$2:$A$220</c:f>
              <c:numCache>
                <c:formatCode>m/d/yyyy</c:formatCode>
                <c:ptCount val="2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</c:numCache>
            </c:numRef>
          </c:cat>
          <c:val>
            <c:numRef>
              <c:f>Sheet1!$C$2:$C$220</c:f>
              <c:numCache>
                <c:formatCode>#,##0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Sheet1!$A$2:$A$220</c:f>
              <c:numCache>
                <c:formatCode>m/d/yyyy</c:formatCode>
                <c:ptCount val="2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</c:numCache>
            </c:numRef>
          </c:cat>
          <c:val>
            <c:numRef>
              <c:f>Sheet1!$D$2:$D$220</c:f>
              <c:numCache>
                <c:formatCode>#,##0</c:formatCode>
                <c:ptCount val="219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2834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3358</c:v>
                </c:pt>
                <c:pt idx="61">
                  <c:v>3442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3484</c:v>
                </c:pt>
                <c:pt idx="66">
                  <c:v>3422</c:v>
                </c:pt>
                <c:pt idx="67">
                  <c:v>3348</c:v>
                </c:pt>
                <c:pt idx="68">
                  <c:v>3354</c:v>
                </c:pt>
                <c:pt idx="69">
                  <c:v>3292</c:v>
                </c:pt>
                <c:pt idx="70">
                  <c:v>3196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1682</c:v>
                </c:pt>
                <c:pt idx="111">
                  <c:v>1682</c:v>
                </c:pt>
                <c:pt idx="112">
                  <c:v>1715</c:v>
                </c:pt>
                <c:pt idx="113">
                  <c:v>1738</c:v>
                </c:pt>
                <c:pt idx="114">
                  <c:v>1646</c:v>
                </c:pt>
                <c:pt idx="115">
                  <c:v>1748</c:v>
                </c:pt>
                <c:pt idx="116">
                  <c:v>1861</c:v>
                </c:pt>
                <c:pt idx="117">
                  <c:v>1985</c:v>
                </c:pt>
                <c:pt idx="118">
                  <c:v>2295</c:v>
                </c:pt>
                <c:pt idx="119">
                  <c:v>2353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3050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2875</c:v>
                </c:pt>
                <c:pt idx="137">
                  <c:v>2761</c:v>
                </c:pt>
                <c:pt idx="138">
                  <c:v>2747</c:v>
                </c:pt>
                <c:pt idx="139">
                  <c:v>2703</c:v>
                </c:pt>
                <c:pt idx="140">
                  <c:v>2640</c:v>
                </c:pt>
                <c:pt idx="141">
                  <c:v>2595</c:v>
                </c:pt>
                <c:pt idx="142">
                  <c:v>2588</c:v>
                </c:pt>
                <c:pt idx="143">
                  <c:v>2554</c:v>
                </c:pt>
                <c:pt idx="144">
                  <c:v>2519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2353</c:v>
                </c:pt>
                <c:pt idx="159">
                  <c:v>2414</c:v>
                </c:pt>
                <c:pt idx="160">
                  <c:v>2478</c:v>
                </c:pt>
                <c:pt idx="161">
                  <c:v>2492</c:v>
                </c:pt>
                <c:pt idx="162">
                  <c:v>2421</c:v>
                </c:pt>
                <c:pt idx="163">
                  <c:v>2457</c:v>
                </c:pt>
                <c:pt idx="164">
                  <c:v>2410</c:v>
                </c:pt>
                <c:pt idx="165">
                  <c:v>2474</c:v>
                </c:pt>
                <c:pt idx="166">
                  <c:v>2592</c:v>
                </c:pt>
                <c:pt idx="167">
                  <c:v>2624</c:v>
                </c:pt>
                <c:pt idx="168">
                  <c:v>2656</c:v>
                </c:pt>
                <c:pt idx="169">
                  <c:v>2722</c:v>
                </c:pt>
                <c:pt idx="170">
                  <c:v>2763</c:v>
                </c:pt>
                <c:pt idx="171">
                  <c:v>2681</c:v>
                </c:pt>
                <c:pt idx="172">
                  <c:v>2687</c:v>
                </c:pt>
                <c:pt idx="173">
                  <c:v>2810</c:v>
                </c:pt>
                <c:pt idx="174">
                  <c:v>3003</c:v>
                </c:pt>
                <c:pt idx="175">
                  <c:v>3023</c:v>
                </c:pt>
                <c:pt idx="176">
                  <c:v>3035</c:v>
                </c:pt>
                <c:pt idx="177">
                  <c:v>3048</c:v>
                </c:pt>
                <c:pt idx="178">
                  <c:v>3132</c:v>
                </c:pt>
                <c:pt idx="179">
                  <c:v>3238</c:v>
                </c:pt>
                <c:pt idx="180">
                  <c:v>3380</c:v>
                </c:pt>
                <c:pt idx="181">
                  <c:v>3585</c:v>
                </c:pt>
                <c:pt idx="182">
                  <c:v>3630</c:v>
                </c:pt>
                <c:pt idx="183">
                  <c:v>3603</c:v>
                </c:pt>
                <c:pt idx="184">
                  <c:v>3687</c:v>
                </c:pt>
                <c:pt idx="185">
                  <c:v>3709</c:v>
                </c:pt>
                <c:pt idx="186">
                  <c:v>3792</c:v>
                </c:pt>
                <c:pt idx="187">
                  <c:v>3879</c:v>
                </c:pt>
                <c:pt idx="188">
                  <c:v>3926</c:v>
                </c:pt>
                <c:pt idx="189">
                  <c:v>3944</c:v>
                </c:pt>
                <c:pt idx="190">
                  <c:v>3954</c:v>
                </c:pt>
                <c:pt idx="191">
                  <c:v>3928</c:v>
                </c:pt>
                <c:pt idx="192">
                  <c:v>3862</c:v>
                </c:pt>
                <c:pt idx="193">
                  <c:v>3972</c:v>
                </c:pt>
                <c:pt idx="194">
                  <c:v>4040</c:v>
                </c:pt>
                <c:pt idx="195">
                  <c:v>4189</c:v>
                </c:pt>
                <c:pt idx="196">
                  <c:v>4106</c:v>
                </c:pt>
                <c:pt idx="197">
                  <c:v>4031</c:v>
                </c:pt>
                <c:pt idx="198">
                  <c:v>4007</c:v>
                </c:pt>
                <c:pt idx="199">
                  <c:v>3798</c:v>
                </c:pt>
                <c:pt idx="200">
                  <c:v>3725</c:v>
                </c:pt>
                <c:pt idx="201">
                  <c:v>3805</c:v>
                </c:pt>
                <c:pt idx="202">
                  <c:v>3827</c:v>
                </c:pt>
                <c:pt idx="203">
                  <c:v>3696</c:v>
                </c:pt>
                <c:pt idx="204">
                  <c:v>3551</c:v>
                </c:pt>
                <c:pt idx="207">
                  <c:v>3362</c:v>
                </c:pt>
                <c:pt idx="208">
                  <c:v>3392</c:v>
                </c:pt>
                <c:pt idx="209">
                  <c:v>3361</c:v>
                </c:pt>
                <c:pt idx="210">
                  <c:v>3276</c:v>
                </c:pt>
                <c:pt idx="211">
                  <c:v>3147</c:v>
                </c:pt>
                <c:pt idx="212">
                  <c:v>2999</c:v>
                </c:pt>
                <c:pt idx="213">
                  <c:v>2810</c:v>
                </c:pt>
                <c:pt idx="214">
                  <c:v>2750</c:v>
                </c:pt>
                <c:pt idx="215">
                  <c:v>2805</c:v>
                </c:pt>
                <c:pt idx="216">
                  <c:v>2820</c:v>
                </c:pt>
                <c:pt idx="217">
                  <c:v>3021</c:v>
                </c:pt>
                <c:pt idx="218">
                  <c:v>2831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18"/>
              <c:layout>
                <c:manualLayout>
                  <c:x val="-8.4504880832907154E-8"/>
                  <c:y val="1.34717136444061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756781770201477E-2"/>
                      <c:h val="7.9078959092664172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Sheet1!$A$2:$A$220</c:f>
              <c:numCache>
                <c:formatCode>m/d/yyyy</c:formatCode>
                <c:ptCount val="2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</c:numCache>
            </c:numRef>
          </c:cat>
          <c:val>
            <c:numRef>
              <c:f>Sheet1!$B$2:$B$220</c:f>
              <c:numCache>
                <c:formatCode>#,##0</c:formatCode>
                <c:ptCount val="219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Sheet1!$A$2:$A$220</c:f>
              <c:numCache>
                <c:formatCode>m/d/yyyy</c:formatCode>
                <c:ptCount val="2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</c:numCache>
            </c:numRef>
          </c:cat>
          <c:val>
            <c:numRef>
              <c:f>Sheet1!$C$2:$C$220</c:f>
              <c:numCache>
                <c:formatCode>#,##0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Sheet1!$A$2:$A$220</c:f>
              <c:numCache>
                <c:formatCode>m/d/yyyy</c:formatCode>
                <c:ptCount val="2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</c:numCache>
            </c:numRef>
          </c:cat>
          <c:val>
            <c:numRef>
              <c:f>Sheet1!$D$2:$D$220</c:f>
              <c:numCache>
                <c:formatCode>#,##0</c:formatCode>
                <c:ptCount val="219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741</c:v>
                </c:pt>
                <c:pt idx="110">
                  <c:v>751</c:v>
                </c:pt>
                <c:pt idx="111">
                  <c:v>761</c:v>
                </c:pt>
                <c:pt idx="112">
                  <c:v>766</c:v>
                </c:pt>
                <c:pt idx="113">
                  <c:v>776</c:v>
                </c:pt>
                <c:pt idx="114">
                  <c:v>745</c:v>
                </c:pt>
                <c:pt idx="115">
                  <c:v>766</c:v>
                </c:pt>
                <c:pt idx="116">
                  <c:v>804</c:v>
                </c:pt>
                <c:pt idx="117">
                  <c:v>845</c:v>
                </c:pt>
                <c:pt idx="118">
                  <c:v>905</c:v>
                </c:pt>
                <c:pt idx="119">
                  <c:v>940</c:v>
                </c:pt>
                <c:pt idx="120">
                  <c:v>955</c:v>
                </c:pt>
                <c:pt idx="121">
                  <c:v>971</c:v>
                </c:pt>
                <c:pt idx="122">
                  <c:v>948</c:v>
                </c:pt>
                <c:pt idx="123">
                  <c:v>959</c:v>
                </c:pt>
                <c:pt idx="124">
                  <c:v>1004</c:v>
                </c:pt>
                <c:pt idx="125">
                  <c:v>1090</c:v>
                </c:pt>
                <c:pt idx="126">
                  <c:v>1110</c:v>
                </c:pt>
                <c:pt idx="127">
                  <c:v>1149</c:v>
                </c:pt>
                <c:pt idx="128">
                  <c:v>1148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1187</c:v>
                </c:pt>
                <c:pt idx="133">
                  <c:v>1173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1108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1112</c:v>
                </c:pt>
                <c:pt idx="165">
                  <c:v>1107</c:v>
                </c:pt>
                <c:pt idx="166">
                  <c:v>1148</c:v>
                </c:pt>
                <c:pt idx="167">
                  <c:v>1172</c:v>
                </c:pt>
                <c:pt idx="168">
                  <c:v>1216</c:v>
                </c:pt>
                <c:pt idx="169">
                  <c:v>1244</c:v>
                </c:pt>
                <c:pt idx="170">
                  <c:v>1269</c:v>
                </c:pt>
                <c:pt idx="171">
                  <c:v>1272</c:v>
                </c:pt>
                <c:pt idx="172">
                  <c:v>1272</c:v>
                </c:pt>
                <c:pt idx="173">
                  <c:v>1284</c:v>
                </c:pt>
                <c:pt idx="174">
                  <c:v>1366</c:v>
                </c:pt>
                <c:pt idx="175">
                  <c:v>1395</c:v>
                </c:pt>
                <c:pt idx="176">
                  <c:v>1412</c:v>
                </c:pt>
                <c:pt idx="177">
                  <c:v>1465</c:v>
                </c:pt>
                <c:pt idx="178">
                  <c:v>1441</c:v>
                </c:pt>
                <c:pt idx="179">
                  <c:v>1468</c:v>
                </c:pt>
                <c:pt idx="180">
                  <c:v>1505</c:v>
                </c:pt>
                <c:pt idx="181">
                  <c:v>1588</c:v>
                </c:pt>
                <c:pt idx="182">
                  <c:v>1600</c:v>
                </c:pt>
                <c:pt idx="183">
                  <c:v>1626</c:v>
                </c:pt>
                <c:pt idx="184">
                  <c:v>1651</c:v>
                </c:pt>
                <c:pt idx="185">
                  <c:v>1671</c:v>
                </c:pt>
                <c:pt idx="186">
                  <c:v>1674</c:v>
                </c:pt>
                <c:pt idx="187">
                  <c:v>1678</c:v>
                </c:pt>
                <c:pt idx="188">
                  <c:v>1772</c:v>
                </c:pt>
                <c:pt idx="189">
                  <c:v>1799</c:v>
                </c:pt>
                <c:pt idx="190">
                  <c:v>1830</c:v>
                </c:pt>
                <c:pt idx="191">
                  <c:v>1819</c:v>
                </c:pt>
                <c:pt idx="192">
                  <c:v>1836</c:v>
                </c:pt>
                <c:pt idx="193">
                  <c:v>1785</c:v>
                </c:pt>
                <c:pt idx="194">
                  <c:v>1833</c:v>
                </c:pt>
                <c:pt idx="195">
                  <c:v>1890</c:v>
                </c:pt>
                <c:pt idx="196">
                  <c:v>1896</c:v>
                </c:pt>
                <c:pt idx="197">
                  <c:v>1865</c:v>
                </c:pt>
                <c:pt idx="198">
                  <c:v>1865</c:v>
                </c:pt>
                <c:pt idx="199">
                  <c:v>1825</c:v>
                </c:pt>
                <c:pt idx="200">
                  <c:v>1788</c:v>
                </c:pt>
                <c:pt idx="201">
                  <c:v>1812</c:v>
                </c:pt>
                <c:pt idx="202">
                  <c:v>1828</c:v>
                </c:pt>
                <c:pt idx="203">
                  <c:v>1785</c:v>
                </c:pt>
                <c:pt idx="204">
                  <c:v>1752</c:v>
                </c:pt>
                <c:pt idx="207">
                  <c:v>1655</c:v>
                </c:pt>
                <c:pt idx="208">
                  <c:v>1664</c:v>
                </c:pt>
                <c:pt idx="209">
                  <c:v>1672</c:v>
                </c:pt>
                <c:pt idx="210">
                  <c:v>1623</c:v>
                </c:pt>
                <c:pt idx="211">
                  <c:v>1566</c:v>
                </c:pt>
                <c:pt idx="212">
                  <c:v>1509</c:v>
                </c:pt>
                <c:pt idx="213">
                  <c:v>1422</c:v>
                </c:pt>
                <c:pt idx="214">
                  <c:v>1385</c:v>
                </c:pt>
                <c:pt idx="215">
                  <c:v>1347</c:v>
                </c:pt>
                <c:pt idx="216">
                  <c:v>1312</c:v>
                </c:pt>
                <c:pt idx="217">
                  <c:v>1365</c:v>
                </c:pt>
                <c:pt idx="218">
                  <c:v>1315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6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9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1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Sheet1!$A$2:$A$220</c:f>
              <c:numCache>
                <c:formatCode>m/d/yyyy</c:formatCode>
                <c:ptCount val="2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</c:numCache>
            </c:numRef>
          </c:cat>
          <c:val>
            <c:numRef>
              <c:f>Sheet1!$B$2:$B$220</c:f>
              <c:numCache>
                <c:formatCode>#,##0</c:formatCode>
                <c:ptCount val="219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Sheet1!$A$2:$A$220</c:f>
              <c:numCache>
                <c:formatCode>m/d/yyyy</c:formatCode>
                <c:ptCount val="2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</c:numCache>
            </c:numRef>
          </c:cat>
          <c:val>
            <c:numRef>
              <c:f>Sheet1!$C$2:$C$220</c:f>
              <c:numCache>
                <c:formatCode>#,##0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Sheet1!$A$2:$A$220</c:f>
              <c:numCache>
                <c:formatCode>m/d/yyyy</c:formatCode>
                <c:ptCount val="2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</c:numCache>
            </c:numRef>
          </c:cat>
          <c:val>
            <c:numRef>
              <c:f>Sheet1!$D$2:$D$220</c:f>
              <c:numCache>
                <c:formatCode>#,##0</c:formatCode>
                <c:ptCount val="2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26</c:v>
                </c:pt>
                <c:pt idx="204">
                  <c:v>22</c:v>
                </c:pt>
                <c:pt idx="207">
                  <c:v>29</c:v>
                </c:pt>
                <c:pt idx="208">
                  <c:v>27</c:v>
                </c:pt>
                <c:pt idx="209">
                  <c:v>29</c:v>
                </c:pt>
                <c:pt idx="210">
                  <c:v>29</c:v>
                </c:pt>
                <c:pt idx="211">
                  <c:v>26</c:v>
                </c:pt>
                <c:pt idx="212">
                  <c:v>26</c:v>
                </c:pt>
                <c:pt idx="213">
                  <c:v>30</c:v>
                </c:pt>
                <c:pt idx="214">
                  <c:v>30</c:v>
                </c:pt>
                <c:pt idx="215">
                  <c:v>32</c:v>
                </c:pt>
                <c:pt idx="216">
                  <c:v>30</c:v>
                </c:pt>
                <c:pt idx="217">
                  <c:v>27</c:v>
                </c:pt>
                <c:pt idx="218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1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Sheet1!$A$2:$A$220</c:f>
              <c:numCache>
                <c:formatCode>m/d/yyyy</c:formatCode>
                <c:ptCount val="2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</c:numCache>
            </c:numRef>
          </c:cat>
          <c:val>
            <c:numRef>
              <c:f>Sheet1!$B$2:$B$220</c:f>
              <c:numCache>
                <c:formatCode>#,##0</c:formatCode>
                <c:ptCount val="219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Sheet1!$A$2:$A$220</c:f>
              <c:numCache>
                <c:formatCode>m/d/yyyy</c:formatCode>
                <c:ptCount val="219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</c:numCache>
            </c:numRef>
          </c:cat>
          <c:val>
            <c:numRef>
              <c:f>Sheet1!$C$2:$C$220</c:f>
              <c:numCache>
                <c:formatCode>#,##0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08.04.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6515679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1830929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08835426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36194973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718044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5 949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404225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5359</TotalTime>
  <Words>1042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Zavřel Michal</cp:lastModifiedBy>
  <cp:revision>585</cp:revision>
  <dcterms:created xsi:type="dcterms:W3CDTF">2020-08-08T14:25:07Z</dcterms:created>
  <dcterms:modified xsi:type="dcterms:W3CDTF">2021-04-08T03:47:08Z</dcterms:modified>
</cp:coreProperties>
</file>