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9"/>
  </p:notesMasterIdLst>
  <p:sldIdLst>
    <p:sldId id="1413" r:id="rId2"/>
    <p:sldId id="1506" r:id="rId3"/>
    <p:sldId id="1566" r:id="rId4"/>
    <p:sldId id="1674" r:id="rId5"/>
    <p:sldId id="1680" r:id="rId6"/>
    <p:sldId id="1681" r:id="rId7"/>
    <p:sldId id="1622" r:id="rId8"/>
    <p:sldId id="1617" r:id="rId9"/>
    <p:sldId id="1572" r:id="rId10"/>
    <p:sldId id="1682" r:id="rId11"/>
    <p:sldId id="1683" r:id="rId12"/>
    <p:sldId id="1670" r:id="rId13"/>
    <p:sldId id="1671" r:id="rId14"/>
    <p:sldId id="1689" r:id="rId15"/>
    <p:sldId id="1615" r:id="rId16"/>
    <p:sldId id="1587" r:id="rId17"/>
    <p:sldId id="1603" r:id="rId18"/>
    <p:sldId id="1684" r:id="rId19"/>
    <p:sldId id="1685" r:id="rId20"/>
    <p:sldId id="1686" r:id="rId21"/>
    <p:sldId id="1655" r:id="rId22"/>
    <p:sldId id="1628" r:id="rId23"/>
    <p:sldId id="1691" r:id="rId24"/>
    <p:sldId id="1635" r:id="rId25"/>
    <p:sldId id="1651" r:id="rId26"/>
    <p:sldId id="1593" r:id="rId27"/>
    <p:sldId id="166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0C2E5"/>
    <a:srgbClr val="7191D1"/>
    <a:srgbClr val="00FF00"/>
    <a:srgbClr val="315397"/>
    <a:srgbClr val="FF9966"/>
    <a:srgbClr val="FF6600"/>
    <a:srgbClr val="FF9933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918" y="342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Sheet1!$C$2:$CY$2</c:f>
              <c:numCache>
                <c:formatCode>General</c:formatCode>
                <c:ptCount val="101"/>
                <c:pt idx="0">
                  <c:v>2292</c:v>
                </c:pt>
                <c:pt idx="1">
                  <c:v>3443</c:v>
                </c:pt>
                <c:pt idx="2">
                  <c:v>3466</c:v>
                </c:pt>
                <c:pt idx="3">
                  <c:v>1307</c:v>
                </c:pt>
                <c:pt idx="4">
                  <c:v>260</c:v>
                </c:pt>
                <c:pt idx="5">
                  <c:v>1250</c:v>
                </c:pt>
                <c:pt idx="6">
                  <c:v>913</c:v>
                </c:pt>
                <c:pt idx="7">
                  <c:v>3563</c:v>
                </c:pt>
                <c:pt idx="8">
                  <c:v>4494</c:v>
                </c:pt>
                <c:pt idx="9">
                  <c:v>5807</c:v>
                </c:pt>
                <c:pt idx="10">
                  <c:v>7951</c:v>
                </c:pt>
                <c:pt idx="11">
                  <c:v>9918</c:v>
                </c:pt>
                <c:pt idx="12">
                  <c:v>2007</c:v>
                </c:pt>
                <c:pt idx="13">
                  <c:v>1720</c:v>
                </c:pt>
                <c:pt idx="14">
                  <c:v>9778</c:v>
                </c:pt>
                <c:pt idx="15">
                  <c:v>13345</c:v>
                </c:pt>
                <c:pt idx="16">
                  <c:v>13466</c:v>
                </c:pt>
                <c:pt idx="17">
                  <c:v>15158</c:v>
                </c:pt>
                <c:pt idx="18">
                  <c:v>13911</c:v>
                </c:pt>
                <c:pt idx="19">
                  <c:v>3373</c:v>
                </c:pt>
                <c:pt idx="20">
                  <c:v>3223</c:v>
                </c:pt>
                <c:pt idx="21">
                  <c:v>14251</c:v>
                </c:pt>
                <c:pt idx="22">
                  <c:v>15132</c:v>
                </c:pt>
                <c:pt idx="23">
                  <c:v>16158</c:v>
                </c:pt>
                <c:pt idx="24">
                  <c:v>17203</c:v>
                </c:pt>
                <c:pt idx="25">
                  <c:v>15753</c:v>
                </c:pt>
                <c:pt idx="26">
                  <c:v>4128</c:v>
                </c:pt>
                <c:pt idx="27">
                  <c:v>3098</c:v>
                </c:pt>
                <c:pt idx="28">
                  <c:v>12537</c:v>
                </c:pt>
                <c:pt idx="29">
                  <c:v>14429</c:v>
                </c:pt>
                <c:pt idx="30">
                  <c:v>13443</c:v>
                </c:pt>
                <c:pt idx="31">
                  <c:v>13104</c:v>
                </c:pt>
                <c:pt idx="32">
                  <c:v>13948</c:v>
                </c:pt>
                <c:pt idx="33">
                  <c:v>1796</c:v>
                </c:pt>
                <c:pt idx="34">
                  <c:v>1836</c:v>
                </c:pt>
                <c:pt idx="35">
                  <c:v>11789</c:v>
                </c:pt>
                <c:pt idx="36">
                  <c:v>14255</c:v>
                </c:pt>
                <c:pt idx="37">
                  <c:v>15318</c:v>
                </c:pt>
                <c:pt idx="38">
                  <c:v>17756</c:v>
                </c:pt>
                <c:pt idx="39">
                  <c:v>16009</c:v>
                </c:pt>
                <c:pt idx="40">
                  <c:v>3161</c:v>
                </c:pt>
                <c:pt idx="41">
                  <c:v>3310</c:v>
                </c:pt>
                <c:pt idx="42">
                  <c:v>15320</c:v>
                </c:pt>
                <c:pt idx="43">
                  <c:v>16864</c:v>
                </c:pt>
                <c:pt idx="44">
                  <c:v>18585</c:v>
                </c:pt>
                <c:pt idx="45">
                  <c:v>22285</c:v>
                </c:pt>
                <c:pt idx="46">
                  <c:v>21291</c:v>
                </c:pt>
                <c:pt idx="47">
                  <c:v>4526</c:v>
                </c:pt>
                <c:pt idx="48">
                  <c:v>2353</c:v>
                </c:pt>
                <c:pt idx="49">
                  <c:v>15609</c:v>
                </c:pt>
                <c:pt idx="50">
                  <c:v>17506</c:v>
                </c:pt>
                <c:pt idx="51">
                  <c:v>17836</c:v>
                </c:pt>
                <c:pt idx="52">
                  <c:v>20175</c:v>
                </c:pt>
                <c:pt idx="53">
                  <c:v>18912</c:v>
                </c:pt>
                <c:pt idx="54">
                  <c:v>3073</c:v>
                </c:pt>
                <c:pt idx="55">
                  <c:v>2018</c:v>
                </c:pt>
                <c:pt idx="56">
                  <c:v>16013</c:v>
                </c:pt>
                <c:pt idx="57">
                  <c:v>19667</c:v>
                </c:pt>
                <c:pt idx="58">
                  <c:v>19714</c:v>
                </c:pt>
                <c:pt idx="59">
                  <c:v>23326</c:v>
                </c:pt>
                <c:pt idx="60">
                  <c:v>21239</c:v>
                </c:pt>
                <c:pt idx="61">
                  <c:v>3474</c:v>
                </c:pt>
                <c:pt idx="62">
                  <c:v>2861</c:v>
                </c:pt>
                <c:pt idx="63">
                  <c:v>22678</c:v>
                </c:pt>
                <c:pt idx="64">
                  <c:v>30157</c:v>
                </c:pt>
                <c:pt idx="65">
                  <c:v>34736</c:v>
                </c:pt>
                <c:pt idx="66">
                  <c:v>37143</c:v>
                </c:pt>
                <c:pt idx="67">
                  <c:v>33710</c:v>
                </c:pt>
                <c:pt idx="68">
                  <c:v>12769</c:v>
                </c:pt>
                <c:pt idx="69">
                  <c:v>12126</c:v>
                </c:pt>
                <c:pt idx="70">
                  <c:v>34137</c:v>
                </c:pt>
                <c:pt idx="71">
                  <c:v>42011</c:v>
                </c:pt>
                <c:pt idx="72">
                  <c:v>47565</c:v>
                </c:pt>
                <c:pt idx="73">
                  <c:v>52466</c:v>
                </c:pt>
                <c:pt idx="74">
                  <c:v>46565</c:v>
                </c:pt>
                <c:pt idx="75">
                  <c:v>18126</c:v>
                </c:pt>
                <c:pt idx="76">
                  <c:v>13039</c:v>
                </c:pt>
                <c:pt idx="77">
                  <c:v>36522</c:v>
                </c:pt>
                <c:pt idx="78">
                  <c:v>48658</c:v>
                </c:pt>
                <c:pt idx="79">
                  <c:v>47370</c:v>
                </c:pt>
                <c:pt idx="80">
                  <c:v>49356</c:v>
                </c:pt>
                <c:pt idx="81">
                  <c:v>47219</c:v>
                </c:pt>
                <c:pt idx="82">
                  <c:v>16650</c:v>
                </c:pt>
                <c:pt idx="83">
                  <c:v>8814</c:v>
                </c:pt>
                <c:pt idx="84">
                  <c:v>36281</c:v>
                </c:pt>
                <c:pt idx="85">
                  <c:v>39158</c:v>
                </c:pt>
                <c:pt idx="86">
                  <c:v>41874</c:v>
                </c:pt>
                <c:pt idx="87">
                  <c:v>43525</c:v>
                </c:pt>
                <c:pt idx="88">
                  <c:v>41449</c:v>
                </c:pt>
                <c:pt idx="89">
                  <c:v>12940</c:v>
                </c:pt>
                <c:pt idx="90">
                  <c:v>9512</c:v>
                </c:pt>
                <c:pt idx="91">
                  <c:v>39181</c:v>
                </c:pt>
                <c:pt idx="92">
                  <c:v>46124</c:v>
                </c:pt>
                <c:pt idx="93">
                  <c:v>49022</c:v>
                </c:pt>
                <c:pt idx="94">
                  <c:v>56207</c:v>
                </c:pt>
                <c:pt idx="95">
                  <c:v>19088</c:v>
                </c:pt>
                <c:pt idx="96">
                  <c:v>14250</c:v>
                </c:pt>
                <c:pt idx="97">
                  <c:v>11121</c:v>
                </c:pt>
                <c:pt idx="98">
                  <c:v>9365</c:v>
                </c:pt>
                <c:pt idx="99">
                  <c:v>44145</c:v>
                </c:pt>
                <c:pt idx="100">
                  <c:v>41460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13385876312507E-2"/>
          <c:y val="2.1062642868505919E-2"/>
          <c:w val="0.86437848759276137"/>
          <c:h val="0.853831594409529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druhá dávka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Sheet1!$C$2:$CY$2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633</c:v>
                </c:pt>
                <c:pt idx="21">
                  <c:v>2434</c:v>
                </c:pt>
                <c:pt idx="22">
                  <c:v>5132</c:v>
                </c:pt>
                <c:pt idx="23">
                  <c:v>7751</c:v>
                </c:pt>
                <c:pt idx="24">
                  <c:v>9468</c:v>
                </c:pt>
                <c:pt idx="25">
                  <c:v>10501</c:v>
                </c:pt>
                <c:pt idx="26">
                  <c:v>11365</c:v>
                </c:pt>
                <c:pt idx="27">
                  <c:v>12226</c:v>
                </c:pt>
                <c:pt idx="28">
                  <c:v>15164</c:v>
                </c:pt>
                <c:pt idx="29">
                  <c:v>19113</c:v>
                </c:pt>
                <c:pt idx="30">
                  <c:v>23588</c:v>
                </c:pt>
                <c:pt idx="31">
                  <c:v>29665</c:v>
                </c:pt>
                <c:pt idx="32">
                  <c:v>37441</c:v>
                </c:pt>
                <c:pt idx="33">
                  <c:v>38520</c:v>
                </c:pt>
                <c:pt idx="34">
                  <c:v>39657</c:v>
                </c:pt>
                <c:pt idx="35">
                  <c:v>47515</c:v>
                </c:pt>
                <c:pt idx="36">
                  <c:v>57659</c:v>
                </c:pt>
                <c:pt idx="37">
                  <c:v>68597</c:v>
                </c:pt>
                <c:pt idx="38">
                  <c:v>81490</c:v>
                </c:pt>
                <c:pt idx="39">
                  <c:v>92078</c:v>
                </c:pt>
                <c:pt idx="40">
                  <c:v>94405</c:v>
                </c:pt>
                <c:pt idx="41">
                  <c:v>96872</c:v>
                </c:pt>
                <c:pt idx="42">
                  <c:v>108189</c:v>
                </c:pt>
                <c:pt idx="43">
                  <c:v>120024</c:v>
                </c:pt>
                <c:pt idx="44">
                  <c:v>133099</c:v>
                </c:pt>
                <c:pt idx="45">
                  <c:v>149140</c:v>
                </c:pt>
                <c:pt idx="46">
                  <c:v>163739</c:v>
                </c:pt>
                <c:pt idx="47">
                  <c:v>166692</c:v>
                </c:pt>
                <c:pt idx="48">
                  <c:v>168058</c:v>
                </c:pt>
                <c:pt idx="49" formatCode="#,##0">
                  <c:v>177348</c:v>
                </c:pt>
                <c:pt idx="50" formatCode="#,##0">
                  <c:v>186260</c:v>
                </c:pt>
                <c:pt idx="51" formatCode="#,##0">
                  <c:v>194471</c:v>
                </c:pt>
                <c:pt idx="52" formatCode="#,##0">
                  <c:v>202422</c:v>
                </c:pt>
                <c:pt idx="53" formatCode="#,##0">
                  <c:v>209628</c:v>
                </c:pt>
                <c:pt idx="54" formatCode="#,##0">
                  <c:v>210790</c:v>
                </c:pt>
                <c:pt idx="55" formatCode="#,##0">
                  <c:v>211790</c:v>
                </c:pt>
                <c:pt idx="56" formatCode="#,##0">
                  <c:v>217759</c:v>
                </c:pt>
                <c:pt idx="57" formatCode="#,##0">
                  <c:v>224646</c:v>
                </c:pt>
                <c:pt idx="58" formatCode="#,##0">
                  <c:v>230618</c:v>
                </c:pt>
                <c:pt idx="59" formatCode="#,##0">
                  <c:v>236116</c:v>
                </c:pt>
                <c:pt idx="60" formatCode="#,##0">
                  <c:v>241368</c:v>
                </c:pt>
                <c:pt idx="61" formatCode="#,##0">
                  <c:v>241916</c:v>
                </c:pt>
                <c:pt idx="62" formatCode="#,##0">
                  <c:v>242455</c:v>
                </c:pt>
                <c:pt idx="63" formatCode="#,##0">
                  <c:v>245876</c:v>
                </c:pt>
                <c:pt idx="64" formatCode="#,##0">
                  <c:v>249378</c:v>
                </c:pt>
                <c:pt idx="65" formatCode="#,##0">
                  <c:v>253831</c:v>
                </c:pt>
                <c:pt idx="66" formatCode="#,##0">
                  <c:v>258415</c:v>
                </c:pt>
                <c:pt idx="67" formatCode="#,##0">
                  <c:v>263735</c:v>
                </c:pt>
                <c:pt idx="68" formatCode="#,##0">
                  <c:v>264567</c:v>
                </c:pt>
                <c:pt idx="69" formatCode="#,##0">
                  <c:v>265389</c:v>
                </c:pt>
                <c:pt idx="70" formatCode="#,##0">
                  <c:v>270175</c:v>
                </c:pt>
                <c:pt idx="71" formatCode="#,##0">
                  <c:v>276476</c:v>
                </c:pt>
                <c:pt idx="72" formatCode="#,##0">
                  <c:v>283351</c:v>
                </c:pt>
                <c:pt idx="73" formatCode="#,##0">
                  <c:v>291632</c:v>
                </c:pt>
                <c:pt idx="74" formatCode="#,##0">
                  <c:v>299965</c:v>
                </c:pt>
                <c:pt idx="75" formatCode="#,##0">
                  <c:v>301232</c:v>
                </c:pt>
                <c:pt idx="76" formatCode="#,##0">
                  <c:v>302351</c:v>
                </c:pt>
                <c:pt idx="77" formatCode="#,##0">
                  <c:v>311040</c:v>
                </c:pt>
                <c:pt idx="78" formatCode="#,##0">
                  <c:v>321448</c:v>
                </c:pt>
                <c:pt idx="79" formatCode="#,##0">
                  <c:v>331861</c:v>
                </c:pt>
                <c:pt idx="80" formatCode="#,##0">
                  <c:v>344166</c:v>
                </c:pt>
                <c:pt idx="81" formatCode="#,##0">
                  <c:v>357639</c:v>
                </c:pt>
                <c:pt idx="82" formatCode="#,##0">
                  <c:v>359635</c:v>
                </c:pt>
                <c:pt idx="83" formatCode="#,##0">
                  <c:v>361155</c:v>
                </c:pt>
                <c:pt idx="84" formatCode="#,##0">
                  <c:v>373479</c:v>
                </c:pt>
                <c:pt idx="85" formatCode="#,##0">
                  <c:v>386691</c:v>
                </c:pt>
                <c:pt idx="86" formatCode="#,##0">
                  <c:v>402257</c:v>
                </c:pt>
                <c:pt idx="87" formatCode="#,##0">
                  <c:v>419957</c:v>
                </c:pt>
                <c:pt idx="88" formatCode="#,##0">
                  <c:v>437265</c:v>
                </c:pt>
                <c:pt idx="89" formatCode="#,##0">
                  <c:v>442006</c:v>
                </c:pt>
                <c:pt idx="90" formatCode="#,##0">
                  <c:v>446082</c:v>
                </c:pt>
                <c:pt idx="91" formatCode="#,##0">
                  <c:v>466520</c:v>
                </c:pt>
                <c:pt idx="92" formatCode="#,##0">
                  <c:v>488382</c:v>
                </c:pt>
                <c:pt idx="93" formatCode="#,##0">
                  <c:v>514927</c:v>
                </c:pt>
                <c:pt idx="94" formatCode="#,##0">
                  <c:v>546465</c:v>
                </c:pt>
                <c:pt idx="95" formatCode="#,##0">
                  <c:v>558984</c:v>
                </c:pt>
                <c:pt idx="96" formatCode="#,##0">
                  <c:v>569810</c:v>
                </c:pt>
                <c:pt idx="97" formatCode="#,##0">
                  <c:v>578488</c:v>
                </c:pt>
                <c:pt idx="98" formatCode="#,##0">
                  <c:v>585592</c:v>
                </c:pt>
                <c:pt idx="99" formatCode="#,##0">
                  <c:v>614223</c:v>
                </c:pt>
                <c:pt idx="100" formatCode="#,##0">
                  <c:v>634567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3-43C0-B046-DC96016FC49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první dávka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Sheet1!$C$3:$CY$3</c:f>
              <c:numCache>
                <c:formatCode>General</c:formatCode>
                <c:ptCount val="101"/>
                <c:pt idx="0">
                  <c:v>3542</c:v>
                </c:pt>
                <c:pt idx="1">
                  <c:v>6985</c:v>
                </c:pt>
                <c:pt idx="2">
                  <c:v>10451</c:v>
                </c:pt>
                <c:pt idx="3">
                  <c:v>11758</c:v>
                </c:pt>
                <c:pt idx="4">
                  <c:v>12018</c:v>
                </c:pt>
                <c:pt idx="5">
                  <c:v>13268</c:v>
                </c:pt>
                <c:pt idx="6">
                  <c:v>14181</c:v>
                </c:pt>
                <c:pt idx="7">
                  <c:v>17744</c:v>
                </c:pt>
                <c:pt idx="8">
                  <c:v>22238</c:v>
                </c:pt>
                <c:pt idx="9">
                  <c:v>28045</c:v>
                </c:pt>
                <c:pt idx="10">
                  <c:v>35996</c:v>
                </c:pt>
                <c:pt idx="11">
                  <c:v>45914</c:v>
                </c:pt>
                <c:pt idx="12">
                  <c:v>47921</c:v>
                </c:pt>
                <c:pt idx="13">
                  <c:v>49641</c:v>
                </c:pt>
                <c:pt idx="14">
                  <c:v>59419</c:v>
                </c:pt>
                <c:pt idx="15">
                  <c:v>72764</c:v>
                </c:pt>
                <c:pt idx="16">
                  <c:v>86230</c:v>
                </c:pt>
                <c:pt idx="17">
                  <c:v>101388</c:v>
                </c:pt>
                <c:pt idx="18">
                  <c:v>115299</c:v>
                </c:pt>
                <c:pt idx="19">
                  <c:v>118670</c:v>
                </c:pt>
                <c:pt idx="20">
                  <c:v>121262</c:v>
                </c:pt>
                <c:pt idx="21">
                  <c:v>133712</c:v>
                </c:pt>
                <c:pt idx="22">
                  <c:v>146146</c:v>
                </c:pt>
                <c:pt idx="23">
                  <c:v>159685</c:v>
                </c:pt>
                <c:pt idx="24">
                  <c:v>175171</c:v>
                </c:pt>
                <c:pt idx="25">
                  <c:v>189891</c:v>
                </c:pt>
                <c:pt idx="26">
                  <c:v>193155</c:v>
                </c:pt>
                <c:pt idx="27">
                  <c:v>195392</c:v>
                </c:pt>
                <c:pt idx="28">
                  <c:v>204991</c:v>
                </c:pt>
                <c:pt idx="29">
                  <c:v>215471</c:v>
                </c:pt>
                <c:pt idx="30">
                  <c:v>224439</c:v>
                </c:pt>
                <c:pt idx="31">
                  <c:v>231466</c:v>
                </c:pt>
                <c:pt idx="32">
                  <c:v>237638</c:v>
                </c:pt>
                <c:pt idx="33">
                  <c:v>238355</c:v>
                </c:pt>
                <c:pt idx="34">
                  <c:v>239054</c:v>
                </c:pt>
                <c:pt idx="35">
                  <c:v>242985</c:v>
                </c:pt>
                <c:pt idx="36">
                  <c:v>247096</c:v>
                </c:pt>
                <c:pt idx="37">
                  <c:v>251476</c:v>
                </c:pt>
                <c:pt idx="38">
                  <c:v>256339</c:v>
                </c:pt>
                <c:pt idx="39">
                  <c:v>261760</c:v>
                </c:pt>
                <c:pt idx="40">
                  <c:v>262594</c:v>
                </c:pt>
                <c:pt idx="41">
                  <c:v>263437</c:v>
                </c:pt>
                <c:pt idx="42">
                  <c:v>267440</c:v>
                </c:pt>
                <c:pt idx="43">
                  <c:v>272469</c:v>
                </c:pt>
                <c:pt idx="44">
                  <c:v>277979</c:v>
                </c:pt>
                <c:pt idx="45">
                  <c:v>284223</c:v>
                </c:pt>
                <c:pt idx="46">
                  <c:v>290915</c:v>
                </c:pt>
                <c:pt idx="47">
                  <c:v>292488</c:v>
                </c:pt>
                <c:pt idx="48">
                  <c:v>293475</c:v>
                </c:pt>
                <c:pt idx="49" formatCode="#,##0">
                  <c:v>299794</c:v>
                </c:pt>
                <c:pt idx="50" formatCode="#,##0">
                  <c:v>308388</c:v>
                </c:pt>
                <c:pt idx="51" formatCode="#,##0">
                  <c:v>318013</c:v>
                </c:pt>
                <c:pt idx="52" formatCode="#,##0">
                  <c:v>330237</c:v>
                </c:pt>
                <c:pt idx="53" formatCode="#,##0">
                  <c:v>341943</c:v>
                </c:pt>
                <c:pt idx="54" formatCode="#,##0">
                  <c:v>343854</c:v>
                </c:pt>
                <c:pt idx="55" formatCode="#,##0">
                  <c:v>344872</c:v>
                </c:pt>
                <c:pt idx="56" formatCode="#,##0">
                  <c:v>354916</c:v>
                </c:pt>
                <c:pt idx="57" formatCode="#,##0">
                  <c:v>367696</c:v>
                </c:pt>
                <c:pt idx="58" formatCode="#,##0">
                  <c:v>381438</c:v>
                </c:pt>
                <c:pt idx="59" formatCode="#,##0">
                  <c:v>399266</c:v>
                </c:pt>
                <c:pt idx="60" formatCode="#,##0">
                  <c:v>415253</c:v>
                </c:pt>
                <c:pt idx="61" formatCode="#,##0">
                  <c:v>418179</c:v>
                </c:pt>
                <c:pt idx="62" formatCode="#,##0">
                  <c:v>420501</c:v>
                </c:pt>
                <c:pt idx="63" formatCode="#,##0">
                  <c:v>439758</c:v>
                </c:pt>
                <c:pt idx="64" formatCode="#,##0">
                  <c:v>466413</c:v>
                </c:pt>
                <c:pt idx="65" formatCode="#,##0">
                  <c:v>496696</c:v>
                </c:pt>
                <c:pt idx="66" formatCode="#,##0">
                  <c:v>529255</c:v>
                </c:pt>
                <c:pt idx="67" formatCode="#,##0">
                  <c:v>557645</c:v>
                </c:pt>
                <c:pt idx="68" formatCode="#,##0">
                  <c:v>569582</c:v>
                </c:pt>
                <c:pt idx="69" formatCode="#,##0">
                  <c:v>580886</c:v>
                </c:pt>
                <c:pt idx="70" formatCode="#,##0">
                  <c:v>610237</c:v>
                </c:pt>
                <c:pt idx="71" formatCode="#,##0">
                  <c:v>645947</c:v>
                </c:pt>
                <c:pt idx="72" formatCode="#,##0">
                  <c:v>686637</c:v>
                </c:pt>
                <c:pt idx="73" formatCode="#,##0">
                  <c:v>730822</c:v>
                </c:pt>
                <c:pt idx="74" formatCode="#,##0">
                  <c:v>769054</c:v>
                </c:pt>
                <c:pt idx="75" formatCode="#,##0">
                  <c:v>785913</c:v>
                </c:pt>
                <c:pt idx="76" formatCode="#,##0">
                  <c:v>797833</c:v>
                </c:pt>
                <c:pt idx="77" formatCode="#,##0">
                  <c:v>825666</c:v>
                </c:pt>
                <c:pt idx="78" formatCode="#,##0">
                  <c:v>863916</c:v>
                </c:pt>
                <c:pt idx="79" formatCode="#,##0">
                  <c:v>900873</c:v>
                </c:pt>
                <c:pt idx="80" formatCode="#,##0">
                  <c:v>937924</c:v>
                </c:pt>
                <c:pt idx="81" formatCode="#,##0">
                  <c:v>971670</c:v>
                </c:pt>
                <c:pt idx="82" formatCode="#,##0">
                  <c:v>986324</c:v>
                </c:pt>
                <c:pt idx="83" formatCode="#,##0">
                  <c:v>993618</c:v>
                </c:pt>
                <c:pt idx="84" formatCode="#,##0">
                  <c:v>1017575</c:v>
                </c:pt>
                <c:pt idx="85" formatCode="#,##0">
                  <c:v>1043521</c:v>
                </c:pt>
                <c:pt idx="86" formatCode="#,##0">
                  <c:v>1069829</c:v>
                </c:pt>
                <c:pt idx="87" formatCode="#,##0">
                  <c:v>1095654</c:v>
                </c:pt>
                <c:pt idx="88" formatCode="#,##0">
                  <c:v>1119795</c:v>
                </c:pt>
                <c:pt idx="89" formatCode="#,##0">
                  <c:v>1127994</c:v>
                </c:pt>
                <c:pt idx="90" formatCode="#,##0">
                  <c:v>1133430</c:v>
                </c:pt>
                <c:pt idx="91" formatCode="#,##0">
                  <c:v>1152173</c:v>
                </c:pt>
                <c:pt idx="92" formatCode="#,##0">
                  <c:v>1176435</c:v>
                </c:pt>
                <c:pt idx="93" formatCode="#,##0">
                  <c:v>1198912</c:v>
                </c:pt>
                <c:pt idx="94" formatCode="#,##0">
                  <c:v>1223581</c:v>
                </c:pt>
                <c:pt idx="95" formatCode="#,##0">
                  <c:v>1230150</c:v>
                </c:pt>
                <c:pt idx="96" formatCode="#,##0">
                  <c:v>1233574</c:v>
                </c:pt>
                <c:pt idx="97" formatCode="#,##0">
                  <c:v>1236017</c:v>
                </c:pt>
                <c:pt idx="98" formatCode="#,##0">
                  <c:v>1238278</c:v>
                </c:pt>
                <c:pt idx="99" formatCode="#,##0">
                  <c:v>1253792</c:v>
                </c:pt>
                <c:pt idx="100" formatCode="#,##0">
                  <c:v>1274908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83764288"/>
        <c:axId val="50879584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celkem dávek v ČR</c:v>
                </c:pt>
              </c:strCache>
            </c:strRef>
          </c:tx>
          <c:spPr>
            <a:ln w="698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Sheet1!$C$4:$CY$4</c:f>
              <c:numCache>
                <c:formatCode>0</c:formatCode>
                <c:ptCount val="101"/>
                <c:pt idx="0">
                  <c:v>29250</c:v>
                </c:pt>
                <c:pt idx="1">
                  <c:v>29250</c:v>
                </c:pt>
                <c:pt idx="2">
                  <c:v>29250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29250</c:v>
                </c:pt>
                <c:pt idx="7">
                  <c:v>98475</c:v>
                </c:pt>
                <c:pt idx="8">
                  <c:v>98475</c:v>
                </c:pt>
                <c:pt idx="9">
                  <c:v>98475</c:v>
                </c:pt>
                <c:pt idx="10">
                  <c:v>98475</c:v>
                </c:pt>
                <c:pt idx="11">
                  <c:v>98475</c:v>
                </c:pt>
                <c:pt idx="12">
                  <c:v>98475</c:v>
                </c:pt>
                <c:pt idx="13">
                  <c:v>98475</c:v>
                </c:pt>
                <c:pt idx="14">
                  <c:v>169650</c:v>
                </c:pt>
                <c:pt idx="15">
                  <c:v>178050</c:v>
                </c:pt>
                <c:pt idx="16">
                  <c:v>178050</c:v>
                </c:pt>
                <c:pt idx="17">
                  <c:v>178050</c:v>
                </c:pt>
                <c:pt idx="18">
                  <c:v>178050</c:v>
                </c:pt>
                <c:pt idx="19">
                  <c:v>178050</c:v>
                </c:pt>
                <c:pt idx="20">
                  <c:v>178050</c:v>
                </c:pt>
                <c:pt idx="21">
                  <c:v>272820</c:v>
                </c:pt>
                <c:pt idx="22">
                  <c:v>272820</c:v>
                </c:pt>
                <c:pt idx="23">
                  <c:v>272820</c:v>
                </c:pt>
                <c:pt idx="24">
                  <c:v>272820</c:v>
                </c:pt>
                <c:pt idx="25">
                  <c:v>272820</c:v>
                </c:pt>
                <c:pt idx="26">
                  <c:v>272820</c:v>
                </c:pt>
                <c:pt idx="27">
                  <c:v>272820</c:v>
                </c:pt>
                <c:pt idx="28">
                  <c:v>346530</c:v>
                </c:pt>
                <c:pt idx="29">
                  <c:v>346530</c:v>
                </c:pt>
                <c:pt idx="30">
                  <c:v>346530</c:v>
                </c:pt>
                <c:pt idx="31">
                  <c:v>346530</c:v>
                </c:pt>
                <c:pt idx="32">
                  <c:v>346530</c:v>
                </c:pt>
                <c:pt idx="33">
                  <c:v>346530</c:v>
                </c:pt>
                <c:pt idx="34">
                  <c:v>346530</c:v>
                </c:pt>
                <c:pt idx="35">
                  <c:v>426480</c:v>
                </c:pt>
                <c:pt idx="36">
                  <c:v>430680</c:v>
                </c:pt>
                <c:pt idx="37">
                  <c:v>433980</c:v>
                </c:pt>
                <c:pt idx="38">
                  <c:v>434580</c:v>
                </c:pt>
                <c:pt idx="39">
                  <c:v>435680</c:v>
                </c:pt>
                <c:pt idx="40">
                  <c:v>435680</c:v>
                </c:pt>
                <c:pt idx="41">
                  <c:v>435680</c:v>
                </c:pt>
                <c:pt idx="42">
                  <c:v>539800</c:v>
                </c:pt>
                <c:pt idx="43">
                  <c:v>543800</c:v>
                </c:pt>
                <c:pt idx="44">
                  <c:v>552500</c:v>
                </c:pt>
                <c:pt idx="45">
                  <c:v>555000</c:v>
                </c:pt>
                <c:pt idx="46">
                  <c:v>576600</c:v>
                </c:pt>
                <c:pt idx="47">
                  <c:v>576600</c:v>
                </c:pt>
                <c:pt idx="48">
                  <c:v>576600</c:v>
                </c:pt>
                <c:pt idx="49">
                  <c:v>576600</c:v>
                </c:pt>
                <c:pt idx="50">
                  <c:v>643290</c:v>
                </c:pt>
                <c:pt idx="51">
                  <c:v>667860</c:v>
                </c:pt>
                <c:pt idx="52">
                  <c:v>667860</c:v>
                </c:pt>
                <c:pt idx="53">
                  <c:v>703860</c:v>
                </c:pt>
                <c:pt idx="54">
                  <c:v>703860</c:v>
                </c:pt>
                <c:pt idx="55">
                  <c:v>703860</c:v>
                </c:pt>
                <c:pt idx="56" formatCode="#,##0">
                  <c:v>703860</c:v>
                </c:pt>
                <c:pt idx="57" formatCode="#,##0">
                  <c:v>797460</c:v>
                </c:pt>
                <c:pt idx="58" formatCode="#,##0">
                  <c:v>797460</c:v>
                </c:pt>
                <c:pt idx="59" formatCode="#,##0">
                  <c:v>797460</c:v>
                </c:pt>
                <c:pt idx="60" formatCode="#,##0">
                  <c:v>850360</c:v>
                </c:pt>
                <c:pt idx="61" formatCode="#,##0">
                  <c:v>867260</c:v>
                </c:pt>
                <c:pt idx="62">
                  <c:v>867260</c:v>
                </c:pt>
                <c:pt idx="63">
                  <c:v>872860</c:v>
                </c:pt>
                <c:pt idx="64">
                  <c:v>1001550</c:v>
                </c:pt>
                <c:pt idx="65">
                  <c:v>1008150</c:v>
                </c:pt>
                <c:pt idx="66">
                  <c:v>1008150</c:v>
                </c:pt>
                <c:pt idx="67">
                  <c:v>1027250</c:v>
                </c:pt>
                <c:pt idx="68">
                  <c:v>1027250</c:v>
                </c:pt>
                <c:pt idx="69">
                  <c:v>1027250</c:v>
                </c:pt>
                <c:pt idx="70">
                  <c:v>1043550</c:v>
                </c:pt>
                <c:pt idx="71">
                  <c:v>1267550</c:v>
                </c:pt>
                <c:pt idx="72">
                  <c:v>1274550</c:v>
                </c:pt>
                <c:pt idx="73">
                  <c:v>1279750</c:v>
                </c:pt>
                <c:pt idx="74">
                  <c:v>1314150</c:v>
                </c:pt>
                <c:pt idx="75">
                  <c:v>1332050</c:v>
                </c:pt>
                <c:pt idx="76">
                  <c:v>1340250</c:v>
                </c:pt>
                <c:pt idx="77">
                  <c:v>1354850</c:v>
                </c:pt>
                <c:pt idx="78">
                  <c:v>1485270</c:v>
                </c:pt>
                <c:pt idx="79" formatCode="#,##0">
                  <c:v>1493470</c:v>
                </c:pt>
                <c:pt idx="80" formatCode="#,##0">
                  <c:v>1499070</c:v>
                </c:pt>
                <c:pt idx="81" formatCode="#,##0">
                  <c:v>1504970</c:v>
                </c:pt>
                <c:pt idx="82" formatCode="#,##0">
                  <c:v>1504970</c:v>
                </c:pt>
                <c:pt idx="83" formatCode="#,##0">
                  <c:v>1504970</c:v>
                </c:pt>
                <c:pt idx="84" formatCode="#,##0">
                  <c:v>1507170</c:v>
                </c:pt>
                <c:pt idx="85" formatCode="#,##0">
                  <c:v>1671070</c:v>
                </c:pt>
                <c:pt idx="86" formatCode="#,##0">
                  <c:v>1671070</c:v>
                </c:pt>
                <c:pt idx="87" formatCode="#,##0">
                  <c:v>1671070</c:v>
                </c:pt>
                <c:pt idx="88" formatCode="#,##0">
                  <c:v>1728870</c:v>
                </c:pt>
                <c:pt idx="89" formatCode="#,##0">
                  <c:v>1760370</c:v>
                </c:pt>
                <c:pt idx="90" formatCode="#,##0">
                  <c:v>1766070</c:v>
                </c:pt>
                <c:pt idx="91" formatCode="General">
                  <c:v>1769470</c:v>
                </c:pt>
                <c:pt idx="92" formatCode="General">
                  <c:v>1933270</c:v>
                </c:pt>
                <c:pt idx="93" formatCode="General">
                  <c:v>1933270</c:v>
                </c:pt>
                <c:pt idx="94" formatCode="General">
                  <c:v>1964870</c:v>
                </c:pt>
                <c:pt idx="95" formatCode="General">
                  <c:v>1964870</c:v>
                </c:pt>
                <c:pt idx="96" formatCode="General">
                  <c:v>1964870</c:v>
                </c:pt>
                <c:pt idx="97" formatCode="General">
                  <c:v>1964870</c:v>
                </c:pt>
                <c:pt idx="98" formatCode="General">
                  <c:v>1964870</c:v>
                </c:pt>
                <c:pt idx="99" formatCode="General">
                  <c:v>1970170</c:v>
                </c:pt>
                <c:pt idx="100" formatCode="General">
                  <c:v>2255650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764288"/>
        <c:axId val="50879584"/>
      </c:line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Karlovarský kraj</c:v>
                </c:pt>
                <c:pt idx="2">
                  <c:v>Královéhradecký kraj</c:v>
                </c:pt>
                <c:pt idx="3">
                  <c:v>Jihomoravský kraj</c:v>
                </c:pt>
                <c:pt idx="4">
                  <c:v>Jihočeský kraj</c:v>
                </c:pt>
                <c:pt idx="5">
                  <c:v>ČR</c:v>
                </c:pt>
                <c:pt idx="6">
                  <c:v>Olomoucký kraj</c:v>
                </c:pt>
                <c:pt idx="7">
                  <c:v>Zlínský kraj</c:v>
                </c:pt>
                <c:pt idx="8">
                  <c:v>Plzeňský kraj</c:v>
                </c:pt>
                <c:pt idx="9">
                  <c:v>Kraj Vysočina</c:v>
                </c:pt>
                <c:pt idx="10">
                  <c:v>Pardubický kraj</c:v>
                </c:pt>
                <c:pt idx="11">
                  <c:v>Moravskoslezský kraj</c:v>
                </c:pt>
                <c:pt idx="12">
                  <c:v>Liberecký kraj</c:v>
                </c:pt>
                <c:pt idx="13">
                  <c:v>Ústecký kraj</c:v>
                </c:pt>
                <c:pt idx="14">
                  <c:v>Středočeský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166.35794475022973</c:v>
                </c:pt>
                <c:pt idx="1">
                  <c:v>156.1778839627508</c:v>
                </c:pt>
                <c:pt idx="2">
                  <c:v>133.37696026625721</c:v>
                </c:pt>
                <c:pt idx="3">
                  <c:v>122.18569131090975</c:v>
                </c:pt>
                <c:pt idx="4">
                  <c:v>121.52471032460102</c:v>
                </c:pt>
                <c:pt idx="5">
                  <c:v>119.21781113582189</c:v>
                </c:pt>
                <c:pt idx="6">
                  <c:v>116.52571537067949</c:v>
                </c:pt>
                <c:pt idx="7">
                  <c:v>116.05427813682829</c:v>
                </c:pt>
                <c:pt idx="8">
                  <c:v>114.04494667731257</c:v>
                </c:pt>
                <c:pt idx="9">
                  <c:v>109.48916563524273</c:v>
                </c:pt>
                <c:pt idx="10">
                  <c:v>107.32748889339572</c:v>
                </c:pt>
                <c:pt idx="11">
                  <c:v>106.7512175781045</c:v>
                </c:pt>
                <c:pt idx="12">
                  <c:v>101.8932137303072</c:v>
                </c:pt>
                <c:pt idx="13">
                  <c:v>99.295341457918425</c:v>
                </c:pt>
                <c:pt idx="14">
                  <c:v>98.012404513331134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Karlovarský kraj</c:v>
                </c:pt>
                <c:pt idx="1">
                  <c:v>Hlavní město Praha</c:v>
                </c:pt>
                <c:pt idx="2">
                  <c:v>Královéhradecký kraj</c:v>
                </c:pt>
                <c:pt idx="3">
                  <c:v>Jihočeský kraj</c:v>
                </c:pt>
                <c:pt idx="4">
                  <c:v>Jihomoravský kraj</c:v>
                </c:pt>
                <c:pt idx="5">
                  <c:v>ČR</c:v>
                </c:pt>
                <c:pt idx="6">
                  <c:v>Pardubický kraj</c:v>
                </c:pt>
                <c:pt idx="7">
                  <c:v>Kraj Vysočina</c:v>
                </c:pt>
                <c:pt idx="8">
                  <c:v>Středočeský kraj</c:v>
                </c:pt>
                <c:pt idx="9">
                  <c:v>Zlínský kraj</c:v>
                </c:pt>
                <c:pt idx="10">
                  <c:v>Olomoucký kraj</c:v>
                </c:pt>
                <c:pt idx="11">
                  <c:v>Plzeňský kraj</c:v>
                </c:pt>
                <c:pt idx="12">
                  <c:v>Moravskoslezský kraj</c:v>
                </c:pt>
                <c:pt idx="13">
                  <c:v>Liberecký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155.59077500000001</c:v>
                </c:pt>
                <c:pt idx="1">
                  <c:v>129.07193899999999</c:v>
                </c:pt>
                <c:pt idx="2">
                  <c:v>128.12903900000001</c:v>
                </c:pt>
                <c:pt idx="3">
                  <c:v>121.611656</c:v>
                </c:pt>
                <c:pt idx="4">
                  <c:v>120.685677</c:v>
                </c:pt>
                <c:pt idx="5">
                  <c:v>119.217811</c:v>
                </c:pt>
                <c:pt idx="6">
                  <c:v>117.17706699999999</c:v>
                </c:pt>
                <c:pt idx="7">
                  <c:v>116.96641700000001</c:v>
                </c:pt>
                <c:pt idx="8">
                  <c:v>116.759232</c:v>
                </c:pt>
                <c:pt idx="9">
                  <c:v>116.711727</c:v>
                </c:pt>
                <c:pt idx="10">
                  <c:v>115.408653</c:v>
                </c:pt>
                <c:pt idx="11">
                  <c:v>115.151916</c:v>
                </c:pt>
                <c:pt idx="12">
                  <c:v>105.574246</c:v>
                </c:pt>
                <c:pt idx="13">
                  <c:v>104.586536</c:v>
                </c:pt>
                <c:pt idx="14">
                  <c:v>102.941051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350043996456476E-2"/>
          <c:y val="2.504305948307951E-2"/>
          <c:w val="0.72956830493733849"/>
          <c:h val="0.85154079342973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ZP v nemocnicích / ZZS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Sheet1!$C$2:$CY$2</c:f>
              <c:numCache>
                <c:formatCode>General</c:formatCode>
                <c:ptCount val="101"/>
                <c:pt idx="0">
                  <c:v>1730</c:v>
                </c:pt>
                <c:pt idx="1">
                  <c:v>2494</c:v>
                </c:pt>
                <c:pt idx="2">
                  <c:v>2457</c:v>
                </c:pt>
                <c:pt idx="3">
                  <c:v>785</c:v>
                </c:pt>
                <c:pt idx="4">
                  <c:v>162</c:v>
                </c:pt>
                <c:pt idx="5">
                  <c:v>1004</c:v>
                </c:pt>
                <c:pt idx="6">
                  <c:v>689</c:v>
                </c:pt>
                <c:pt idx="7">
                  <c:v>2513</c:v>
                </c:pt>
                <c:pt idx="8">
                  <c:v>3183</c:v>
                </c:pt>
                <c:pt idx="9">
                  <c:v>3818</c:v>
                </c:pt>
                <c:pt idx="10">
                  <c:v>4435</c:v>
                </c:pt>
                <c:pt idx="11">
                  <c:v>5117</c:v>
                </c:pt>
                <c:pt idx="12">
                  <c:v>747</c:v>
                </c:pt>
                <c:pt idx="13">
                  <c:v>628</c:v>
                </c:pt>
                <c:pt idx="14">
                  <c:v>4835</c:v>
                </c:pt>
                <c:pt idx="15">
                  <c:v>5566</c:v>
                </c:pt>
                <c:pt idx="16">
                  <c:v>4248</c:v>
                </c:pt>
                <c:pt idx="17">
                  <c:v>4324</c:v>
                </c:pt>
                <c:pt idx="18">
                  <c:v>3125</c:v>
                </c:pt>
                <c:pt idx="19">
                  <c:v>377</c:v>
                </c:pt>
                <c:pt idx="20">
                  <c:v>790</c:v>
                </c:pt>
                <c:pt idx="21">
                  <c:v>3168</c:v>
                </c:pt>
                <c:pt idx="22">
                  <c:v>3355</c:v>
                </c:pt>
                <c:pt idx="23">
                  <c:v>3142</c:v>
                </c:pt>
                <c:pt idx="24">
                  <c:v>2516</c:v>
                </c:pt>
                <c:pt idx="25">
                  <c:v>1793</c:v>
                </c:pt>
                <c:pt idx="26">
                  <c:v>895</c:v>
                </c:pt>
                <c:pt idx="27">
                  <c:v>736</c:v>
                </c:pt>
                <c:pt idx="28">
                  <c:v>2698</c:v>
                </c:pt>
                <c:pt idx="29">
                  <c:v>3719</c:v>
                </c:pt>
                <c:pt idx="30">
                  <c:v>3665</c:v>
                </c:pt>
                <c:pt idx="31">
                  <c:v>4291</c:v>
                </c:pt>
                <c:pt idx="32">
                  <c:v>5022</c:v>
                </c:pt>
                <c:pt idx="33">
                  <c:v>490</c:v>
                </c:pt>
                <c:pt idx="34">
                  <c:v>480</c:v>
                </c:pt>
                <c:pt idx="35">
                  <c:v>4215</c:v>
                </c:pt>
                <c:pt idx="36">
                  <c:v>5166</c:v>
                </c:pt>
                <c:pt idx="37">
                  <c:v>4486</c:v>
                </c:pt>
                <c:pt idx="38">
                  <c:v>4584</c:v>
                </c:pt>
                <c:pt idx="39">
                  <c:v>3647</c:v>
                </c:pt>
                <c:pt idx="40">
                  <c:v>431</c:v>
                </c:pt>
                <c:pt idx="41">
                  <c:v>435</c:v>
                </c:pt>
                <c:pt idx="42">
                  <c:v>2667</c:v>
                </c:pt>
                <c:pt idx="43">
                  <c:v>2029</c:v>
                </c:pt>
                <c:pt idx="44">
                  <c:v>1873</c:v>
                </c:pt>
                <c:pt idx="45">
                  <c:v>1794</c:v>
                </c:pt>
                <c:pt idx="46">
                  <c:v>1780</c:v>
                </c:pt>
                <c:pt idx="47">
                  <c:v>396</c:v>
                </c:pt>
                <c:pt idx="48">
                  <c:v>59</c:v>
                </c:pt>
                <c:pt idx="49">
                  <c:v>1283</c:v>
                </c:pt>
                <c:pt idx="50">
                  <c:v>1067</c:v>
                </c:pt>
                <c:pt idx="51">
                  <c:v>908</c:v>
                </c:pt>
                <c:pt idx="52">
                  <c:v>1057</c:v>
                </c:pt>
                <c:pt idx="53">
                  <c:v>1294</c:v>
                </c:pt>
                <c:pt idx="54">
                  <c:v>63</c:v>
                </c:pt>
                <c:pt idx="55">
                  <c:v>82</c:v>
                </c:pt>
                <c:pt idx="56">
                  <c:v>885</c:v>
                </c:pt>
                <c:pt idx="57">
                  <c:v>1098</c:v>
                </c:pt>
                <c:pt idx="58">
                  <c:v>909</c:v>
                </c:pt>
                <c:pt idx="59">
                  <c:v>1431</c:v>
                </c:pt>
                <c:pt idx="60">
                  <c:v>1373</c:v>
                </c:pt>
                <c:pt idx="61">
                  <c:v>108</c:v>
                </c:pt>
                <c:pt idx="62">
                  <c:v>55</c:v>
                </c:pt>
                <c:pt idx="63">
                  <c:v>982</c:v>
                </c:pt>
                <c:pt idx="64">
                  <c:v>1064</c:v>
                </c:pt>
                <c:pt idx="65">
                  <c:v>1004</c:v>
                </c:pt>
                <c:pt idx="66">
                  <c:v>947</c:v>
                </c:pt>
                <c:pt idx="67">
                  <c:v>1607</c:v>
                </c:pt>
                <c:pt idx="68">
                  <c:v>193</c:v>
                </c:pt>
                <c:pt idx="69">
                  <c:v>145</c:v>
                </c:pt>
                <c:pt idx="70">
                  <c:v>1135</c:v>
                </c:pt>
                <c:pt idx="71">
                  <c:v>1018</c:v>
                </c:pt>
                <c:pt idx="72">
                  <c:v>1013</c:v>
                </c:pt>
                <c:pt idx="73">
                  <c:v>1604</c:v>
                </c:pt>
                <c:pt idx="74">
                  <c:v>1735</c:v>
                </c:pt>
                <c:pt idx="75">
                  <c:v>245</c:v>
                </c:pt>
                <c:pt idx="76">
                  <c:v>214</c:v>
                </c:pt>
                <c:pt idx="77">
                  <c:v>1381</c:v>
                </c:pt>
                <c:pt idx="78">
                  <c:v>1611</c:v>
                </c:pt>
                <c:pt idx="79">
                  <c:v>1480</c:v>
                </c:pt>
                <c:pt idx="80">
                  <c:v>1489</c:v>
                </c:pt>
                <c:pt idx="81">
                  <c:v>1766</c:v>
                </c:pt>
                <c:pt idx="82">
                  <c:v>396</c:v>
                </c:pt>
                <c:pt idx="83">
                  <c:v>191</c:v>
                </c:pt>
                <c:pt idx="84">
                  <c:v>1135</c:v>
                </c:pt>
                <c:pt idx="85">
                  <c:v>1290</c:v>
                </c:pt>
                <c:pt idx="86">
                  <c:v>910</c:v>
                </c:pt>
                <c:pt idx="87">
                  <c:v>1281</c:v>
                </c:pt>
                <c:pt idx="88">
                  <c:v>1433</c:v>
                </c:pt>
                <c:pt idx="89">
                  <c:v>219</c:v>
                </c:pt>
                <c:pt idx="90">
                  <c:v>197</c:v>
                </c:pt>
                <c:pt idx="91">
                  <c:v>1029</c:v>
                </c:pt>
                <c:pt idx="92">
                  <c:v>1281</c:v>
                </c:pt>
                <c:pt idx="93">
                  <c:v>1150</c:v>
                </c:pt>
                <c:pt idx="94">
                  <c:v>1378</c:v>
                </c:pt>
                <c:pt idx="95">
                  <c:v>480</c:v>
                </c:pt>
                <c:pt idx="96">
                  <c:v>208</c:v>
                </c:pt>
                <c:pt idx="97">
                  <c:v>194</c:v>
                </c:pt>
                <c:pt idx="98">
                  <c:v>224</c:v>
                </c:pt>
                <c:pt idx="99">
                  <c:v>1518</c:v>
                </c:pt>
                <c:pt idx="100">
                  <c:v>1139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F-4C03-AD17-41F4E61A8D9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Ostatní zdravotnictví / ochrana veřejného zdraví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Sheet1!$C$3:$CY$3</c:f>
              <c:numCache>
                <c:formatCode>General</c:formatCode>
                <c:ptCount val="101"/>
                <c:pt idx="0">
                  <c:v>268</c:v>
                </c:pt>
                <c:pt idx="1">
                  <c:v>354</c:v>
                </c:pt>
                <c:pt idx="2">
                  <c:v>429</c:v>
                </c:pt>
                <c:pt idx="3">
                  <c:v>193</c:v>
                </c:pt>
                <c:pt idx="4">
                  <c:v>83</c:v>
                </c:pt>
                <c:pt idx="5">
                  <c:v>181</c:v>
                </c:pt>
                <c:pt idx="6">
                  <c:v>179</c:v>
                </c:pt>
                <c:pt idx="7">
                  <c:v>782</c:v>
                </c:pt>
                <c:pt idx="8">
                  <c:v>993</c:v>
                </c:pt>
                <c:pt idx="9">
                  <c:v>1470</c:v>
                </c:pt>
                <c:pt idx="10">
                  <c:v>2046</c:v>
                </c:pt>
                <c:pt idx="11">
                  <c:v>2212</c:v>
                </c:pt>
                <c:pt idx="12">
                  <c:v>569</c:v>
                </c:pt>
                <c:pt idx="13">
                  <c:v>536</c:v>
                </c:pt>
                <c:pt idx="14">
                  <c:v>2491</c:v>
                </c:pt>
                <c:pt idx="15">
                  <c:v>3010</c:v>
                </c:pt>
                <c:pt idx="16">
                  <c:v>3255</c:v>
                </c:pt>
                <c:pt idx="17">
                  <c:v>3663</c:v>
                </c:pt>
                <c:pt idx="18">
                  <c:v>3819</c:v>
                </c:pt>
                <c:pt idx="19">
                  <c:v>723</c:v>
                </c:pt>
                <c:pt idx="20">
                  <c:v>422</c:v>
                </c:pt>
                <c:pt idx="21">
                  <c:v>3609</c:v>
                </c:pt>
                <c:pt idx="22">
                  <c:v>3144</c:v>
                </c:pt>
                <c:pt idx="23">
                  <c:v>3205</c:v>
                </c:pt>
                <c:pt idx="24">
                  <c:v>3074</c:v>
                </c:pt>
                <c:pt idx="25">
                  <c:v>2440</c:v>
                </c:pt>
                <c:pt idx="26">
                  <c:v>484</c:v>
                </c:pt>
                <c:pt idx="27">
                  <c:v>524</c:v>
                </c:pt>
                <c:pt idx="28">
                  <c:v>2204</c:v>
                </c:pt>
                <c:pt idx="29">
                  <c:v>2195</c:v>
                </c:pt>
                <c:pt idx="30">
                  <c:v>2387</c:v>
                </c:pt>
                <c:pt idx="31">
                  <c:v>2517</c:v>
                </c:pt>
                <c:pt idx="32">
                  <c:v>2596</c:v>
                </c:pt>
                <c:pt idx="33">
                  <c:v>265</c:v>
                </c:pt>
                <c:pt idx="34">
                  <c:v>263</c:v>
                </c:pt>
                <c:pt idx="35">
                  <c:v>2860</c:v>
                </c:pt>
                <c:pt idx="36">
                  <c:v>3034</c:v>
                </c:pt>
                <c:pt idx="37">
                  <c:v>3334</c:v>
                </c:pt>
                <c:pt idx="38">
                  <c:v>3982</c:v>
                </c:pt>
                <c:pt idx="39">
                  <c:v>3783</c:v>
                </c:pt>
                <c:pt idx="40">
                  <c:v>577</c:v>
                </c:pt>
                <c:pt idx="41">
                  <c:v>503</c:v>
                </c:pt>
                <c:pt idx="42">
                  <c:v>3651</c:v>
                </c:pt>
                <c:pt idx="43">
                  <c:v>3589</c:v>
                </c:pt>
                <c:pt idx="44">
                  <c:v>3621</c:v>
                </c:pt>
                <c:pt idx="45">
                  <c:v>4003</c:v>
                </c:pt>
                <c:pt idx="46">
                  <c:v>3621</c:v>
                </c:pt>
                <c:pt idx="47">
                  <c:v>764</c:v>
                </c:pt>
                <c:pt idx="48">
                  <c:v>470</c:v>
                </c:pt>
                <c:pt idx="49">
                  <c:v>3261</c:v>
                </c:pt>
                <c:pt idx="50">
                  <c:v>2748</c:v>
                </c:pt>
                <c:pt idx="51">
                  <c:v>2547</c:v>
                </c:pt>
                <c:pt idx="52">
                  <c:v>2706</c:v>
                </c:pt>
                <c:pt idx="53">
                  <c:v>2832</c:v>
                </c:pt>
                <c:pt idx="54">
                  <c:v>551</c:v>
                </c:pt>
                <c:pt idx="55">
                  <c:v>187</c:v>
                </c:pt>
                <c:pt idx="56">
                  <c:v>2215</c:v>
                </c:pt>
                <c:pt idx="57">
                  <c:v>3107</c:v>
                </c:pt>
                <c:pt idx="58">
                  <c:v>3135</c:v>
                </c:pt>
                <c:pt idx="59">
                  <c:v>3464</c:v>
                </c:pt>
                <c:pt idx="60">
                  <c:v>3092</c:v>
                </c:pt>
                <c:pt idx="61">
                  <c:v>314</c:v>
                </c:pt>
                <c:pt idx="62">
                  <c:v>257</c:v>
                </c:pt>
                <c:pt idx="63">
                  <c:v>2689</c:v>
                </c:pt>
                <c:pt idx="64">
                  <c:v>3079</c:v>
                </c:pt>
                <c:pt idx="65">
                  <c:v>3252</c:v>
                </c:pt>
                <c:pt idx="66">
                  <c:v>2719</c:v>
                </c:pt>
                <c:pt idx="67">
                  <c:v>2874</c:v>
                </c:pt>
                <c:pt idx="68">
                  <c:v>670</c:v>
                </c:pt>
                <c:pt idx="69">
                  <c:v>589</c:v>
                </c:pt>
                <c:pt idx="70">
                  <c:v>2185</c:v>
                </c:pt>
                <c:pt idx="71">
                  <c:v>2609</c:v>
                </c:pt>
                <c:pt idx="72">
                  <c:v>3040</c:v>
                </c:pt>
                <c:pt idx="73">
                  <c:v>3564</c:v>
                </c:pt>
                <c:pt idx="74">
                  <c:v>3273</c:v>
                </c:pt>
                <c:pt idx="75">
                  <c:v>726</c:v>
                </c:pt>
                <c:pt idx="76">
                  <c:v>766</c:v>
                </c:pt>
                <c:pt idx="77">
                  <c:v>2324</c:v>
                </c:pt>
                <c:pt idx="78">
                  <c:v>3033</c:v>
                </c:pt>
                <c:pt idx="79">
                  <c:v>3219</c:v>
                </c:pt>
                <c:pt idx="80">
                  <c:v>3229</c:v>
                </c:pt>
                <c:pt idx="81">
                  <c:v>3859</c:v>
                </c:pt>
                <c:pt idx="82">
                  <c:v>929</c:v>
                </c:pt>
                <c:pt idx="83">
                  <c:v>616</c:v>
                </c:pt>
                <c:pt idx="84">
                  <c:v>2560</c:v>
                </c:pt>
                <c:pt idx="85">
                  <c:v>2592</c:v>
                </c:pt>
                <c:pt idx="86">
                  <c:v>2891</c:v>
                </c:pt>
                <c:pt idx="87">
                  <c:v>2933</c:v>
                </c:pt>
                <c:pt idx="88">
                  <c:v>3401</c:v>
                </c:pt>
                <c:pt idx="89">
                  <c:v>1051</c:v>
                </c:pt>
                <c:pt idx="90">
                  <c:v>642</c:v>
                </c:pt>
                <c:pt idx="91">
                  <c:v>2401</c:v>
                </c:pt>
                <c:pt idx="92">
                  <c:v>2531</c:v>
                </c:pt>
                <c:pt idx="93">
                  <c:v>2806</c:v>
                </c:pt>
                <c:pt idx="94">
                  <c:v>3094</c:v>
                </c:pt>
                <c:pt idx="95">
                  <c:v>1044</c:v>
                </c:pt>
                <c:pt idx="96">
                  <c:v>956</c:v>
                </c:pt>
                <c:pt idx="97">
                  <c:v>554</c:v>
                </c:pt>
                <c:pt idx="98">
                  <c:v>425</c:v>
                </c:pt>
                <c:pt idx="99">
                  <c:v>2375</c:v>
                </c:pt>
                <c:pt idx="100">
                  <c:v>1530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1F-4C03-AD17-41F4E61A8D9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Klienti a pracovníci v sociálních službách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Sheet1!$C$4:$CY$4</c:f>
              <c:numCache>
                <c:formatCode>General</c:formatCode>
                <c:ptCount val="101"/>
                <c:pt idx="0">
                  <c:v>76</c:v>
                </c:pt>
                <c:pt idx="1">
                  <c:v>310</c:v>
                </c:pt>
                <c:pt idx="2">
                  <c:v>289</c:v>
                </c:pt>
                <c:pt idx="3">
                  <c:v>195</c:v>
                </c:pt>
                <c:pt idx="4">
                  <c:v>4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12</c:v>
                </c:pt>
                <c:pt idx="9">
                  <c:v>55</c:v>
                </c:pt>
                <c:pt idx="10">
                  <c:v>614</c:v>
                </c:pt>
                <c:pt idx="11">
                  <c:v>1587</c:v>
                </c:pt>
                <c:pt idx="12">
                  <c:v>303</c:v>
                </c:pt>
                <c:pt idx="13">
                  <c:v>78</c:v>
                </c:pt>
                <c:pt idx="14">
                  <c:v>919</c:v>
                </c:pt>
                <c:pt idx="15">
                  <c:v>1940</c:v>
                </c:pt>
                <c:pt idx="16">
                  <c:v>2867</c:v>
                </c:pt>
                <c:pt idx="17">
                  <c:v>4022</c:v>
                </c:pt>
                <c:pt idx="18">
                  <c:v>3844</c:v>
                </c:pt>
                <c:pt idx="19">
                  <c:v>616</c:v>
                </c:pt>
                <c:pt idx="20">
                  <c:v>241</c:v>
                </c:pt>
                <c:pt idx="21">
                  <c:v>2723</c:v>
                </c:pt>
                <c:pt idx="22">
                  <c:v>3520</c:v>
                </c:pt>
                <c:pt idx="23">
                  <c:v>3931</c:v>
                </c:pt>
                <c:pt idx="24">
                  <c:v>3770</c:v>
                </c:pt>
                <c:pt idx="25">
                  <c:v>3082</c:v>
                </c:pt>
                <c:pt idx="26">
                  <c:v>602</c:v>
                </c:pt>
                <c:pt idx="27">
                  <c:v>125</c:v>
                </c:pt>
                <c:pt idx="28">
                  <c:v>1922</c:v>
                </c:pt>
                <c:pt idx="29">
                  <c:v>2654</c:v>
                </c:pt>
                <c:pt idx="30">
                  <c:v>2373</c:v>
                </c:pt>
                <c:pt idx="31">
                  <c:v>1796</c:v>
                </c:pt>
                <c:pt idx="32">
                  <c:v>1845</c:v>
                </c:pt>
                <c:pt idx="33">
                  <c:v>178</c:v>
                </c:pt>
                <c:pt idx="34">
                  <c:v>63</c:v>
                </c:pt>
                <c:pt idx="35">
                  <c:v>1286</c:v>
                </c:pt>
                <c:pt idx="36">
                  <c:v>1665</c:v>
                </c:pt>
                <c:pt idx="37">
                  <c:v>2192</c:v>
                </c:pt>
                <c:pt idx="38">
                  <c:v>3355</c:v>
                </c:pt>
                <c:pt idx="39">
                  <c:v>2973</c:v>
                </c:pt>
                <c:pt idx="40">
                  <c:v>42</c:v>
                </c:pt>
                <c:pt idx="41">
                  <c:v>176</c:v>
                </c:pt>
                <c:pt idx="42">
                  <c:v>2730</c:v>
                </c:pt>
                <c:pt idx="43">
                  <c:v>3771</c:v>
                </c:pt>
                <c:pt idx="44">
                  <c:v>4810</c:v>
                </c:pt>
                <c:pt idx="45">
                  <c:v>5426</c:v>
                </c:pt>
                <c:pt idx="46">
                  <c:v>5026</c:v>
                </c:pt>
                <c:pt idx="47">
                  <c:v>715</c:v>
                </c:pt>
                <c:pt idx="48">
                  <c:v>133</c:v>
                </c:pt>
                <c:pt idx="49">
                  <c:v>2314</c:v>
                </c:pt>
                <c:pt idx="50">
                  <c:v>4189</c:v>
                </c:pt>
                <c:pt idx="51">
                  <c:v>4662</c:v>
                </c:pt>
                <c:pt idx="52">
                  <c:v>4566</c:v>
                </c:pt>
                <c:pt idx="53">
                  <c:v>3643</c:v>
                </c:pt>
                <c:pt idx="54">
                  <c:v>162</c:v>
                </c:pt>
                <c:pt idx="55">
                  <c:v>3</c:v>
                </c:pt>
                <c:pt idx="56">
                  <c:v>2495</c:v>
                </c:pt>
                <c:pt idx="57">
                  <c:v>2947</c:v>
                </c:pt>
                <c:pt idx="58">
                  <c:v>3301</c:v>
                </c:pt>
                <c:pt idx="59">
                  <c:v>4242</c:v>
                </c:pt>
                <c:pt idx="60">
                  <c:v>3472</c:v>
                </c:pt>
                <c:pt idx="61">
                  <c:v>169</c:v>
                </c:pt>
                <c:pt idx="62">
                  <c:v>102</c:v>
                </c:pt>
                <c:pt idx="63">
                  <c:v>1684</c:v>
                </c:pt>
                <c:pt idx="64">
                  <c:v>2066</c:v>
                </c:pt>
                <c:pt idx="65">
                  <c:v>3139</c:v>
                </c:pt>
                <c:pt idx="66">
                  <c:v>2815</c:v>
                </c:pt>
                <c:pt idx="67">
                  <c:v>3005</c:v>
                </c:pt>
                <c:pt idx="68">
                  <c:v>419</c:v>
                </c:pt>
                <c:pt idx="69">
                  <c:v>300</c:v>
                </c:pt>
                <c:pt idx="70">
                  <c:v>1183</c:v>
                </c:pt>
                <c:pt idx="71">
                  <c:v>2438</c:v>
                </c:pt>
                <c:pt idx="72">
                  <c:v>3297</c:v>
                </c:pt>
                <c:pt idx="73">
                  <c:v>3764</c:v>
                </c:pt>
                <c:pt idx="74">
                  <c:v>3134</c:v>
                </c:pt>
                <c:pt idx="75">
                  <c:v>414</c:v>
                </c:pt>
                <c:pt idx="76">
                  <c:v>108</c:v>
                </c:pt>
                <c:pt idx="77">
                  <c:v>2304</c:v>
                </c:pt>
                <c:pt idx="78">
                  <c:v>3036</c:v>
                </c:pt>
                <c:pt idx="79">
                  <c:v>2487</c:v>
                </c:pt>
                <c:pt idx="80">
                  <c:v>2619</c:v>
                </c:pt>
                <c:pt idx="81">
                  <c:v>2878</c:v>
                </c:pt>
                <c:pt idx="82">
                  <c:v>55</c:v>
                </c:pt>
                <c:pt idx="83">
                  <c:v>16</c:v>
                </c:pt>
                <c:pt idx="84">
                  <c:v>1039</c:v>
                </c:pt>
                <c:pt idx="85">
                  <c:v>1620</c:v>
                </c:pt>
                <c:pt idx="86">
                  <c:v>2245</c:v>
                </c:pt>
                <c:pt idx="87">
                  <c:v>2204</c:v>
                </c:pt>
                <c:pt idx="88">
                  <c:v>2588</c:v>
                </c:pt>
                <c:pt idx="89">
                  <c:v>152</c:v>
                </c:pt>
                <c:pt idx="90">
                  <c:v>160</c:v>
                </c:pt>
                <c:pt idx="91">
                  <c:v>953</c:v>
                </c:pt>
                <c:pt idx="92">
                  <c:v>1388</c:v>
                </c:pt>
                <c:pt idx="93">
                  <c:v>2205</c:v>
                </c:pt>
                <c:pt idx="94">
                  <c:v>2287</c:v>
                </c:pt>
                <c:pt idx="95">
                  <c:v>255</c:v>
                </c:pt>
                <c:pt idx="96">
                  <c:v>151</c:v>
                </c:pt>
                <c:pt idx="97">
                  <c:v>43</c:v>
                </c:pt>
                <c:pt idx="98">
                  <c:v>30</c:v>
                </c:pt>
                <c:pt idx="99">
                  <c:v>1595</c:v>
                </c:pt>
                <c:pt idx="100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1F-4C03-AD17-41F4E61A8D9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Ostatní - pracovníci kritické infrastruktury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Sheet1!$C$5:$CY$5</c:f>
              <c:numCache>
                <c:formatCode>General</c:formatCode>
                <c:ptCount val="101"/>
                <c:pt idx="0">
                  <c:v>8</c:v>
                </c:pt>
                <c:pt idx="1">
                  <c:v>5</c:v>
                </c:pt>
                <c:pt idx="2">
                  <c:v>37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14</c:v>
                </c:pt>
                <c:pt idx="8">
                  <c:v>40</c:v>
                </c:pt>
                <c:pt idx="9">
                  <c:v>84</c:v>
                </c:pt>
                <c:pt idx="10">
                  <c:v>152</c:v>
                </c:pt>
                <c:pt idx="11">
                  <c:v>177</c:v>
                </c:pt>
                <c:pt idx="12">
                  <c:v>26</c:v>
                </c:pt>
                <c:pt idx="13">
                  <c:v>3</c:v>
                </c:pt>
                <c:pt idx="14">
                  <c:v>476</c:v>
                </c:pt>
                <c:pt idx="15">
                  <c:v>863</c:v>
                </c:pt>
                <c:pt idx="16">
                  <c:v>899</c:v>
                </c:pt>
                <c:pt idx="17">
                  <c:v>836</c:v>
                </c:pt>
                <c:pt idx="18">
                  <c:v>844</c:v>
                </c:pt>
                <c:pt idx="19">
                  <c:v>0</c:v>
                </c:pt>
                <c:pt idx="20">
                  <c:v>0</c:v>
                </c:pt>
                <c:pt idx="21">
                  <c:v>117</c:v>
                </c:pt>
                <c:pt idx="22">
                  <c:v>115</c:v>
                </c:pt>
                <c:pt idx="23">
                  <c:v>78</c:v>
                </c:pt>
                <c:pt idx="24">
                  <c:v>118</c:v>
                </c:pt>
                <c:pt idx="25">
                  <c:v>33</c:v>
                </c:pt>
                <c:pt idx="26">
                  <c:v>3</c:v>
                </c:pt>
                <c:pt idx="27">
                  <c:v>4</c:v>
                </c:pt>
                <c:pt idx="28">
                  <c:v>25</c:v>
                </c:pt>
                <c:pt idx="29">
                  <c:v>45</c:v>
                </c:pt>
                <c:pt idx="30">
                  <c:v>47</c:v>
                </c:pt>
                <c:pt idx="31">
                  <c:v>113</c:v>
                </c:pt>
                <c:pt idx="32">
                  <c:v>144</c:v>
                </c:pt>
                <c:pt idx="33">
                  <c:v>0</c:v>
                </c:pt>
                <c:pt idx="34">
                  <c:v>20</c:v>
                </c:pt>
                <c:pt idx="35">
                  <c:v>437</c:v>
                </c:pt>
                <c:pt idx="36">
                  <c:v>672</c:v>
                </c:pt>
                <c:pt idx="37">
                  <c:v>763</c:v>
                </c:pt>
                <c:pt idx="38">
                  <c:v>810</c:v>
                </c:pt>
                <c:pt idx="39">
                  <c:v>803</c:v>
                </c:pt>
                <c:pt idx="40">
                  <c:v>5</c:v>
                </c:pt>
                <c:pt idx="41">
                  <c:v>3</c:v>
                </c:pt>
                <c:pt idx="42">
                  <c:v>252</c:v>
                </c:pt>
                <c:pt idx="43">
                  <c:v>317</c:v>
                </c:pt>
                <c:pt idx="44">
                  <c:v>200</c:v>
                </c:pt>
                <c:pt idx="45">
                  <c:v>333</c:v>
                </c:pt>
                <c:pt idx="46">
                  <c:v>167</c:v>
                </c:pt>
                <c:pt idx="47">
                  <c:v>4</c:v>
                </c:pt>
                <c:pt idx="48">
                  <c:v>0</c:v>
                </c:pt>
                <c:pt idx="49">
                  <c:v>82</c:v>
                </c:pt>
                <c:pt idx="50">
                  <c:v>51</c:v>
                </c:pt>
                <c:pt idx="51">
                  <c:v>263</c:v>
                </c:pt>
                <c:pt idx="52">
                  <c:v>257</c:v>
                </c:pt>
                <c:pt idx="53">
                  <c:v>495</c:v>
                </c:pt>
                <c:pt idx="54">
                  <c:v>4</c:v>
                </c:pt>
                <c:pt idx="55">
                  <c:v>12</c:v>
                </c:pt>
                <c:pt idx="56">
                  <c:v>471</c:v>
                </c:pt>
                <c:pt idx="57">
                  <c:v>296</c:v>
                </c:pt>
                <c:pt idx="58">
                  <c:v>451</c:v>
                </c:pt>
                <c:pt idx="59">
                  <c:v>500</c:v>
                </c:pt>
                <c:pt idx="60">
                  <c:v>432</c:v>
                </c:pt>
                <c:pt idx="61">
                  <c:v>23</c:v>
                </c:pt>
                <c:pt idx="62">
                  <c:v>11</c:v>
                </c:pt>
                <c:pt idx="63">
                  <c:v>327</c:v>
                </c:pt>
                <c:pt idx="64">
                  <c:v>476</c:v>
                </c:pt>
                <c:pt idx="65">
                  <c:v>674</c:v>
                </c:pt>
                <c:pt idx="66">
                  <c:v>588</c:v>
                </c:pt>
                <c:pt idx="67">
                  <c:v>597</c:v>
                </c:pt>
                <c:pt idx="68">
                  <c:v>401</c:v>
                </c:pt>
                <c:pt idx="69">
                  <c:v>517</c:v>
                </c:pt>
                <c:pt idx="70">
                  <c:v>1046</c:v>
                </c:pt>
                <c:pt idx="71">
                  <c:v>990</c:v>
                </c:pt>
                <c:pt idx="72">
                  <c:v>599</c:v>
                </c:pt>
                <c:pt idx="73">
                  <c:v>885</c:v>
                </c:pt>
                <c:pt idx="74">
                  <c:v>1044</c:v>
                </c:pt>
                <c:pt idx="75">
                  <c:v>198</c:v>
                </c:pt>
                <c:pt idx="76">
                  <c:v>304</c:v>
                </c:pt>
                <c:pt idx="77">
                  <c:v>938</c:v>
                </c:pt>
                <c:pt idx="78">
                  <c:v>872</c:v>
                </c:pt>
                <c:pt idx="79">
                  <c:v>1086</c:v>
                </c:pt>
                <c:pt idx="80">
                  <c:v>833</c:v>
                </c:pt>
                <c:pt idx="81">
                  <c:v>832</c:v>
                </c:pt>
                <c:pt idx="82">
                  <c:v>386</c:v>
                </c:pt>
                <c:pt idx="83">
                  <c:v>160</c:v>
                </c:pt>
                <c:pt idx="84">
                  <c:v>555</c:v>
                </c:pt>
                <c:pt idx="85">
                  <c:v>702</c:v>
                </c:pt>
                <c:pt idx="86">
                  <c:v>1133</c:v>
                </c:pt>
                <c:pt idx="87">
                  <c:v>1291</c:v>
                </c:pt>
                <c:pt idx="88">
                  <c:v>1184</c:v>
                </c:pt>
                <c:pt idx="89">
                  <c:v>450</c:v>
                </c:pt>
                <c:pt idx="90">
                  <c:v>81</c:v>
                </c:pt>
                <c:pt idx="91">
                  <c:v>847</c:v>
                </c:pt>
                <c:pt idx="92">
                  <c:v>1162</c:v>
                </c:pt>
                <c:pt idx="93">
                  <c:v>887</c:v>
                </c:pt>
                <c:pt idx="94">
                  <c:v>2223</c:v>
                </c:pt>
                <c:pt idx="95">
                  <c:v>1022</c:v>
                </c:pt>
                <c:pt idx="96">
                  <c:v>795</c:v>
                </c:pt>
                <c:pt idx="97">
                  <c:v>236</c:v>
                </c:pt>
                <c:pt idx="98">
                  <c:v>456</c:v>
                </c:pt>
                <c:pt idx="99">
                  <c:v>1010</c:v>
                </c:pt>
                <c:pt idx="100">
                  <c:v>1049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1F-4C03-AD17-41F4E61A8D9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Ostatní - pracovnící ve školství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Sheet1!$C$6:$CY$6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2</c:v>
                </c:pt>
                <c:pt idx="55">
                  <c:v>0</c:v>
                </c:pt>
                <c:pt idx="56">
                  <c:v>2</c:v>
                </c:pt>
                <c:pt idx="57">
                  <c:v>1</c:v>
                </c:pt>
                <c:pt idx="58">
                  <c:v>7</c:v>
                </c:pt>
                <c:pt idx="59">
                  <c:v>45</c:v>
                </c:pt>
                <c:pt idx="60">
                  <c:v>54</c:v>
                </c:pt>
                <c:pt idx="61">
                  <c:v>35</c:v>
                </c:pt>
                <c:pt idx="62">
                  <c:v>192</c:v>
                </c:pt>
                <c:pt idx="63">
                  <c:v>3384</c:v>
                </c:pt>
                <c:pt idx="64">
                  <c:v>6574</c:v>
                </c:pt>
                <c:pt idx="65">
                  <c:v>5879</c:v>
                </c:pt>
                <c:pt idx="66">
                  <c:v>6514</c:v>
                </c:pt>
                <c:pt idx="67">
                  <c:v>4649</c:v>
                </c:pt>
                <c:pt idx="68">
                  <c:v>2546</c:v>
                </c:pt>
                <c:pt idx="69">
                  <c:v>2527</c:v>
                </c:pt>
                <c:pt idx="70">
                  <c:v>5660</c:v>
                </c:pt>
                <c:pt idx="71">
                  <c:v>6771</c:v>
                </c:pt>
                <c:pt idx="72">
                  <c:v>5715</c:v>
                </c:pt>
                <c:pt idx="73">
                  <c:v>5495</c:v>
                </c:pt>
                <c:pt idx="74">
                  <c:v>4339</c:v>
                </c:pt>
                <c:pt idx="75">
                  <c:v>2632</c:v>
                </c:pt>
                <c:pt idx="76">
                  <c:v>1652</c:v>
                </c:pt>
                <c:pt idx="77">
                  <c:v>2726</c:v>
                </c:pt>
                <c:pt idx="78">
                  <c:v>5273</c:v>
                </c:pt>
                <c:pt idx="79">
                  <c:v>4194</c:v>
                </c:pt>
                <c:pt idx="80">
                  <c:v>4044</c:v>
                </c:pt>
                <c:pt idx="81">
                  <c:v>4667</c:v>
                </c:pt>
                <c:pt idx="82">
                  <c:v>2217</c:v>
                </c:pt>
                <c:pt idx="83">
                  <c:v>721</c:v>
                </c:pt>
                <c:pt idx="84">
                  <c:v>4809</c:v>
                </c:pt>
                <c:pt idx="85">
                  <c:v>4557</c:v>
                </c:pt>
                <c:pt idx="86">
                  <c:v>4459</c:v>
                </c:pt>
                <c:pt idx="87">
                  <c:v>4559</c:v>
                </c:pt>
                <c:pt idx="88">
                  <c:v>5448</c:v>
                </c:pt>
                <c:pt idx="89">
                  <c:v>1490</c:v>
                </c:pt>
                <c:pt idx="90">
                  <c:v>1587</c:v>
                </c:pt>
                <c:pt idx="91">
                  <c:v>5971</c:v>
                </c:pt>
                <c:pt idx="92">
                  <c:v>7728</c:v>
                </c:pt>
                <c:pt idx="93">
                  <c:v>6344</c:v>
                </c:pt>
                <c:pt idx="94">
                  <c:v>7040</c:v>
                </c:pt>
                <c:pt idx="95">
                  <c:v>2387</c:v>
                </c:pt>
                <c:pt idx="96">
                  <c:v>1949</c:v>
                </c:pt>
                <c:pt idx="97">
                  <c:v>1759</c:v>
                </c:pt>
                <c:pt idx="98">
                  <c:v>889</c:v>
                </c:pt>
                <c:pt idx="99">
                  <c:v>5597</c:v>
                </c:pt>
                <c:pt idx="100">
                  <c:v>5898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1F-4C03-AD17-41F4E61A8D9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Ostatní - věk 70-79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Sheet1!$C$7:$CY$7</c:f>
              <c:numCache>
                <c:formatCode>General</c:formatCode>
                <c:ptCount val="101"/>
                <c:pt idx="0">
                  <c:v>47</c:v>
                </c:pt>
                <c:pt idx="1">
                  <c:v>54</c:v>
                </c:pt>
                <c:pt idx="2">
                  <c:v>25</c:v>
                </c:pt>
                <c:pt idx="3">
                  <c:v>26</c:v>
                </c:pt>
                <c:pt idx="4">
                  <c:v>3</c:v>
                </c:pt>
                <c:pt idx="5">
                  <c:v>9</c:v>
                </c:pt>
                <c:pt idx="6">
                  <c:v>6</c:v>
                </c:pt>
                <c:pt idx="7">
                  <c:v>42</c:v>
                </c:pt>
                <c:pt idx="8">
                  <c:v>58</c:v>
                </c:pt>
                <c:pt idx="9">
                  <c:v>98</c:v>
                </c:pt>
                <c:pt idx="10">
                  <c:v>148</c:v>
                </c:pt>
                <c:pt idx="11">
                  <c:v>97</c:v>
                </c:pt>
                <c:pt idx="12">
                  <c:v>72</c:v>
                </c:pt>
                <c:pt idx="13">
                  <c:v>87</c:v>
                </c:pt>
                <c:pt idx="14">
                  <c:v>100</c:v>
                </c:pt>
                <c:pt idx="15">
                  <c:v>275</c:v>
                </c:pt>
                <c:pt idx="16">
                  <c:v>430</c:v>
                </c:pt>
                <c:pt idx="17">
                  <c:v>439</c:v>
                </c:pt>
                <c:pt idx="18">
                  <c:v>393</c:v>
                </c:pt>
                <c:pt idx="19">
                  <c:v>164</c:v>
                </c:pt>
                <c:pt idx="20">
                  <c:v>115</c:v>
                </c:pt>
                <c:pt idx="21">
                  <c:v>283</c:v>
                </c:pt>
                <c:pt idx="22">
                  <c:v>223</c:v>
                </c:pt>
                <c:pt idx="23">
                  <c:v>279</c:v>
                </c:pt>
                <c:pt idx="24">
                  <c:v>260</c:v>
                </c:pt>
                <c:pt idx="25">
                  <c:v>215</c:v>
                </c:pt>
                <c:pt idx="26">
                  <c:v>19</c:v>
                </c:pt>
                <c:pt idx="27">
                  <c:v>52</c:v>
                </c:pt>
                <c:pt idx="28">
                  <c:v>88</c:v>
                </c:pt>
                <c:pt idx="29">
                  <c:v>79</c:v>
                </c:pt>
                <c:pt idx="30">
                  <c:v>99</c:v>
                </c:pt>
                <c:pt idx="31">
                  <c:v>119</c:v>
                </c:pt>
                <c:pt idx="32">
                  <c:v>130</c:v>
                </c:pt>
                <c:pt idx="33">
                  <c:v>68</c:v>
                </c:pt>
                <c:pt idx="34">
                  <c:v>97</c:v>
                </c:pt>
                <c:pt idx="35">
                  <c:v>151</c:v>
                </c:pt>
                <c:pt idx="36">
                  <c:v>259</c:v>
                </c:pt>
                <c:pt idx="37">
                  <c:v>453</c:v>
                </c:pt>
                <c:pt idx="38">
                  <c:v>486</c:v>
                </c:pt>
                <c:pt idx="39">
                  <c:v>385</c:v>
                </c:pt>
                <c:pt idx="40">
                  <c:v>79</c:v>
                </c:pt>
                <c:pt idx="41">
                  <c:v>80</c:v>
                </c:pt>
                <c:pt idx="42">
                  <c:v>254</c:v>
                </c:pt>
                <c:pt idx="43">
                  <c:v>284</c:v>
                </c:pt>
                <c:pt idx="44">
                  <c:v>348</c:v>
                </c:pt>
                <c:pt idx="45">
                  <c:v>501</c:v>
                </c:pt>
                <c:pt idx="46">
                  <c:v>419</c:v>
                </c:pt>
                <c:pt idx="47">
                  <c:v>113</c:v>
                </c:pt>
                <c:pt idx="48">
                  <c:v>39</c:v>
                </c:pt>
                <c:pt idx="49">
                  <c:v>258</c:v>
                </c:pt>
                <c:pt idx="50">
                  <c:v>252</c:v>
                </c:pt>
                <c:pt idx="51">
                  <c:v>336</c:v>
                </c:pt>
                <c:pt idx="52">
                  <c:v>387</c:v>
                </c:pt>
                <c:pt idx="53">
                  <c:v>322</c:v>
                </c:pt>
                <c:pt idx="54">
                  <c:v>70</c:v>
                </c:pt>
                <c:pt idx="55">
                  <c:v>43</c:v>
                </c:pt>
                <c:pt idx="56">
                  <c:v>271</c:v>
                </c:pt>
                <c:pt idx="57">
                  <c:v>433</c:v>
                </c:pt>
                <c:pt idx="58">
                  <c:v>575</c:v>
                </c:pt>
                <c:pt idx="59">
                  <c:v>565</c:v>
                </c:pt>
                <c:pt idx="60">
                  <c:v>787</c:v>
                </c:pt>
                <c:pt idx="61">
                  <c:v>257</c:v>
                </c:pt>
                <c:pt idx="62">
                  <c:v>109</c:v>
                </c:pt>
                <c:pt idx="63">
                  <c:v>2026</c:v>
                </c:pt>
                <c:pt idx="64">
                  <c:v>4556</c:v>
                </c:pt>
                <c:pt idx="65">
                  <c:v>8248</c:v>
                </c:pt>
                <c:pt idx="66">
                  <c:v>11237</c:v>
                </c:pt>
                <c:pt idx="67">
                  <c:v>11010</c:v>
                </c:pt>
                <c:pt idx="68">
                  <c:v>4788</c:v>
                </c:pt>
                <c:pt idx="69">
                  <c:v>4527</c:v>
                </c:pt>
                <c:pt idx="70">
                  <c:v>13530</c:v>
                </c:pt>
                <c:pt idx="71">
                  <c:v>16705</c:v>
                </c:pt>
                <c:pt idx="72">
                  <c:v>21657</c:v>
                </c:pt>
                <c:pt idx="73">
                  <c:v>23750</c:v>
                </c:pt>
                <c:pt idx="74">
                  <c:v>21578</c:v>
                </c:pt>
                <c:pt idx="75">
                  <c:v>10300</c:v>
                </c:pt>
                <c:pt idx="76">
                  <c:v>7446</c:v>
                </c:pt>
                <c:pt idx="77">
                  <c:v>16887</c:v>
                </c:pt>
                <c:pt idx="78">
                  <c:v>21796</c:v>
                </c:pt>
                <c:pt idx="79">
                  <c:v>22360</c:v>
                </c:pt>
                <c:pt idx="80">
                  <c:v>22616</c:v>
                </c:pt>
                <c:pt idx="81">
                  <c:v>18595</c:v>
                </c:pt>
                <c:pt idx="82">
                  <c:v>9064</c:v>
                </c:pt>
                <c:pt idx="83">
                  <c:v>4767</c:v>
                </c:pt>
                <c:pt idx="84">
                  <c:v>15093</c:v>
                </c:pt>
                <c:pt idx="85">
                  <c:v>16896</c:v>
                </c:pt>
                <c:pt idx="86">
                  <c:v>17909</c:v>
                </c:pt>
                <c:pt idx="87">
                  <c:v>17462</c:v>
                </c:pt>
                <c:pt idx="88">
                  <c:v>15208</c:v>
                </c:pt>
                <c:pt idx="89">
                  <c:v>6743</c:v>
                </c:pt>
                <c:pt idx="90">
                  <c:v>4096</c:v>
                </c:pt>
                <c:pt idx="91">
                  <c:v>16510</c:v>
                </c:pt>
                <c:pt idx="92">
                  <c:v>20251</c:v>
                </c:pt>
                <c:pt idx="93">
                  <c:v>22598</c:v>
                </c:pt>
                <c:pt idx="94">
                  <c:v>26547</c:v>
                </c:pt>
                <c:pt idx="95">
                  <c:v>9980</c:v>
                </c:pt>
                <c:pt idx="96">
                  <c:v>7020</c:v>
                </c:pt>
                <c:pt idx="97">
                  <c:v>5678</c:v>
                </c:pt>
                <c:pt idx="98">
                  <c:v>5089</c:v>
                </c:pt>
                <c:pt idx="99">
                  <c:v>21969</c:v>
                </c:pt>
                <c:pt idx="100">
                  <c:v>21612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1F-4C03-AD17-41F4E61A8D9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Ostatní - věk 80+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Sheet1!$C$8:$CY$8</c:f>
              <c:numCache>
                <c:formatCode>General</c:formatCode>
                <c:ptCount val="101"/>
                <c:pt idx="0">
                  <c:v>30</c:v>
                </c:pt>
                <c:pt idx="1">
                  <c:v>36</c:v>
                </c:pt>
                <c:pt idx="2">
                  <c:v>19</c:v>
                </c:pt>
                <c:pt idx="3">
                  <c:v>20</c:v>
                </c:pt>
                <c:pt idx="4">
                  <c:v>1</c:v>
                </c:pt>
                <c:pt idx="5">
                  <c:v>5</c:v>
                </c:pt>
                <c:pt idx="6">
                  <c:v>3</c:v>
                </c:pt>
                <c:pt idx="7">
                  <c:v>20</c:v>
                </c:pt>
                <c:pt idx="8">
                  <c:v>31</c:v>
                </c:pt>
                <c:pt idx="9">
                  <c:v>38</c:v>
                </c:pt>
                <c:pt idx="10">
                  <c:v>63</c:v>
                </c:pt>
                <c:pt idx="11">
                  <c:v>73</c:v>
                </c:pt>
                <c:pt idx="12">
                  <c:v>41</c:v>
                </c:pt>
                <c:pt idx="13">
                  <c:v>64</c:v>
                </c:pt>
                <c:pt idx="14">
                  <c:v>145</c:v>
                </c:pt>
                <c:pt idx="15">
                  <c:v>552</c:v>
                </c:pt>
                <c:pt idx="16">
                  <c:v>477</c:v>
                </c:pt>
                <c:pt idx="17">
                  <c:v>572</c:v>
                </c:pt>
                <c:pt idx="18">
                  <c:v>778</c:v>
                </c:pt>
                <c:pt idx="19">
                  <c:v>1194</c:v>
                </c:pt>
                <c:pt idx="20">
                  <c:v>1466</c:v>
                </c:pt>
                <c:pt idx="21">
                  <c:v>3636</c:v>
                </c:pt>
                <c:pt idx="22">
                  <c:v>4167</c:v>
                </c:pt>
                <c:pt idx="23">
                  <c:v>4835</c:v>
                </c:pt>
                <c:pt idx="24">
                  <c:v>6866</c:v>
                </c:pt>
                <c:pt idx="25">
                  <c:v>7711</c:v>
                </c:pt>
                <c:pt idx="26">
                  <c:v>2011</c:v>
                </c:pt>
                <c:pt idx="27">
                  <c:v>1571</c:v>
                </c:pt>
                <c:pt idx="28">
                  <c:v>5271</c:v>
                </c:pt>
                <c:pt idx="29">
                  <c:v>5379</c:v>
                </c:pt>
                <c:pt idx="30">
                  <c:v>4529</c:v>
                </c:pt>
                <c:pt idx="31">
                  <c:v>3884</c:v>
                </c:pt>
                <c:pt idx="32">
                  <c:v>3592</c:v>
                </c:pt>
                <c:pt idx="33">
                  <c:v>585</c:v>
                </c:pt>
                <c:pt idx="34">
                  <c:v>614</c:v>
                </c:pt>
                <c:pt idx="35">
                  <c:v>2269</c:v>
                </c:pt>
                <c:pt idx="36">
                  <c:v>2477</c:v>
                </c:pt>
                <c:pt idx="37">
                  <c:v>2841</c:v>
                </c:pt>
                <c:pt idx="38">
                  <c:v>3206</c:v>
                </c:pt>
                <c:pt idx="39">
                  <c:v>3430</c:v>
                </c:pt>
                <c:pt idx="40">
                  <c:v>1722</c:v>
                </c:pt>
                <c:pt idx="41">
                  <c:v>1931</c:v>
                </c:pt>
                <c:pt idx="42">
                  <c:v>5031</c:v>
                </c:pt>
                <c:pt idx="43">
                  <c:v>6115</c:v>
                </c:pt>
                <c:pt idx="44">
                  <c:v>6726</c:v>
                </c:pt>
                <c:pt idx="45">
                  <c:v>9222</c:v>
                </c:pt>
                <c:pt idx="46">
                  <c:v>9535</c:v>
                </c:pt>
                <c:pt idx="47">
                  <c:v>2418</c:v>
                </c:pt>
                <c:pt idx="48">
                  <c:v>1578</c:v>
                </c:pt>
                <c:pt idx="49">
                  <c:v>7822</c:v>
                </c:pt>
                <c:pt idx="50">
                  <c:v>8667</c:v>
                </c:pt>
                <c:pt idx="51">
                  <c:v>8382</c:v>
                </c:pt>
                <c:pt idx="52">
                  <c:v>10305</c:v>
                </c:pt>
                <c:pt idx="53">
                  <c:v>9545</c:v>
                </c:pt>
                <c:pt idx="54">
                  <c:v>2046</c:v>
                </c:pt>
                <c:pt idx="55">
                  <c:v>1595</c:v>
                </c:pt>
                <c:pt idx="56">
                  <c:v>8994</c:v>
                </c:pt>
                <c:pt idx="57">
                  <c:v>10858</c:v>
                </c:pt>
                <c:pt idx="58">
                  <c:v>10131</c:v>
                </c:pt>
                <c:pt idx="59">
                  <c:v>11861</c:v>
                </c:pt>
                <c:pt idx="60">
                  <c:v>10321</c:v>
                </c:pt>
                <c:pt idx="61">
                  <c:v>2152</c:v>
                </c:pt>
                <c:pt idx="62">
                  <c:v>1612</c:v>
                </c:pt>
                <c:pt idx="63">
                  <c:v>9267</c:v>
                </c:pt>
                <c:pt idx="64">
                  <c:v>8910</c:v>
                </c:pt>
                <c:pt idx="65">
                  <c:v>9283</c:v>
                </c:pt>
                <c:pt idx="66">
                  <c:v>9378</c:v>
                </c:pt>
                <c:pt idx="67">
                  <c:v>7370</c:v>
                </c:pt>
                <c:pt idx="68">
                  <c:v>2380</c:v>
                </c:pt>
                <c:pt idx="69">
                  <c:v>2100</c:v>
                </c:pt>
                <c:pt idx="70">
                  <c:v>7164</c:v>
                </c:pt>
                <c:pt idx="71">
                  <c:v>8568</c:v>
                </c:pt>
                <c:pt idx="72">
                  <c:v>9107</c:v>
                </c:pt>
                <c:pt idx="73">
                  <c:v>9514</c:v>
                </c:pt>
                <c:pt idx="74">
                  <c:v>7472</c:v>
                </c:pt>
                <c:pt idx="75">
                  <c:v>2150</c:v>
                </c:pt>
                <c:pt idx="76">
                  <c:v>1579</c:v>
                </c:pt>
                <c:pt idx="77">
                  <c:v>6750</c:v>
                </c:pt>
                <c:pt idx="78">
                  <c:v>9035</c:v>
                </c:pt>
                <c:pt idx="79">
                  <c:v>8779</c:v>
                </c:pt>
                <c:pt idx="80">
                  <c:v>10645</c:v>
                </c:pt>
                <c:pt idx="81">
                  <c:v>9874</c:v>
                </c:pt>
                <c:pt idx="82">
                  <c:v>2274</c:v>
                </c:pt>
                <c:pt idx="83">
                  <c:v>1573</c:v>
                </c:pt>
                <c:pt idx="84">
                  <c:v>7367</c:v>
                </c:pt>
                <c:pt idx="85">
                  <c:v>7395</c:v>
                </c:pt>
                <c:pt idx="86">
                  <c:v>7320</c:v>
                </c:pt>
                <c:pt idx="87">
                  <c:v>9035</c:v>
                </c:pt>
                <c:pt idx="88">
                  <c:v>6898</c:v>
                </c:pt>
                <c:pt idx="89">
                  <c:v>1747</c:v>
                </c:pt>
                <c:pt idx="90">
                  <c:v>1288</c:v>
                </c:pt>
                <c:pt idx="91">
                  <c:v>6169</c:v>
                </c:pt>
                <c:pt idx="92">
                  <c:v>5820</c:v>
                </c:pt>
                <c:pt idx="93">
                  <c:v>6376</c:v>
                </c:pt>
                <c:pt idx="94">
                  <c:v>6560</c:v>
                </c:pt>
                <c:pt idx="95">
                  <c:v>1944</c:v>
                </c:pt>
                <c:pt idx="96">
                  <c:v>1457</c:v>
                </c:pt>
                <c:pt idx="97">
                  <c:v>1309</c:v>
                </c:pt>
                <c:pt idx="98">
                  <c:v>890</c:v>
                </c:pt>
                <c:pt idx="99">
                  <c:v>3927</c:v>
                </c:pt>
                <c:pt idx="100">
                  <c:v>3541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1F-4C03-AD17-41F4E61A8D9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Ostatní - chronicky nemocní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Sheet1!$C$9:$CY$9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0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1</c:v>
                </c:pt>
                <c:pt idx="52">
                  <c:v>1</c:v>
                </c:pt>
                <c:pt idx="53">
                  <c:v>9</c:v>
                </c:pt>
                <c:pt idx="54">
                  <c:v>2</c:v>
                </c:pt>
                <c:pt idx="55">
                  <c:v>0</c:v>
                </c:pt>
                <c:pt idx="56">
                  <c:v>3</c:v>
                </c:pt>
                <c:pt idx="57">
                  <c:v>3</c:v>
                </c:pt>
                <c:pt idx="58">
                  <c:v>7</c:v>
                </c:pt>
                <c:pt idx="59">
                  <c:v>12</c:v>
                </c:pt>
                <c:pt idx="60">
                  <c:v>21</c:v>
                </c:pt>
                <c:pt idx="61">
                  <c:v>6</c:v>
                </c:pt>
                <c:pt idx="62">
                  <c:v>0</c:v>
                </c:pt>
                <c:pt idx="63">
                  <c:v>29</c:v>
                </c:pt>
                <c:pt idx="64">
                  <c:v>33</c:v>
                </c:pt>
                <c:pt idx="65">
                  <c:v>188</c:v>
                </c:pt>
                <c:pt idx="66">
                  <c:v>351</c:v>
                </c:pt>
                <c:pt idx="67">
                  <c:v>356</c:v>
                </c:pt>
                <c:pt idx="68">
                  <c:v>443</c:v>
                </c:pt>
                <c:pt idx="69">
                  <c:v>577</c:v>
                </c:pt>
                <c:pt idx="70">
                  <c:v>405</c:v>
                </c:pt>
                <c:pt idx="71">
                  <c:v>656</c:v>
                </c:pt>
                <c:pt idx="72">
                  <c:v>804</c:v>
                </c:pt>
                <c:pt idx="73">
                  <c:v>1053</c:v>
                </c:pt>
                <c:pt idx="74">
                  <c:v>1264</c:v>
                </c:pt>
                <c:pt idx="75">
                  <c:v>367</c:v>
                </c:pt>
                <c:pt idx="76">
                  <c:v>123</c:v>
                </c:pt>
                <c:pt idx="77">
                  <c:v>1056</c:v>
                </c:pt>
                <c:pt idx="78">
                  <c:v>1419</c:v>
                </c:pt>
                <c:pt idx="79">
                  <c:v>1500</c:v>
                </c:pt>
                <c:pt idx="80">
                  <c:v>1678</c:v>
                </c:pt>
                <c:pt idx="81">
                  <c:v>1874</c:v>
                </c:pt>
                <c:pt idx="82">
                  <c:v>464</c:v>
                </c:pt>
                <c:pt idx="83">
                  <c:v>93</c:v>
                </c:pt>
                <c:pt idx="84">
                  <c:v>1560</c:v>
                </c:pt>
                <c:pt idx="85">
                  <c:v>1796</c:v>
                </c:pt>
                <c:pt idx="86">
                  <c:v>2119</c:v>
                </c:pt>
                <c:pt idx="87">
                  <c:v>2168</c:v>
                </c:pt>
                <c:pt idx="88">
                  <c:v>2320</c:v>
                </c:pt>
                <c:pt idx="89">
                  <c:v>379</c:v>
                </c:pt>
                <c:pt idx="90">
                  <c:v>162</c:v>
                </c:pt>
                <c:pt idx="91">
                  <c:v>2326</c:v>
                </c:pt>
                <c:pt idx="92">
                  <c:v>2744</c:v>
                </c:pt>
                <c:pt idx="93">
                  <c:v>2878</c:v>
                </c:pt>
                <c:pt idx="94">
                  <c:v>3312</c:v>
                </c:pt>
                <c:pt idx="95">
                  <c:v>843</c:v>
                </c:pt>
                <c:pt idx="96">
                  <c:v>397</c:v>
                </c:pt>
                <c:pt idx="97">
                  <c:v>188</c:v>
                </c:pt>
                <c:pt idx="98">
                  <c:v>212</c:v>
                </c:pt>
                <c:pt idx="99">
                  <c:v>1951</c:v>
                </c:pt>
                <c:pt idx="100">
                  <c:v>2817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A1F-4C03-AD17-41F4E61A8D9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Ostatní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Sheet1!$C$10:$CY$10</c:f>
              <c:numCache>
                <c:formatCode>General</c:formatCode>
                <c:ptCount val="101"/>
                <c:pt idx="0">
                  <c:v>133</c:v>
                </c:pt>
                <c:pt idx="1">
                  <c:v>190</c:v>
                </c:pt>
                <c:pt idx="2">
                  <c:v>210</c:v>
                </c:pt>
                <c:pt idx="3">
                  <c:v>85</c:v>
                </c:pt>
                <c:pt idx="4">
                  <c:v>3</c:v>
                </c:pt>
                <c:pt idx="5">
                  <c:v>50</c:v>
                </c:pt>
                <c:pt idx="6">
                  <c:v>34</c:v>
                </c:pt>
                <c:pt idx="7">
                  <c:v>189</c:v>
                </c:pt>
                <c:pt idx="8">
                  <c:v>177</c:v>
                </c:pt>
                <c:pt idx="9">
                  <c:v>243</c:v>
                </c:pt>
                <c:pt idx="10">
                  <c:v>493</c:v>
                </c:pt>
                <c:pt idx="11">
                  <c:v>655</c:v>
                </c:pt>
                <c:pt idx="12">
                  <c:v>249</c:v>
                </c:pt>
                <c:pt idx="13">
                  <c:v>324</c:v>
                </c:pt>
                <c:pt idx="14">
                  <c:v>812</c:v>
                </c:pt>
                <c:pt idx="15">
                  <c:v>1139</c:v>
                </c:pt>
                <c:pt idx="16">
                  <c:v>1289</c:v>
                </c:pt>
                <c:pt idx="17">
                  <c:v>1302</c:v>
                </c:pt>
                <c:pt idx="18">
                  <c:v>1107</c:v>
                </c:pt>
                <c:pt idx="19">
                  <c:v>299</c:v>
                </c:pt>
                <c:pt idx="20">
                  <c:v>189</c:v>
                </c:pt>
                <c:pt idx="21">
                  <c:v>715</c:v>
                </c:pt>
                <c:pt idx="22">
                  <c:v>608</c:v>
                </c:pt>
                <c:pt idx="23">
                  <c:v>688</c:v>
                </c:pt>
                <c:pt idx="24">
                  <c:v>599</c:v>
                </c:pt>
                <c:pt idx="25">
                  <c:v>479</c:v>
                </c:pt>
                <c:pt idx="26">
                  <c:v>114</c:v>
                </c:pt>
                <c:pt idx="27">
                  <c:v>85</c:v>
                </c:pt>
                <c:pt idx="28">
                  <c:v>329</c:v>
                </c:pt>
                <c:pt idx="29">
                  <c:v>358</c:v>
                </c:pt>
                <c:pt idx="30">
                  <c:v>343</c:v>
                </c:pt>
                <c:pt idx="31">
                  <c:v>383</c:v>
                </c:pt>
                <c:pt idx="32">
                  <c:v>619</c:v>
                </c:pt>
                <c:pt idx="33">
                  <c:v>210</c:v>
                </c:pt>
                <c:pt idx="34">
                  <c:v>299</c:v>
                </c:pt>
                <c:pt idx="35">
                  <c:v>571</c:v>
                </c:pt>
                <c:pt idx="36">
                  <c:v>979</c:v>
                </c:pt>
                <c:pt idx="37">
                  <c:v>1248</c:v>
                </c:pt>
                <c:pt idx="38">
                  <c:v>1333</c:v>
                </c:pt>
                <c:pt idx="39">
                  <c:v>987</c:v>
                </c:pt>
                <c:pt idx="40">
                  <c:v>305</c:v>
                </c:pt>
                <c:pt idx="41">
                  <c:v>182</c:v>
                </c:pt>
                <c:pt idx="42">
                  <c:v>734</c:v>
                </c:pt>
                <c:pt idx="43">
                  <c:v>758</c:v>
                </c:pt>
                <c:pt idx="44">
                  <c:v>1006</c:v>
                </c:pt>
                <c:pt idx="45">
                  <c:v>1004</c:v>
                </c:pt>
                <c:pt idx="46">
                  <c:v>740</c:v>
                </c:pt>
                <c:pt idx="47">
                  <c:v>115</c:v>
                </c:pt>
                <c:pt idx="48">
                  <c:v>72</c:v>
                </c:pt>
                <c:pt idx="49">
                  <c:v>587</c:v>
                </c:pt>
                <c:pt idx="50">
                  <c:v>528</c:v>
                </c:pt>
                <c:pt idx="51">
                  <c:v>736</c:v>
                </c:pt>
                <c:pt idx="52">
                  <c:v>895</c:v>
                </c:pt>
                <c:pt idx="53">
                  <c:v>770</c:v>
                </c:pt>
                <c:pt idx="54">
                  <c:v>173</c:v>
                </c:pt>
                <c:pt idx="55">
                  <c:v>96</c:v>
                </c:pt>
                <c:pt idx="56">
                  <c:v>677</c:v>
                </c:pt>
                <c:pt idx="57">
                  <c:v>924</c:v>
                </c:pt>
                <c:pt idx="58">
                  <c:v>1198</c:v>
                </c:pt>
                <c:pt idx="59">
                  <c:v>1206</c:v>
                </c:pt>
                <c:pt idx="60">
                  <c:v>1687</c:v>
                </c:pt>
                <c:pt idx="61">
                  <c:v>410</c:v>
                </c:pt>
                <c:pt idx="62">
                  <c:v>523</c:v>
                </c:pt>
                <c:pt idx="63">
                  <c:v>2290</c:v>
                </c:pt>
                <c:pt idx="64">
                  <c:v>3399</c:v>
                </c:pt>
                <c:pt idx="65">
                  <c:v>3069</c:v>
                </c:pt>
                <c:pt idx="66">
                  <c:v>2594</c:v>
                </c:pt>
                <c:pt idx="67">
                  <c:v>2242</c:v>
                </c:pt>
                <c:pt idx="68">
                  <c:v>929</c:v>
                </c:pt>
                <c:pt idx="69">
                  <c:v>844</c:v>
                </c:pt>
                <c:pt idx="70">
                  <c:v>1829</c:v>
                </c:pt>
                <c:pt idx="71">
                  <c:v>2256</c:v>
                </c:pt>
                <c:pt idx="72">
                  <c:v>2333</c:v>
                </c:pt>
                <c:pt idx="73">
                  <c:v>2837</c:v>
                </c:pt>
                <c:pt idx="74">
                  <c:v>2726</c:v>
                </c:pt>
                <c:pt idx="75">
                  <c:v>1094</c:v>
                </c:pt>
                <c:pt idx="76">
                  <c:v>847</c:v>
                </c:pt>
                <c:pt idx="77">
                  <c:v>2156</c:v>
                </c:pt>
                <c:pt idx="78">
                  <c:v>2583</c:v>
                </c:pt>
                <c:pt idx="79">
                  <c:v>2265</c:v>
                </c:pt>
                <c:pt idx="80">
                  <c:v>2203</c:v>
                </c:pt>
                <c:pt idx="81">
                  <c:v>2874</c:v>
                </c:pt>
                <c:pt idx="82">
                  <c:v>865</c:v>
                </c:pt>
                <c:pt idx="83">
                  <c:v>677</c:v>
                </c:pt>
                <c:pt idx="84">
                  <c:v>2163</c:v>
                </c:pt>
                <c:pt idx="85">
                  <c:v>2310</c:v>
                </c:pt>
                <c:pt idx="86">
                  <c:v>2888</c:v>
                </c:pt>
                <c:pt idx="87">
                  <c:v>2592</c:v>
                </c:pt>
                <c:pt idx="88">
                  <c:v>2969</c:v>
                </c:pt>
                <c:pt idx="89">
                  <c:v>709</c:v>
                </c:pt>
                <c:pt idx="90">
                  <c:v>1299</c:v>
                </c:pt>
                <c:pt idx="91">
                  <c:v>2975</c:v>
                </c:pt>
                <c:pt idx="92">
                  <c:v>3219</c:v>
                </c:pt>
                <c:pt idx="93">
                  <c:v>3778</c:v>
                </c:pt>
                <c:pt idx="94">
                  <c:v>3766</c:v>
                </c:pt>
                <c:pt idx="95">
                  <c:v>1133</c:v>
                </c:pt>
                <c:pt idx="96">
                  <c:v>1317</c:v>
                </c:pt>
                <c:pt idx="97">
                  <c:v>1160</c:v>
                </c:pt>
                <c:pt idx="98">
                  <c:v>1150</c:v>
                </c:pt>
                <c:pt idx="99">
                  <c:v>4203</c:v>
                </c:pt>
                <c:pt idx="100">
                  <c:v>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C-4F50-9596-9DC0393EB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2514177202663"/>
          <c:y val="4.6240669762937815E-2"/>
          <c:w val="0.19538359738735597"/>
          <c:h val="0.834762241631518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6727035727929074"/>
          <c:h val="0.8353430253390468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 ve věku 70-79 celkem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List1!$C$2:$CY$2</c:f>
              <c:numCache>
                <c:formatCode>General</c:formatCode>
                <c:ptCount val="101"/>
                <c:pt idx="0">
                  <c:v>172</c:v>
                </c:pt>
                <c:pt idx="1">
                  <c:v>325</c:v>
                </c:pt>
                <c:pt idx="2">
                  <c:v>483</c:v>
                </c:pt>
                <c:pt idx="3">
                  <c:v>594</c:v>
                </c:pt>
                <c:pt idx="4">
                  <c:v>602</c:v>
                </c:pt>
                <c:pt idx="5">
                  <c:v>640</c:v>
                </c:pt>
                <c:pt idx="6">
                  <c:v>669</c:v>
                </c:pt>
                <c:pt idx="7">
                  <c:v>795</c:v>
                </c:pt>
                <c:pt idx="8">
                  <c:v>942</c:v>
                </c:pt>
                <c:pt idx="9">
                  <c:v>1173</c:v>
                </c:pt>
                <c:pt idx="10">
                  <c:v>1623</c:v>
                </c:pt>
                <c:pt idx="11">
                  <c:v>2124</c:v>
                </c:pt>
                <c:pt idx="12">
                  <c:v>2303</c:v>
                </c:pt>
                <c:pt idx="13">
                  <c:v>2442</c:v>
                </c:pt>
                <c:pt idx="14">
                  <c:v>2893</c:v>
                </c:pt>
                <c:pt idx="15">
                  <c:v>3793</c:v>
                </c:pt>
                <c:pt idx="16">
                  <c:v>4990</c:v>
                </c:pt>
                <c:pt idx="17">
                  <c:v>6406</c:v>
                </c:pt>
                <c:pt idx="18">
                  <c:v>7637</c:v>
                </c:pt>
                <c:pt idx="19">
                  <c:v>7988</c:v>
                </c:pt>
                <c:pt idx="20">
                  <c:v>8217</c:v>
                </c:pt>
                <c:pt idx="21">
                  <c:v>9223</c:v>
                </c:pt>
                <c:pt idx="22">
                  <c:v>10202</c:v>
                </c:pt>
                <c:pt idx="23">
                  <c:v>11325</c:v>
                </c:pt>
                <c:pt idx="24">
                  <c:v>12466</c:v>
                </c:pt>
                <c:pt idx="25">
                  <c:v>13328</c:v>
                </c:pt>
                <c:pt idx="26">
                  <c:v>13536</c:v>
                </c:pt>
                <c:pt idx="27">
                  <c:v>13668</c:v>
                </c:pt>
                <c:pt idx="28">
                  <c:v>14201</c:v>
                </c:pt>
                <c:pt idx="29">
                  <c:v>14838</c:v>
                </c:pt>
                <c:pt idx="30">
                  <c:v>15425</c:v>
                </c:pt>
                <c:pt idx="31">
                  <c:v>16028</c:v>
                </c:pt>
                <c:pt idx="32">
                  <c:v>16676</c:v>
                </c:pt>
                <c:pt idx="33">
                  <c:v>16809</c:v>
                </c:pt>
                <c:pt idx="34">
                  <c:v>16946</c:v>
                </c:pt>
                <c:pt idx="35">
                  <c:v>17557</c:v>
                </c:pt>
                <c:pt idx="36">
                  <c:v>18408</c:v>
                </c:pt>
                <c:pt idx="37">
                  <c:v>19546</c:v>
                </c:pt>
                <c:pt idx="38">
                  <c:v>20873</c:v>
                </c:pt>
                <c:pt idx="39">
                  <c:v>22011</c:v>
                </c:pt>
                <c:pt idx="40">
                  <c:v>22168</c:v>
                </c:pt>
                <c:pt idx="41">
                  <c:v>22334</c:v>
                </c:pt>
                <c:pt idx="42">
                  <c:v>23276</c:v>
                </c:pt>
                <c:pt idx="43">
                  <c:v>24397</c:v>
                </c:pt>
                <c:pt idx="44">
                  <c:v>25702</c:v>
                </c:pt>
                <c:pt idx="45">
                  <c:v>27415</c:v>
                </c:pt>
                <c:pt idx="46">
                  <c:v>28871</c:v>
                </c:pt>
                <c:pt idx="47">
                  <c:v>29202</c:v>
                </c:pt>
                <c:pt idx="48">
                  <c:v>29287</c:v>
                </c:pt>
                <c:pt idx="49">
                  <c:v>30235</c:v>
                </c:pt>
                <c:pt idx="50">
                  <c:v>31433</c:v>
                </c:pt>
                <c:pt idx="51">
                  <c:v>32711</c:v>
                </c:pt>
                <c:pt idx="52">
                  <c:v>34054</c:v>
                </c:pt>
                <c:pt idx="53">
                  <c:v>35321</c:v>
                </c:pt>
                <c:pt idx="54">
                  <c:v>35453</c:v>
                </c:pt>
                <c:pt idx="55">
                  <c:v>35516</c:v>
                </c:pt>
                <c:pt idx="56">
                  <c:v>36374</c:v>
                </c:pt>
                <c:pt idx="57">
                  <c:v>37412</c:v>
                </c:pt>
                <c:pt idx="58">
                  <c:v>38824</c:v>
                </c:pt>
                <c:pt idx="59">
                  <c:v>40489</c:v>
                </c:pt>
                <c:pt idx="60">
                  <c:v>42445</c:v>
                </c:pt>
                <c:pt idx="61">
                  <c:v>42758</c:v>
                </c:pt>
                <c:pt idx="62">
                  <c:v>42899</c:v>
                </c:pt>
                <c:pt idx="63">
                  <c:v>45544</c:v>
                </c:pt>
                <c:pt idx="64">
                  <c:v>50889</c:v>
                </c:pt>
                <c:pt idx="65">
                  <c:v>60057</c:v>
                </c:pt>
                <c:pt idx="66">
                  <c:v>72377</c:v>
                </c:pt>
                <c:pt idx="67">
                  <c:v>84462</c:v>
                </c:pt>
                <c:pt idx="68">
                  <c:v>89382</c:v>
                </c:pt>
                <c:pt idx="69">
                  <c:v>94014</c:v>
                </c:pt>
                <c:pt idx="70">
                  <c:v>108145</c:v>
                </c:pt>
                <c:pt idx="71">
                  <c:v>125619</c:v>
                </c:pt>
                <c:pt idx="72">
                  <c:v>148288</c:v>
                </c:pt>
                <c:pt idx="73">
                  <c:v>173213</c:v>
                </c:pt>
                <c:pt idx="74">
                  <c:v>195666</c:v>
                </c:pt>
                <c:pt idx="75">
                  <c:v>206152</c:v>
                </c:pt>
                <c:pt idx="76">
                  <c:v>213753</c:v>
                </c:pt>
                <c:pt idx="77">
                  <c:v>231457</c:v>
                </c:pt>
                <c:pt idx="78">
                  <c:v>254167</c:v>
                </c:pt>
                <c:pt idx="79">
                  <c:v>277358</c:v>
                </c:pt>
                <c:pt idx="80">
                  <c:v>300765</c:v>
                </c:pt>
                <c:pt idx="81">
                  <c:v>320436</c:v>
                </c:pt>
                <c:pt idx="82">
                  <c:v>329640</c:v>
                </c:pt>
                <c:pt idx="83">
                  <c:v>334482</c:v>
                </c:pt>
                <c:pt idx="84">
                  <c:v>350138</c:v>
                </c:pt>
                <c:pt idx="85">
                  <c:v>367579</c:v>
                </c:pt>
                <c:pt idx="86">
                  <c:v>386269</c:v>
                </c:pt>
                <c:pt idx="87">
                  <c:v>404601</c:v>
                </c:pt>
                <c:pt idx="88">
                  <c:v>420782</c:v>
                </c:pt>
                <c:pt idx="89">
                  <c:v>427769</c:v>
                </c:pt>
                <c:pt idx="90">
                  <c:v>431944</c:v>
                </c:pt>
                <c:pt idx="91">
                  <c:v>448967</c:v>
                </c:pt>
                <c:pt idx="92">
                  <c:v>469872</c:v>
                </c:pt>
                <c:pt idx="93">
                  <c:v>493162</c:v>
                </c:pt>
                <c:pt idx="94">
                  <c:v>520648</c:v>
                </c:pt>
                <c:pt idx="95">
                  <c:v>530832</c:v>
                </c:pt>
                <c:pt idx="96">
                  <c:v>538156</c:v>
                </c:pt>
                <c:pt idx="97">
                  <c:v>543935</c:v>
                </c:pt>
                <c:pt idx="98">
                  <c:v>549090</c:v>
                </c:pt>
                <c:pt idx="99">
                  <c:v>571786</c:v>
                </c:pt>
                <c:pt idx="100">
                  <c:v>593832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Osoby ve věku 80+ celkem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List1!$C$3:$CY$3</c:f>
              <c:numCache>
                <c:formatCode>General</c:formatCode>
                <c:ptCount val="101"/>
                <c:pt idx="0">
                  <c:v>123</c:v>
                </c:pt>
                <c:pt idx="1">
                  <c:v>403</c:v>
                </c:pt>
                <c:pt idx="2">
                  <c:v>587</c:v>
                </c:pt>
                <c:pt idx="3">
                  <c:v>705</c:v>
                </c:pt>
                <c:pt idx="4">
                  <c:v>708</c:v>
                </c:pt>
                <c:pt idx="5">
                  <c:v>720</c:v>
                </c:pt>
                <c:pt idx="6">
                  <c:v>723</c:v>
                </c:pt>
                <c:pt idx="7">
                  <c:v>754</c:v>
                </c:pt>
                <c:pt idx="8">
                  <c:v>795</c:v>
                </c:pt>
                <c:pt idx="9">
                  <c:v>862</c:v>
                </c:pt>
                <c:pt idx="10">
                  <c:v>1261</c:v>
                </c:pt>
                <c:pt idx="11">
                  <c:v>2117</c:v>
                </c:pt>
                <c:pt idx="12">
                  <c:v>2303</c:v>
                </c:pt>
                <c:pt idx="13">
                  <c:v>2410</c:v>
                </c:pt>
                <c:pt idx="14">
                  <c:v>3043</c:v>
                </c:pt>
                <c:pt idx="15">
                  <c:v>4693</c:v>
                </c:pt>
                <c:pt idx="16">
                  <c:v>6382</c:v>
                </c:pt>
                <c:pt idx="17">
                  <c:v>8663</c:v>
                </c:pt>
                <c:pt idx="18">
                  <c:v>10942</c:v>
                </c:pt>
                <c:pt idx="19">
                  <c:v>12449</c:v>
                </c:pt>
                <c:pt idx="20">
                  <c:v>14091</c:v>
                </c:pt>
                <c:pt idx="21">
                  <c:v>18833</c:v>
                </c:pt>
                <c:pt idx="22">
                  <c:v>24477</c:v>
                </c:pt>
                <c:pt idx="23">
                  <c:v>30995</c:v>
                </c:pt>
                <c:pt idx="24">
                  <c:v>39247</c:v>
                </c:pt>
                <c:pt idx="25">
                  <c:v>48153</c:v>
                </c:pt>
                <c:pt idx="26">
                  <c:v>50615</c:v>
                </c:pt>
                <c:pt idx="27">
                  <c:v>52445</c:v>
                </c:pt>
                <c:pt idx="28">
                  <c:v>58586</c:v>
                </c:pt>
                <c:pt idx="29">
                  <c:v>64932</c:v>
                </c:pt>
                <c:pt idx="30">
                  <c:v>70407</c:v>
                </c:pt>
                <c:pt idx="31">
                  <c:v>75043</c:v>
                </c:pt>
                <c:pt idx="32">
                  <c:v>79373</c:v>
                </c:pt>
                <c:pt idx="33">
                  <c:v>80001</c:v>
                </c:pt>
                <c:pt idx="34">
                  <c:v>80659</c:v>
                </c:pt>
                <c:pt idx="35">
                  <c:v>83587</c:v>
                </c:pt>
                <c:pt idx="36">
                  <c:v>86911</c:v>
                </c:pt>
                <c:pt idx="37">
                  <c:v>90502</c:v>
                </c:pt>
                <c:pt idx="38">
                  <c:v>95266</c:v>
                </c:pt>
                <c:pt idx="39">
                  <c:v>100003</c:v>
                </c:pt>
                <c:pt idx="40">
                  <c:v>101780</c:v>
                </c:pt>
                <c:pt idx="41">
                  <c:v>103881</c:v>
                </c:pt>
                <c:pt idx="42">
                  <c:v>109919</c:v>
                </c:pt>
                <c:pt idx="43">
                  <c:v>117439</c:v>
                </c:pt>
                <c:pt idx="44">
                  <c:v>126133</c:v>
                </c:pt>
                <c:pt idx="45">
                  <c:v>137260</c:v>
                </c:pt>
                <c:pt idx="46">
                  <c:v>148612</c:v>
                </c:pt>
                <c:pt idx="47">
                  <c:v>151509</c:v>
                </c:pt>
                <c:pt idx="48">
                  <c:v>153297</c:v>
                </c:pt>
                <c:pt idx="49">
                  <c:v>162163</c:v>
                </c:pt>
                <c:pt idx="50">
                  <c:v>172655</c:v>
                </c:pt>
                <c:pt idx="51">
                  <c:v>182780</c:v>
                </c:pt>
                <c:pt idx="52">
                  <c:v>194513</c:v>
                </c:pt>
                <c:pt idx="53">
                  <c:v>205568</c:v>
                </c:pt>
                <c:pt idx="54">
                  <c:v>207741</c:v>
                </c:pt>
                <c:pt idx="55">
                  <c:v>209358</c:v>
                </c:pt>
                <c:pt idx="56">
                  <c:v>219327</c:v>
                </c:pt>
                <c:pt idx="57">
                  <c:v>231218</c:v>
                </c:pt>
                <c:pt idx="58">
                  <c:v>242329</c:v>
                </c:pt>
                <c:pt idx="59">
                  <c:v>255591</c:v>
                </c:pt>
                <c:pt idx="60">
                  <c:v>266900</c:v>
                </c:pt>
                <c:pt idx="61">
                  <c:v>269106</c:v>
                </c:pt>
                <c:pt idx="62">
                  <c:v>270751</c:v>
                </c:pt>
                <c:pt idx="63">
                  <c:v>280605</c:v>
                </c:pt>
                <c:pt idx="64">
                  <c:v>290260</c:v>
                </c:pt>
                <c:pt idx="65">
                  <c:v>300344</c:v>
                </c:pt>
                <c:pt idx="66">
                  <c:v>310687</c:v>
                </c:pt>
                <c:pt idx="67">
                  <c:v>319140</c:v>
                </c:pt>
                <c:pt idx="68">
                  <c:v>321584</c:v>
                </c:pt>
                <c:pt idx="69">
                  <c:v>323757</c:v>
                </c:pt>
                <c:pt idx="70">
                  <c:v>331246</c:v>
                </c:pt>
                <c:pt idx="71">
                  <c:v>340401</c:v>
                </c:pt>
                <c:pt idx="72">
                  <c:v>350250</c:v>
                </c:pt>
                <c:pt idx="73">
                  <c:v>360578</c:v>
                </c:pt>
                <c:pt idx="74">
                  <c:v>368770</c:v>
                </c:pt>
                <c:pt idx="75">
                  <c:v>371055</c:v>
                </c:pt>
                <c:pt idx="76">
                  <c:v>372651</c:v>
                </c:pt>
                <c:pt idx="77">
                  <c:v>380064</c:v>
                </c:pt>
                <c:pt idx="78">
                  <c:v>389905</c:v>
                </c:pt>
                <c:pt idx="79">
                  <c:v>399255</c:v>
                </c:pt>
                <c:pt idx="80">
                  <c:v>410473</c:v>
                </c:pt>
                <c:pt idx="81">
                  <c:v>421199</c:v>
                </c:pt>
                <c:pt idx="82">
                  <c:v>423525</c:v>
                </c:pt>
                <c:pt idx="83">
                  <c:v>425112</c:v>
                </c:pt>
                <c:pt idx="84">
                  <c:v>432726</c:v>
                </c:pt>
                <c:pt idx="85">
                  <c:v>440495</c:v>
                </c:pt>
                <c:pt idx="86">
                  <c:v>448332</c:v>
                </c:pt>
                <c:pt idx="87">
                  <c:v>457937</c:v>
                </c:pt>
                <c:pt idx="88">
                  <c:v>465559</c:v>
                </c:pt>
                <c:pt idx="89">
                  <c:v>467360</c:v>
                </c:pt>
                <c:pt idx="90">
                  <c:v>468679</c:v>
                </c:pt>
                <c:pt idx="91">
                  <c:v>475090</c:v>
                </c:pt>
                <c:pt idx="92">
                  <c:v>481301</c:v>
                </c:pt>
                <c:pt idx="93">
                  <c:v>488094</c:v>
                </c:pt>
                <c:pt idx="94">
                  <c:v>495129</c:v>
                </c:pt>
                <c:pt idx="95">
                  <c:v>497095</c:v>
                </c:pt>
                <c:pt idx="96">
                  <c:v>498561</c:v>
                </c:pt>
                <c:pt idx="97">
                  <c:v>499885</c:v>
                </c:pt>
                <c:pt idx="98">
                  <c:v>500781</c:v>
                </c:pt>
                <c:pt idx="99">
                  <c:v>505016</c:v>
                </c:pt>
                <c:pt idx="100">
                  <c:v>508899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Zdravotničtí pracovníci / ochrana veřejného zdraví celkem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List1!$C$4:$CY$4</c:f>
              <c:numCache>
                <c:formatCode>General</c:formatCode>
                <c:ptCount val="101"/>
                <c:pt idx="0">
                  <c:v>3086</c:v>
                </c:pt>
                <c:pt idx="1">
                  <c:v>5934</c:v>
                </c:pt>
                <c:pt idx="2">
                  <c:v>8820</c:v>
                </c:pt>
                <c:pt idx="3">
                  <c:v>9798</c:v>
                </c:pt>
                <c:pt idx="4">
                  <c:v>10043</c:v>
                </c:pt>
                <c:pt idx="5">
                  <c:v>11228</c:v>
                </c:pt>
                <c:pt idx="6">
                  <c:v>12096</c:v>
                </c:pt>
                <c:pt idx="7">
                  <c:v>15391</c:v>
                </c:pt>
                <c:pt idx="8">
                  <c:v>19567</c:v>
                </c:pt>
                <c:pt idx="9">
                  <c:v>24855</c:v>
                </c:pt>
                <c:pt idx="10">
                  <c:v>31336</c:v>
                </c:pt>
                <c:pt idx="11">
                  <c:v>38665</c:v>
                </c:pt>
                <c:pt idx="12">
                  <c:v>39981</c:v>
                </c:pt>
                <c:pt idx="13">
                  <c:v>41145</c:v>
                </c:pt>
                <c:pt idx="14">
                  <c:v>48471</c:v>
                </c:pt>
                <c:pt idx="15">
                  <c:v>57047</c:v>
                </c:pt>
                <c:pt idx="16">
                  <c:v>64550</c:v>
                </c:pt>
                <c:pt idx="17">
                  <c:v>72537</c:v>
                </c:pt>
                <c:pt idx="18">
                  <c:v>79481</c:v>
                </c:pt>
                <c:pt idx="19">
                  <c:v>80581</c:v>
                </c:pt>
                <c:pt idx="20">
                  <c:v>81793</c:v>
                </c:pt>
                <c:pt idx="21">
                  <c:v>88570</c:v>
                </c:pt>
                <c:pt idx="22">
                  <c:v>95069</c:v>
                </c:pt>
                <c:pt idx="23">
                  <c:v>101416</c:v>
                </c:pt>
                <c:pt idx="24">
                  <c:v>107006</c:v>
                </c:pt>
                <c:pt idx="25">
                  <c:v>111239</c:v>
                </c:pt>
                <c:pt idx="26">
                  <c:v>112618</c:v>
                </c:pt>
                <c:pt idx="27">
                  <c:v>113878</c:v>
                </c:pt>
                <c:pt idx="28">
                  <c:v>118780</c:v>
                </c:pt>
                <c:pt idx="29">
                  <c:v>124694</c:v>
                </c:pt>
                <c:pt idx="30">
                  <c:v>130746</c:v>
                </c:pt>
                <c:pt idx="31">
                  <c:v>137554</c:v>
                </c:pt>
                <c:pt idx="32">
                  <c:v>145172</c:v>
                </c:pt>
                <c:pt idx="33">
                  <c:v>145927</c:v>
                </c:pt>
                <c:pt idx="34">
                  <c:v>146670</c:v>
                </c:pt>
                <c:pt idx="35">
                  <c:v>153745</c:v>
                </c:pt>
                <c:pt idx="36">
                  <c:v>161945</c:v>
                </c:pt>
                <c:pt idx="37">
                  <c:v>169765</c:v>
                </c:pt>
                <c:pt idx="38">
                  <c:v>178331</c:v>
                </c:pt>
                <c:pt idx="39">
                  <c:v>185761</c:v>
                </c:pt>
                <c:pt idx="40">
                  <c:v>186769</c:v>
                </c:pt>
                <c:pt idx="41">
                  <c:v>187707</c:v>
                </c:pt>
                <c:pt idx="42">
                  <c:v>194025</c:v>
                </c:pt>
                <c:pt idx="43">
                  <c:v>199643</c:v>
                </c:pt>
                <c:pt idx="44">
                  <c:v>205137</c:v>
                </c:pt>
                <c:pt idx="45">
                  <c:v>210934</c:v>
                </c:pt>
                <c:pt idx="46">
                  <c:v>216335</c:v>
                </c:pt>
                <c:pt idx="47">
                  <c:v>217495</c:v>
                </c:pt>
                <c:pt idx="48">
                  <c:v>218024</c:v>
                </c:pt>
                <c:pt idx="49">
                  <c:v>222568</c:v>
                </c:pt>
                <c:pt idx="50">
                  <c:v>226383</c:v>
                </c:pt>
                <c:pt idx="51">
                  <c:v>229838</c:v>
                </c:pt>
                <c:pt idx="52">
                  <c:v>233601</c:v>
                </c:pt>
                <c:pt idx="53">
                  <c:v>237727</c:v>
                </c:pt>
                <c:pt idx="54">
                  <c:v>238341</c:v>
                </c:pt>
                <c:pt idx="55">
                  <c:v>238610</c:v>
                </c:pt>
                <c:pt idx="56">
                  <c:v>241710</c:v>
                </c:pt>
                <c:pt idx="57">
                  <c:v>245915</c:v>
                </c:pt>
                <c:pt idx="58">
                  <c:v>249959</c:v>
                </c:pt>
                <c:pt idx="59">
                  <c:v>254854</c:v>
                </c:pt>
                <c:pt idx="60">
                  <c:v>259319</c:v>
                </c:pt>
                <c:pt idx="61">
                  <c:v>259741</c:v>
                </c:pt>
                <c:pt idx="62">
                  <c:v>260053</c:v>
                </c:pt>
                <c:pt idx="63">
                  <c:v>263724</c:v>
                </c:pt>
                <c:pt idx="64">
                  <c:v>267867</c:v>
                </c:pt>
                <c:pt idx="65">
                  <c:v>272123</c:v>
                </c:pt>
                <c:pt idx="66">
                  <c:v>275789</c:v>
                </c:pt>
                <c:pt idx="67">
                  <c:v>280270</c:v>
                </c:pt>
                <c:pt idx="68">
                  <c:v>281133</c:v>
                </c:pt>
                <c:pt idx="69">
                  <c:v>281867</c:v>
                </c:pt>
                <c:pt idx="70">
                  <c:v>285187</c:v>
                </c:pt>
                <c:pt idx="71">
                  <c:v>288814</c:v>
                </c:pt>
                <c:pt idx="72">
                  <c:v>292867</c:v>
                </c:pt>
                <c:pt idx="73">
                  <c:v>298035</c:v>
                </c:pt>
                <c:pt idx="74">
                  <c:v>303043</c:v>
                </c:pt>
                <c:pt idx="75">
                  <c:v>304014</c:v>
                </c:pt>
                <c:pt idx="76">
                  <c:v>304994</c:v>
                </c:pt>
                <c:pt idx="77">
                  <c:v>308699</c:v>
                </c:pt>
                <c:pt idx="78">
                  <c:v>313343</c:v>
                </c:pt>
                <c:pt idx="79">
                  <c:v>318042</c:v>
                </c:pt>
                <c:pt idx="80">
                  <c:v>322760</c:v>
                </c:pt>
                <c:pt idx="81">
                  <c:v>328385</c:v>
                </c:pt>
                <c:pt idx="82">
                  <c:v>329710</c:v>
                </c:pt>
                <c:pt idx="83">
                  <c:v>330517</c:v>
                </c:pt>
                <c:pt idx="84">
                  <c:v>334212</c:v>
                </c:pt>
                <c:pt idx="85">
                  <c:v>338094</c:v>
                </c:pt>
                <c:pt idx="86">
                  <c:v>341895</c:v>
                </c:pt>
                <c:pt idx="87">
                  <c:v>346109</c:v>
                </c:pt>
                <c:pt idx="88">
                  <c:v>350943</c:v>
                </c:pt>
                <c:pt idx="89">
                  <c:v>352213</c:v>
                </c:pt>
                <c:pt idx="90">
                  <c:v>353052</c:v>
                </c:pt>
                <c:pt idx="91">
                  <c:v>356482</c:v>
                </c:pt>
                <c:pt idx="92">
                  <c:v>360294</c:v>
                </c:pt>
                <c:pt idx="93">
                  <c:v>364250</c:v>
                </c:pt>
                <c:pt idx="94">
                  <c:v>368722</c:v>
                </c:pt>
                <c:pt idx="95">
                  <c:v>370246</c:v>
                </c:pt>
                <c:pt idx="96">
                  <c:v>371410</c:v>
                </c:pt>
                <c:pt idx="97">
                  <c:v>372158</c:v>
                </c:pt>
                <c:pt idx="98">
                  <c:v>372807</c:v>
                </c:pt>
                <c:pt idx="99">
                  <c:v>376700</c:v>
                </c:pt>
                <c:pt idx="100">
                  <c:v>379369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List1!$C$1:$CY$1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List1!$C$5:$CY$5</c:f>
              <c:numCache>
                <c:formatCode>General</c:formatCode>
                <c:ptCount val="101"/>
                <c:pt idx="0">
                  <c:v>86</c:v>
                </c:pt>
                <c:pt idx="1">
                  <c:v>396</c:v>
                </c:pt>
                <c:pt idx="2">
                  <c:v>685</c:v>
                </c:pt>
                <c:pt idx="3">
                  <c:v>880</c:v>
                </c:pt>
                <c:pt idx="4">
                  <c:v>884</c:v>
                </c:pt>
                <c:pt idx="5">
                  <c:v>884</c:v>
                </c:pt>
                <c:pt idx="6">
                  <c:v>886</c:v>
                </c:pt>
                <c:pt idx="7">
                  <c:v>889</c:v>
                </c:pt>
                <c:pt idx="8">
                  <c:v>901</c:v>
                </c:pt>
                <c:pt idx="9">
                  <c:v>956</c:v>
                </c:pt>
                <c:pt idx="10">
                  <c:v>1570</c:v>
                </c:pt>
                <c:pt idx="11">
                  <c:v>3157</c:v>
                </c:pt>
                <c:pt idx="12">
                  <c:v>3460</c:v>
                </c:pt>
                <c:pt idx="13">
                  <c:v>3538</c:v>
                </c:pt>
                <c:pt idx="14">
                  <c:v>4457</c:v>
                </c:pt>
                <c:pt idx="15">
                  <c:v>6397</c:v>
                </c:pt>
                <c:pt idx="16">
                  <c:v>9264</c:v>
                </c:pt>
                <c:pt idx="17">
                  <c:v>13286</c:v>
                </c:pt>
                <c:pt idx="18">
                  <c:v>17130</c:v>
                </c:pt>
                <c:pt idx="19">
                  <c:v>17746</c:v>
                </c:pt>
                <c:pt idx="20">
                  <c:v>17987</c:v>
                </c:pt>
                <c:pt idx="21">
                  <c:v>20710</c:v>
                </c:pt>
                <c:pt idx="22">
                  <c:v>24230</c:v>
                </c:pt>
                <c:pt idx="23">
                  <c:v>28161</c:v>
                </c:pt>
                <c:pt idx="24">
                  <c:v>31931</c:v>
                </c:pt>
                <c:pt idx="25">
                  <c:v>35013</c:v>
                </c:pt>
                <c:pt idx="26">
                  <c:v>35615</c:v>
                </c:pt>
                <c:pt idx="27">
                  <c:v>35740</c:v>
                </c:pt>
                <c:pt idx="28">
                  <c:v>37662</c:v>
                </c:pt>
                <c:pt idx="29">
                  <c:v>40316</c:v>
                </c:pt>
                <c:pt idx="30">
                  <c:v>42689</c:v>
                </c:pt>
                <c:pt idx="31">
                  <c:v>44485</c:v>
                </c:pt>
                <c:pt idx="32">
                  <c:v>46330</c:v>
                </c:pt>
                <c:pt idx="33">
                  <c:v>46508</c:v>
                </c:pt>
                <c:pt idx="34">
                  <c:v>46571</c:v>
                </c:pt>
                <c:pt idx="35">
                  <c:v>47857</c:v>
                </c:pt>
                <c:pt idx="36">
                  <c:v>49522</c:v>
                </c:pt>
                <c:pt idx="37">
                  <c:v>51714</c:v>
                </c:pt>
                <c:pt idx="38">
                  <c:v>55069</c:v>
                </c:pt>
                <c:pt idx="39">
                  <c:v>58042</c:v>
                </c:pt>
                <c:pt idx="40">
                  <c:v>58084</c:v>
                </c:pt>
                <c:pt idx="41">
                  <c:v>58260</c:v>
                </c:pt>
                <c:pt idx="42">
                  <c:v>60990</c:v>
                </c:pt>
                <c:pt idx="43">
                  <c:v>64761</c:v>
                </c:pt>
                <c:pt idx="44">
                  <c:v>69571</c:v>
                </c:pt>
                <c:pt idx="45">
                  <c:v>74997</c:v>
                </c:pt>
                <c:pt idx="46">
                  <c:v>80023</c:v>
                </c:pt>
                <c:pt idx="47">
                  <c:v>80738</c:v>
                </c:pt>
                <c:pt idx="48">
                  <c:v>80871</c:v>
                </c:pt>
                <c:pt idx="49">
                  <c:v>83185</c:v>
                </c:pt>
                <c:pt idx="50">
                  <c:v>87374</c:v>
                </c:pt>
                <c:pt idx="51">
                  <c:v>92036</c:v>
                </c:pt>
                <c:pt idx="52">
                  <c:v>96602</c:v>
                </c:pt>
                <c:pt idx="53">
                  <c:v>100245</c:v>
                </c:pt>
                <c:pt idx="54">
                  <c:v>100407</c:v>
                </c:pt>
                <c:pt idx="55">
                  <c:v>100410</c:v>
                </c:pt>
                <c:pt idx="56">
                  <c:v>102905</c:v>
                </c:pt>
                <c:pt idx="57">
                  <c:v>105852</c:v>
                </c:pt>
                <c:pt idx="58">
                  <c:v>109153</c:v>
                </c:pt>
                <c:pt idx="59">
                  <c:v>113395</c:v>
                </c:pt>
                <c:pt idx="60">
                  <c:v>116867</c:v>
                </c:pt>
                <c:pt idx="61">
                  <c:v>117036</c:v>
                </c:pt>
                <c:pt idx="62">
                  <c:v>117138</c:v>
                </c:pt>
                <c:pt idx="63">
                  <c:v>118822</c:v>
                </c:pt>
                <c:pt idx="64">
                  <c:v>120888</c:v>
                </c:pt>
                <c:pt idx="65">
                  <c:v>124027</c:v>
                </c:pt>
                <c:pt idx="66">
                  <c:v>126842</c:v>
                </c:pt>
                <c:pt idx="67">
                  <c:v>129847</c:v>
                </c:pt>
                <c:pt idx="68">
                  <c:v>130266</c:v>
                </c:pt>
                <c:pt idx="69">
                  <c:v>130566</c:v>
                </c:pt>
                <c:pt idx="70">
                  <c:v>131749</c:v>
                </c:pt>
                <c:pt idx="71">
                  <c:v>134187</c:v>
                </c:pt>
                <c:pt idx="72">
                  <c:v>137484</c:v>
                </c:pt>
                <c:pt idx="73">
                  <c:v>141248</c:v>
                </c:pt>
                <c:pt idx="74">
                  <c:v>144382</c:v>
                </c:pt>
                <c:pt idx="75">
                  <c:v>144796</c:v>
                </c:pt>
                <c:pt idx="76">
                  <c:v>144904</c:v>
                </c:pt>
                <c:pt idx="77">
                  <c:v>147208</c:v>
                </c:pt>
                <c:pt idx="78">
                  <c:v>150244</c:v>
                </c:pt>
                <c:pt idx="79">
                  <c:v>152731</c:v>
                </c:pt>
                <c:pt idx="80">
                  <c:v>155350</c:v>
                </c:pt>
                <c:pt idx="81">
                  <c:v>158228</c:v>
                </c:pt>
                <c:pt idx="82">
                  <c:v>158283</c:v>
                </c:pt>
                <c:pt idx="83">
                  <c:v>158299</c:v>
                </c:pt>
                <c:pt idx="84">
                  <c:v>159338</c:v>
                </c:pt>
                <c:pt idx="85">
                  <c:v>160958</c:v>
                </c:pt>
                <c:pt idx="86">
                  <c:v>163203</c:v>
                </c:pt>
                <c:pt idx="87">
                  <c:v>165407</c:v>
                </c:pt>
                <c:pt idx="88">
                  <c:v>167995</c:v>
                </c:pt>
                <c:pt idx="89">
                  <c:v>168147</c:v>
                </c:pt>
                <c:pt idx="90">
                  <c:v>168307</c:v>
                </c:pt>
                <c:pt idx="91">
                  <c:v>169260</c:v>
                </c:pt>
                <c:pt idx="92">
                  <c:v>170648</c:v>
                </c:pt>
                <c:pt idx="93">
                  <c:v>172853</c:v>
                </c:pt>
                <c:pt idx="94">
                  <c:v>175140</c:v>
                </c:pt>
                <c:pt idx="95">
                  <c:v>175395</c:v>
                </c:pt>
                <c:pt idx="96">
                  <c:v>175546</c:v>
                </c:pt>
                <c:pt idx="97">
                  <c:v>175589</c:v>
                </c:pt>
                <c:pt idx="98">
                  <c:v>175619</c:v>
                </c:pt>
                <c:pt idx="99">
                  <c:v>177214</c:v>
                </c:pt>
                <c:pt idx="100">
                  <c:v>178187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Ostatní</c:v>
                </c:pt>
              </c:strCache>
            </c:strRef>
          </c:tx>
          <c:spPr>
            <a:ln w="28575" cap="rnd">
              <a:solidFill>
                <a:srgbClr val="FFFFFF">
                  <a:lumMod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List1!$C$6:$CY$6</c:f>
              <c:numCache>
                <c:formatCode>General</c:formatCode>
                <c:ptCount val="101"/>
                <c:pt idx="0">
                  <c:v>246</c:v>
                </c:pt>
                <c:pt idx="1">
                  <c:v>441</c:v>
                </c:pt>
                <c:pt idx="2">
                  <c:v>688</c:v>
                </c:pt>
                <c:pt idx="3">
                  <c:v>775</c:v>
                </c:pt>
                <c:pt idx="4">
                  <c:v>782</c:v>
                </c:pt>
                <c:pt idx="5">
                  <c:v>832</c:v>
                </c:pt>
                <c:pt idx="6">
                  <c:v>866</c:v>
                </c:pt>
                <c:pt idx="7">
                  <c:v>1069</c:v>
                </c:pt>
                <c:pt idx="8">
                  <c:v>1286</c:v>
                </c:pt>
                <c:pt idx="9">
                  <c:v>1613</c:v>
                </c:pt>
                <c:pt idx="10">
                  <c:v>2258</c:v>
                </c:pt>
                <c:pt idx="11">
                  <c:v>3090</c:v>
                </c:pt>
                <c:pt idx="12">
                  <c:v>3365</c:v>
                </c:pt>
                <c:pt idx="13">
                  <c:v>3692</c:v>
                </c:pt>
                <c:pt idx="14">
                  <c:v>4980</c:v>
                </c:pt>
                <c:pt idx="15">
                  <c:v>6982</c:v>
                </c:pt>
                <c:pt idx="16">
                  <c:v>9170</c:v>
                </c:pt>
                <c:pt idx="17">
                  <c:v>11308</c:v>
                </c:pt>
                <c:pt idx="18">
                  <c:v>13259</c:v>
                </c:pt>
                <c:pt idx="19">
                  <c:v>13558</c:v>
                </c:pt>
                <c:pt idx="20">
                  <c:v>13747</c:v>
                </c:pt>
                <c:pt idx="21">
                  <c:v>14579</c:v>
                </c:pt>
                <c:pt idx="22">
                  <c:v>15302</c:v>
                </c:pt>
                <c:pt idx="23">
                  <c:v>16068</c:v>
                </c:pt>
                <c:pt idx="24">
                  <c:v>16785</c:v>
                </c:pt>
                <c:pt idx="25">
                  <c:v>17297</c:v>
                </c:pt>
                <c:pt idx="26">
                  <c:v>17414</c:v>
                </c:pt>
                <c:pt idx="27">
                  <c:v>17503</c:v>
                </c:pt>
                <c:pt idx="28">
                  <c:v>17857</c:v>
                </c:pt>
                <c:pt idx="29">
                  <c:v>18260</c:v>
                </c:pt>
                <c:pt idx="30">
                  <c:v>18650</c:v>
                </c:pt>
                <c:pt idx="31">
                  <c:v>19146</c:v>
                </c:pt>
                <c:pt idx="32">
                  <c:v>19909</c:v>
                </c:pt>
                <c:pt idx="33">
                  <c:v>20119</c:v>
                </c:pt>
                <c:pt idx="34">
                  <c:v>20438</c:v>
                </c:pt>
                <c:pt idx="35">
                  <c:v>21446</c:v>
                </c:pt>
                <c:pt idx="36">
                  <c:v>23097</c:v>
                </c:pt>
                <c:pt idx="37">
                  <c:v>25108</c:v>
                </c:pt>
                <c:pt idx="38">
                  <c:v>27251</c:v>
                </c:pt>
                <c:pt idx="39">
                  <c:v>29041</c:v>
                </c:pt>
                <c:pt idx="40">
                  <c:v>29351</c:v>
                </c:pt>
                <c:pt idx="41">
                  <c:v>29536</c:v>
                </c:pt>
                <c:pt idx="42">
                  <c:v>30522</c:v>
                </c:pt>
                <c:pt idx="43">
                  <c:v>31597</c:v>
                </c:pt>
                <c:pt idx="44">
                  <c:v>32803</c:v>
                </c:pt>
                <c:pt idx="45">
                  <c:v>34140</c:v>
                </c:pt>
                <c:pt idx="46">
                  <c:v>35047</c:v>
                </c:pt>
                <c:pt idx="47">
                  <c:v>35166</c:v>
                </c:pt>
                <c:pt idx="48">
                  <c:v>35238</c:v>
                </c:pt>
                <c:pt idx="49">
                  <c:v>35907</c:v>
                </c:pt>
                <c:pt idx="50">
                  <c:v>36486</c:v>
                </c:pt>
                <c:pt idx="51">
                  <c:v>37485</c:v>
                </c:pt>
                <c:pt idx="52">
                  <c:v>38637</c:v>
                </c:pt>
                <c:pt idx="53">
                  <c:v>39902</c:v>
                </c:pt>
                <c:pt idx="54">
                  <c:v>40079</c:v>
                </c:pt>
                <c:pt idx="55">
                  <c:v>40187</c:v>
                </c:pt>
                <c:pt idx="56">
                  <c:v>41335</c:v>
                </c:pt>
                <c:pt idx="57">
                  <c:v>42555</c:v>
                </c:pt>
                <c:pt idx="58">
                  <c:v>44204</c:v>
                </c:pt>
                <c:pt idx="59">
                  <c:v>45910</c:v>
                </c:pt>
                <c:pt idx="60">
                  <c:v>48029</c:v>
                </c:pt>
                <c:pt idx="61">
                  <c:v>48462</c:v>
                </c:pt>
                <c:pt idx="62">
                  <c:v>48996</c:v>
                </c:pt>
                <c:pt idx="63">
                  <c:v>51613</c:v>
                </c:pt>
                <c:pt idx="64">
                  <c:v>55488</c:v>
                </c:pt>
                <c:pt idx="65">
                  <c:v>59231</c:v>
                </c:pt>
                <c:pt idx="66">
                  <c:v>62413</c:v>
                </c:pt>
                <c:pt idx="67">
                  <c:v>65252</c:v>
                </c:pt>
                <c:pt idx="68">
                  <c:v>66582</c:v>
                </c:pt>
                <c:pt idx="69">
                  <c:v>67943</c:v>
                </c:pt>
                <c:pt idx="70">
                  <c:v>70818</c:v>
                </c:pt>
                <c:pt idx="71">
                  <c:v>74064</c:v>
                </c:pt>
                <c:pt idx="72">
                  <c:v>76996</c:v>
                </c:pt>
                <c:pt idx="73">
                  <c:v>80718</c:v>
                </c:pt>
                <c:pt idx="74">
                  <c:v>84488</c:v>
                </c:pt>
                <c:pt idx="75">
                  <c:v>85780</c:v>
                </c:pt>
                <c:pt idx="76">
                  <c:v>86931</c:v>
                </c:pt>
                <c:pt idx="77">
                  <c:v>90025</c:v>
                </c:pt>
                <c:pt idx="78">
                  <c:v>93480</c:v>
                </c:pt>
                <c:pt idx="79">
                  <c:v>96831</c:v>
                </c:pt>
                <c:pt idx="80">
                  <c:v>99867</c:v>
                </c:pt>
                <c:pt idx="81">
                  <c:v>103573</c:v>
                </c:pt>
                <c:pt idx="82">
                  <c:v>104824</c:v>
                </c:pt>
                <c:pt idx="83">
                  <c:v>105661</c:v>
                </c:pt>
                <c:pt idx="84">
                  <c:v>108379</c:v>
                </c:pt>
                <c:pt idx="85">
                  <c:v>111391</c:v>
                </c:pt>
                <c:pt idx="86">
                  <c:v>115412</c:v>
                </c:pt>
                <c:pt idx="87">
                  <c:v>119295</c:v>
                </c:pt>
                <c:pt idx="88">
                  <c:v>123448</c:v>
                </c:pt>
                <c:pt idx="89">
                  <c:v>124607</c:v>
                </c:pt>
                <c:pt idx="90">
                  <c:v>125987</c:v>
                </c:pt>
                <c:pt idx="91">
                  <c:v>129809</c:v>
                </c:pt>
                <c:pt idx="92">
                  <c:v>134190</c:v>
                </c:pt>
                <c:pt idx="93">
                  <c:v>138855</c:v>
                </c:pt>
                <c:pt idx="94">
                  <c:v>144844</c:v>
                </c:pt>
                <c:pt idx="95">
                  <c:v>146999</c:v>
                </c:pt>
                <c:pt idx="96">
                  <c:v>149111</c:v>
                </c:pt>
                <c:pt idx="97">
                  <c:v>150507</c:v>
                </c:pt>
                <c:pt idx="98">
                  <c:v>152113</c:v>
                </c:pt>
                <c:pt idx="99">
                  <c:v>157326</c:v>
                </c:pt>
                <c:pt idx="100">
                  <c:v>161276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19-41FB-ABC8-408C78914621}"/>
            </c:ext>
          </c:extLst>
        </c:ser>
        <c:ser>
          <c:idx val="5"/>
          <c:order val="5"/>
          <c:tx>
            <c:strRef>
              <c:f>List1!$A$7</c:f>
              <c:strCache>
                <c:ptCount val="1"/>
                <c:pt idx="0">
                  <c:v>Pracovníci ve školství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List1!$C$7:$CY$7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4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6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11</c:v>
                </c:pt>
                <c:pt idx="51">
                  <c:v>12</c:v>
                </c:pt>
                <c:pt idx="52">
                  <c:v>13</c:v>
                </c:pt>
                <c:pt idx="53">
                  <c:v>15</c:v>
                </c:pt>
                <c:pt idx="54">
                  <c:v>17</c:v>
                </c:pt>
                <c:pt idx="55">
                  <c:v>17</c:v>
                </c:pt>
                <c:pt idx="56">
                  <c:v>19</c:v>
                </c:pt>
                <c:pt idx="57">
                  <c:v>20</c:v>
                </c:pt>
                <c:pt idx="58">
                  <c:v>27</c:v>
                </c:pt>
                <c:pt idx="59">
                  <c:v>72</c:v>
                </c:pt>
                <c:pt idx="60">
                  <c:v>126</c:v>
                </c:pt>
                <c:pt idx="61">
                  <c:v>161</c:v>
                </c:pt>
                <c:pt idx="62">
                  <c:v>353</c:v>
                </c:pt>
                <c:pt idx="63">
                  <c:v>3737</c:v>
                </c:pt>
                <c:pt idx="64">
                  <c:v>10311</c:v>
                </c:pt>
                <c:pt idx="65">
                  <c:v>16190</c:v>
                </c:pt>
                <c:pt idx="66">
                  <c:v>22704</c:v>
                </c:pt>
                <c:pt idx="67">
                  <c:v>27353</c:v>
                </c:pt>
                <c:pt idx="68">
                  <c:v>29899</c:v>
                </c:pt>
                <c:pt idx="69">
                  <c:v>32426</c:v>
                </c:pt>
                <c:pt idx="70">
                  <c:v>38086</c:v>
                </c:pt>
                <c:pt idx="71">
                  <c:v>44857</c:v>
                </c:pt>
                <c:pt idx="72">
                  <c:v>50572</c:v>
                </c:pt>
                <c:pt idx="73">
                  <c:v>56067</c:v>
                </c:pt>
                <c:pt idx="74">
                  <c:v>60406</c:v>
                </c:pt>
                <c:pt idx="75">
                  <c:v>63038</c:v>
                </c:pt>
                <c:pt idx="76">
                  <c:v>64690</c:v>
                </c:pt>
                <c:pt idx="77">
                  <c:v>67416</c:v>
                </c:pt>
                <c:pt idx="78">
                  <c:v>72689</c:v>
                </c:pt>
                <c:pt idx="79">
                  <c:v>76883</c:v>
                </c:pt>
                <c:pt idx="80">
                  <c:v>80927</c:v>
                </c:pt>
                <c:pt idx="81">
                  <c:v>85594</c:v>
                </c:pt>
                <c:pt idx="82">
                  <c:v>87811</c:v>
                </c:pt>
                <c:pt idx="83">
                  <c:v>88532</c:v>
                </c:pt>
                <c:pt idx="84">
                  <c:v>93341</c:v>
                </c:pt>
                <c:pt idx="85">
                  <c:v>97898</c:v>
                </c:pt>
                <c:pt idx="86">
                  <c:v>102357</c:v>
                </c:pt>
                <c:pt idx="87">
                  <c:v>106916</c:v>
                </c:pt>
                <c:pt idx="88">
                  <c:v>112364</c:v>
                </c:pt>
                <c:pt idx="89">
                  <c:v>113854</c:v>
                </c:pt>
                <c:pt idx="90">
                  <c:v>115441</c:v>
                </c:pt>
                <c:pt idx="91">
                  <c:v>121412</c:v>
                </c:pt>
                <c:pt idx="92">
                  <c:v>129140</c:v>
                </c:pt>
                <c:pt idx="93">
                  <c:v>135484</c:v>
                </c:pt>
                <c:pt idx="94">
                  <c:v>142524</c:v>
                </c:pt>
                <c:pt idx="95">
                  <c:v>144911</c:v>
                </c:pt>
                <c:pt idx="96">
                  <c:v>146860</c:v>
                </c:pt>
                <c:pt idx="97">
                  <c:v>148619</c:v>
                </c:pt>
                <c:pt idx="98">
                  <c:v>149508</c:v>
                </c:pt>
                <c:pt idx="99">
                  <c:v>155105</c:v>
                </c:pt>
                <c:pt idx="100">
                  <c:v>161003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BA-4B78-8658-BD29E9C67F23}"/>
            </c:ext>
          </c:extLst>
        </c:ser>
        <c:ser>
          <c:idx val="6"/>
          <c:order val="6"/>
          <c:tx>
            <c:strRef>
              <c:f>List1!$A$8</c:f>
              <c:strCache>
                <c:ptCount val="1"/>
                <c:pt idx="0">
                  <c:v>Chronicky nemocní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List1!$C$1:$CY$1</c:f>
              <c:strCache>
                <c:ptCount val="101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</c:strCache>
            </c:strRef>
          </c:cat>
          <c:val>
            <c:numRef>
              <c:f>List1!$C$8:$CY$8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9</c:v>
                </c:pt>
                <c:pt idx="46">
                  <c:v>11</c:v>
                </c:pt>
                <c:pt idx="47">
                  <c:v>11</c:v>
                </c:pt>
                <c:pt idx="48">
                  <c:v>13</c:v>
                </c:pt>
                <c:pt idx="49">
                  <c:v>15</c:v>
                </c:pt>
                <c:pt idx="50">
                  <c:v>18</c:v>
                </c:pt>
                <c:pt idx="51">
                  <c:v>19</c:v>
                </c:pt>
                <c:pt idx="52">
                  <c:v>20</c:v>
                </c:pt>
                <c:pt idx="53">
                  <c:v>29</c:v>
                </c:pt>
                <c:pt idx="54">
                  <c:v>31</c:v>
                </c:pt>
                <c:pt idx="55">
                  <c:v>31</c:v>
                </c:pt>
                <c:pt idx="56">
                  <c:v>34</c:v>
                </c:pt>
                <c:pt idx="57">
                  <c:v>37</c:v>
                </c:pt>
                <c:pt idx="58">
                  <c:v>44</c:v>
                </c:pt>
                <c:pt idx="59">
                  <c:v>56</c:v>
                </c:pt>
                <c:pt idx="60">
                  <c:v>77</c:v>
                </c:pt>
                <c:pt idx="61">
                  <c:v>83</c:v>
                </c:pt>
                <c:pt idx="62">
                  <c:v>83</c:v>
                </c:pt>
                <c:pt idx="63">
                  <c:v>112</c:v>
                </c:pt>
                <c:pt idx="64">
                  <c:v>145</c:v>
                </c:pt>
                <c:pt idx="65">
                  <c:v>333</c:v>
                </c:pt>
                <c:pt idx="66">
                  <c:v>684</c:v>
                </c:pt>
                <c:pt idx="67">
                  <c:v>1040</c:v>
                </c:pt>
                <c:pt idx="68">
                  <c:v>1483</c:v>
                </c:pt>
                <c:pt idx="69">
                  <c:v>2060</c:v>
                </c:pt>
                <c:pt idx="70">
                  <c:v>2465</c:v>
                </c:pt>
                <c:pt idx="71">
                  <c:v>3121</c:v>
                </c:pt>
                <c:pt idx="72">
                  <c:v>3925</c:v>
                </c:pt>
                <c:pt idx="73">
                  <c:v>4978</c:v>
                </c:pt>
                <c:pt idx="74">
                  <c:v>6242</c:v>
                </c:pt>
                <c:pt idx="75">
                  <c:v>6609</c:v>
                </c:pt>
                <c:pt idx="76">
                  <c:v>6732</c:v>
                </c:pt>
                <c:pt idx="77">
                  <c:v>7788</c:v>
                </c:pt>
                <c:pt idx="78">
                  <c:v>9207</c:v>
                </c:pt>
                <c:pt idx="79">
                  <c:v>10707</c:v>
                </c:pt>
                <c:pt idx="80">
                  <c:v>12385</c:v>
                </c:pt>
                <c:pt idx="81">
                  <c:v>14259</c:v>
                </c:pt>
                <c:pt idx="82">
                  <c:v>14723</c:v>
                </c:pt>
                <c:pt idx="83">
                  <c:v>14816</c:v>
                </c:pt>
                <c:pt idx="84">
                  <c:v>16376</c:v>
                </c:pt>
                <c:pt idx="85">
                  <c:v>18172</c:v>
                </c:pt>
                <c:pt idx="86">
                  <c:v>20291</c:v>
                </c:pt>
                <c:pt idx="87">
                  <c:v>22459</c:v>
                </c:pt>
                <c:pt idx="88">
                  <c:v>24779</c:v>
                </c:pt>
                <c:pt idx="89">
                  <c:v>25158</c:v>
                </c:pt>
                <c:pt idx="90">
                  <c:v>25320</c:v>
                </c:pt>
                <c:pt idx="91">
                  <c:v>27646</c:v>
                </c:pt>
                <c:pt idx="92">
                  <c:v>30390</c:v>
                </c:pt>
                <c:pt idx="93">
                  <c:v>33268</c:v>
                </c:pt>
                <c:pt idx="94">
                  <c:v>36580</c:v>
                </c:pt>
                <c:pt idx="95">
                  <c:v>37423</c:v>
                </c:pt>
                <c:pt idx="96">
                  <c:v>37820</c:v>
                </c:pt>
                <c:pt idx="97">
                  <c:v>38008</c:v>
                </c:pt>
                <c:pt idx="98">
                  <c:v>38220</c:v>
                </c:pt>
                <c:pt idx="99">
                  <c:v>40171</c:v>
                </c:pt>
                <c:pt idx="100">
                  <c:v>42988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1-4689-8D01-AE220FE5D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2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640143913712241"/>
          <c:y val="5.9060112031772409E-2"/>
          <c:w val="0.25672167579882066"/>
          <c:h val="0.75105814945646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7175538477131103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4.2679751582317191E-4"/>
                  <c:y val="-4.662556641343844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220385068377"/>
                      <c:h val="4.1879120465594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01.12.20</c:v>
                </c:pt>
                <c:pt idx="1">
                  <c:v>02.12.20</c:v>
                </c:pt>
                <c:pt idx="2">
                  <c:v>03.12.20</c:v>
                </c:pt>
                <c:pt idx="3">
                  <c:v>04.12.20</c:v>
                </c:pt>
                <c:pt idx="4">
                  <c:v>05.12.20</c:v>
                </c:pt>
                <c:pt idx="5">
                  <c:v>06.12.20</c:v>
                </c:pt>
                <c:pt idx="6">
                  <c:v>07.12.20</c:v>
                </c:pt>
                <c:pt idx="7">
                  <c:v>08.12.20</c:v>
                </c:pt>
                <c:pt idx="8">
                  <c:v>09.12.20</c:v>
                </c:pt>
                <c:pt idx="9">
                  <c:v>10.12.20</c:v>
                </c:pt>
                <c:pt idx="10">
                  <c:v>11.12.20</c:v>
                </c:pt>
                <c:pt idx="11">
                  <c:v>12.12.20</c:v>
                </c:pt>
                <c:pt idx="12">
                  <c:v>13.12.20</c:v>
                </c:pt>
                <c:pt idx="13">
                  <c:v>14.12.20</c:v>
                </c:pt>
                <c:pt idx="14">
                  <c:v>15.12.20</c:v>
                </c:pt>
                <c:pt idx="15">
                  <c:v>16.12.20</c:v>
                </c:pt>
                <c:pt idx="16">
                  <c:v>17.12.20</c:v>
                </c:pt>
                <c:pt idx="17">
                  <c:v>18.12.20</c:v>
                </c:pt>
                <c:pt idx="18">
                  <c:v>19.12.20</c:v>
                </c:pt>
                <c:pt idx="19">
                  <c:v>20.12.20</c:v>
                </c:pt>
                <c:pt idx="20">
                  <c:v>21.12.20</c:v>
                </c:pt>
                <c:pt idx="21">
                  <c:v>22.12.20</c:v>
                </c:pt>
                <c:pt idx="22">
                  <c:v>23.12.20</c:v>
                </c:pt>
                <c:pt idx="23">
                  <c:v>24.12.20</c:v>
                </c:pt>
                <c:pt idx="24">
                  <c:v>25.12.20</c:v>
                </c:pt>
                <c:pt idx="25">
                  <c:v>26.12.20</c:v>
                </c:pt>
                <c:pt idx="26">
                  <c:v>27.12.20</c:v>
                </c:pt>
                <c:pt idx="27">
                  <c:v>28.12.20</c:v>
                </c:pt>
                <c:pt idx="28">
                  <c:v>29.12.20</c:v>
                </c:pt>
                <c:pt idx="29">
                  <c:v>30.12.20</c:v>
                </c:pt>
                <c:pt idx="30">
                  <c:v>31.12.20</c:v>
                </c:pt>
                <c:pt idx="31">
                  <c:v>01.01.21</c:v>
                </c:pt>
                <c:pt idx="32">
                  <c:v>02.01.21</c:v>
                </c:pt>
                <c:pt idx="33">
                  <c:v>03.01.21</c:v>
                </c:pt>
                <c:pt idx="34">
                  <c:v>04.01.21</c:v>
                </c:pt>
                <c:pt idx="35">
                  <c:v>05.01.21</c:v>
                </c:pt>
                <c:pt idx="36">
                  <c:v>06.01.21</c:v>
                </c:pt>
                <c:pt idx="37">
                  <c:v>07.01.21</c:v>
                </c:pt>
                <c:pt idx="38">
                  <c:v>08.01.21</c:v>
                </c:pt>
                <c:pt idx="39">
                  <c:v>09.01.21</c:v>
                </c:pt>
                <c:pt idx="40">
                  <c:v>10.01.21</c:v>
                </c:pt>
                <c:pt idx="41">
                  <c:v>11.01.21</c:v>
                </c:pt>
                <c:pt idx="42">
                  <c:v>12.01.21</c:v>
                </c:pt>
                <c:pt idx="43">
                  <c:v>13.01.21</c:v>
                </c:pt>
                <c:pt idx="44">
                  <c:v>14.01.21</c:v>
                </c:pt>
                <c:pt idx="45">
                  <c:v>15.01.21</c:v>
                </c:pt>
                <c:pt idx="46">
                  <c:v>16.01.21</c:v>
                </c:pt>
                <c:pt idx="47">
                  <c:v>17.01.21</c:v>
                </c:pt>
                <c:pt idx="48">
                  <c:v>18.01.21</c:v>
                </c:pt>
                <c:pt idx="49">
                  <c:v>19.01.21</c:v>
                </c:pt>
                <c:pt idx="50">
                  <c:v>20.01.21</c:v>
                </c:pt>
                <c:pt idx="51">
                  <c:v>21.01.21</c:v>
                </c:pt>
                <c:pt idx="52">
                  <c:v>22.01.21</c:v>
                </c:pt>
                <c:pt idx="53">
                  <c:v>23.01.21</c:v>
                </c:pt>
                <c:pt idx="54">
                  <c:v>24.01.21</c:v>
                </c:pt>
                <c:pt idx="55">
                  <c:v>25.01.21</c:v>
                </c:pt>
                <c:pt idx="56">
                  <c:v>26.01.21</c:v>
                </c:pt>
                <c:pt idx="57">
                  <c:v>27.01.21</c:v>
                </c:pt>
                <c:pt idx="58">
                  <c:v>28.01.21</c:v>
                </c:pt>
                <c:pt idx="59">
                  <c:v>29.01.21</c:v>
                </c:pt>
                <c:pt idx="60">
                  <c:v>30.01.21</c:v>
                </c:pt>
                <c:pt idx="61">
                  <c:v>31.01.21</c:v>
                </c:pt>
                <c:pt idx="62">
                  <c:v>01.02.21</c:v>
                </c:pt>
                <c:pt idx="63">
                  <c:v>02.02.21</c:v>
                </c:pt>
                <c:pt idx="64">
                  <c:v>03.02.21</c:v>
                </c:pt>
                <c:pt idx="65">
                  <c:v>04.02.21</c:v>
                </c:pt>
                <c:pt idx="66">
                  <c:v>05.02.21</c:v>
                </c:pt>
                <c:pt idx="67">
                  <c:v>06.02.21</c:v>
                </c:pt>
                <c:pt idx="68">
                  <c:v>07.02.21</c:v>
                </c:pt>
                <c:pt idx="69">
                  <c:v>08.02.21</c:v>
                </c:pt>
                <c:pt idx="70">
                  <c:v>09.02.21</c:v>
                </c:pt>
                <c:pt idx="71">
                  <c:v>10.02.21</c:v>
                </c:pt>
                <c:pt idx="72">
                  <c:v>11.02.21</c:v>
                </c:pt>
                <c:pt idx="73">
                  <c:v>12.02.21</c:v>
                </c:pt>
                <c:pt idx="74">
                  <c:v>13.02.21</c:v>
                </c:pt>
                <c:pt idx="75">
                  <c:v>14.02.21</c:v>
                </c:pt>
                <c:pt idx="76">
                  <c:v>15.02.21</c:v>
                </c:pt>
                <c:pt idx="77">
                  <c:v>16.02.21</c:v>
                </c:pt>
                <c:pt idx="78">
                  <c:v>17.02.21</c:v>
                </c:pt>
                <c:pt idx="79">
                  <c:v>18.02.21</c:v>
                </c:pt>
                <c:pt idx="80">
                  <c:v>19.02.21</c:v>
                </c:pt>
                <c:pt idx="81">
                  <c:v>20.02.21</c:v>
                </c:pt>
                <c:pt idx="82">
                  <c:v>21.02.21</c:v>
                </c:pt>
                <c:pt idx="83">
                  <c:v>22.02.21</c:v>
                </c:pt>
                <c:pt idx="84">
                  <c:v>23.02.21</c:v>
                </c:pt>
                <c:pt idx="85">
                  <c:v>24.02.21</c:v>
                </c:pt>
                <c:pt idx="86">
                  <c:v>25.02.21</c:v>
                </c:pt>
                <c:pt idx="87">
                  <c:v>26.02.21</c:v>
                </c:pt>
                <c:pt idx="88">
                  <c:v>27.02.21</c:v>
                </c:pt>
                <c:pt idx="89">
                  <c:v>28.02.21</c:v>
                </c:pt>
                <c:pt idx="90">
                  <c:v>01.03.21</c:v>
                </c:pt>
                <c:pt idx="91">
                  <c:v>02.03.21</c:v>
                </c:pt>
                <c:pt idx="92">
                  <c:v>03.03.21</c:v>
                </c:pt>
                <c:pt idx="93">
                  <c:v>04.03.21</c:v>
                </c:pt>
                <c:pt idx="94">
                  <c:v>05.03.21</c:v>
                </c:pt>
                <c:pt idx="95">
                  <c:v>06.03.21</c:v>
                </c:pt>
                <c:pt idx="96">
                  <c:v>07.03.21</c:v>
                </c:pt>
                <c:pt idx="97">
                  <c:v>08.03.21</c:v>
                </c:pt>
                <c:pt idx="98">
                  <c:v>09.03.21</c:v>
                </c:pt>
                <c:pt idx="99">
                  <c:v>10.03.21</c:v>
                </c:pt>
                <c:pt idx="100">
                  <c:v>11.03.21</c:v>
                </c:pt>
                <c:pt idx="101">
                  <c:v>12.03.21</c:v>
                </c:pt>
                <c:pt idx="102">
                  <c:v>13.03.21</c:v>
                </c:pt>
                <c:pt idx="103">
                  <c:v>14.03.21</c:v>
                </c:pt>
                <c:pt idx="104">
                  <c:v>15.03.21</c:v>
                </c:pt>
                <c:pt idx="105">
                  <c:v>16.03.21</c:v>
                </c:pt>
                <c:pt idx="106">
                  <c:v>17.03.21</c:v>
                </c:pt>
                <c:pt idx="107">
                  <c:v>18.03.21</c:v>
                </c:pt>
                <c:pt idx="108">
                  <c:v>19.03.21</c:v>
                </c:pt>
                <c:pt idx="109">
                  <c:v>20.03.21</c:v>
                </c:pt>
                <c:pt idx="110">
                  <c:v>21.03.21</c:v>
                </c:pt>
                <c:pt idx="111">
                  <c:v>22.03.21</c:v>
                </c:pt>
                <c:pt idx="112">
                  <c:v>23.03.21</c:v>
                </c:pt>
                <c:pt idx="113">
                  <c:v>24.03.21</c:v>
                </c:pt>
                <c:pt idx="114">
                  <c:v>25.03.21</c:v>
                </c:pt>
                <c:pt idx="115">
                  <c:v>26.03.21</c:v>
                </c:pt>
                <c:pt idx="116">
                  <c:v>27.03.21</c:v>
                </c:pt>
                <c:pt idx="117">
                  <c:v>28.03.21</c:v>
                </c:pt>
                <c:pt idx="118">
                  <c:v>29.03.21</c:v>
                </c:pt>
                <c:pt idx="119">
                  <c:v>30.03.21</c:v>
                </c:pt>
                <c:pt idx="120">
                  <c:v>31.03.21</c:v>
                </c:pt>
                <c:pt idx="121">
                  <c:v>01.04.21</c:v>
                </c:pt>
                <c:pt idx="122">
                  <c:v>02.04.21</c:v>
                </c:pt>
                <c:pt idx="123">
                  <c:v>03.04.21</c:v>
                </c:pt>
                <c:pt idx="124">
                  <c:v>04.04.21</c:v>
                </c:pt>
                <c:pt idx="125">
                  <c:v>05.04.21</c:v>
                </c:pt>
                <c:pt idx="126">
                  <c:v>06.04.21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62</c:v>
                </c:pt>
                <c:pt idx="1">
                  <c:v>53</c:v>
                </c:pt>
                <c:pt idx="2">
                  <c:v>50</c:v>
                </c:pt>
                <c:pt idx="3">
                  <c:v>68</c:v>
                </c:pt>
                <c:pt idx="4">
                  <c:v>31</c:v>
                </c:pt>
                <c:pt idx="5">
                  <c:v>30</c:v>
                </c:pt>
                <c:pt idx="6">
                  <c:v>81</c:v>
                </c:pt>
                <c:pt idx="7">
                  <c:v>81</c:v>
                </c:pt>
                <c:pt idx="8">
                  <c:v>74</c:v>
                </c:pt>
                <c:pt idx="9">
                  <c:v>76</c:v>
                </c:pt>
                <c:pt idx="10">
                  <c:v>72</c:v>
                </c:pt>
                <c:pt idx="11">
                  <c:v>43</c:v>
                </c:pt>
                <c:pt idx="12">
                  <c:v>25</c:v>
                </c:pt>
                <c:pt idx="13">
                  <c:v>84</c:v>
                </c:pt>
                <c:pt idx="14">
                  <c:v>111</c:v>
                </c:pt>
                <c:pt idx="15">
                  <c:v>72</c:v>
                </c:pt>
                <c:pt idx="16">
                  <c:v>94</c:v>
                </c:pt>
                <c:pt idx="17">
                  <c:v>105</c:v>
                </c:pt>
                <c:pt idx="18">
                  <c:v>45</c:v>
                </c:pt>
                <c:pt idx="19">
                  <c:v>53</c:v>
                </c:pt>
                <c:pt idx="20">
                  <c:v>141</c:v>
                </c:pt>
                <c:pt idx="21">
                  <c:v>126</c:v>
                </c:pt>
                <c:pt idx="22">
                  <c:v>185</c:v>
                </c:pt>
                <c:pt idx="23">
                  <c:v>58</c:v>
                </c:pt>
                <c:pt idx="24">
                  <c:v>44</c:v>
                </c:pt>
                <c:pt idx="25">
                  <c:v>47</c:v>
                </c:pt>
                <c:pt idx="26">
                  <c:v>72</c:v>
                </c:pt>
                <c:pt idx="27">
                  <c:v>162</c:v>
                </c:pt>
                <c:pt idx="28">
                  <c:v>121</c:v>
                </c:pt>
                <c:pt idx="29">
                  <c:v>110</c:v>
                </c:pt>
                <c:pt idx="30">
                  <c:v>111</c:v>
                </c:pt>
                <c:pt idx="31">
                  <c:v>44</c:v>
                </c:pt>
                <c:pt idx="32">
                  <c:v>49</c:v>
                </c:pt>
                <c:pt idx="33">
                  <c:v>74</c:v>
                </c:pt>
                <c:pt idx="34">
                  <c:v>164</c:v>
                </c:pt>
                <c:pt idx="35">
                  <c:v>128</c:v>
                </c:pt>
                <c:pt idx="36">
                  <c:v>97</c:v>
                </c:pt>
                <c:pt idx="37">
                  <c:v>83</c:v>
                </c:pt>
                <c:pt idx="38">
                  <c:v>82</c:v>
                </c:pt>
                <c:pt idx="39">
                  <c:v>49</c:v>
                </c:pt>
                <c:pt idx="40">
                  <c:v>34</c:v>
                </c:pt>
                <c:pt idx="41">
                  <c:v>79</c:v>
                </c:pt>
                <c:pt idx="42">
                  <c:v>72</c:v>
                </c:pt>
                <c:pt idx="43">
                  <c:v>75</c:v>
                </c:pt>
                <c:pt idx="44">
                  <c:v>55</c:v>
                </c:pt>
                <c:pt idx="45">
                  <c:v>70</c:v>
                </c:pt>
                <c:pt idx="46">
                  <c:v>43</c:v>
                </c:pt>
                <c:pt idx="47">
                  <c:v>21</c:v>
                </c:pt>
                <c:pt idx="48">
                  <c:v>79</c:v>
                </c:pt>
                <c:pt idx="49">
                  <c:v>54</c:v>
                </c:pt>
                <c:pt idx="50">
                  <c:v>53</c:v>
                </c:pt>
                <c:pt idx="51">
                  <c:v>49</c:v>
                </c:pt>
                <c:pt idx="52">
                  <c:v>67</c:v>
                </c:pt>
                <c:pt idx="53">
                  <c:v>29</c:v>
                </c:pt>
                <c:pt idx="54">
                  <c:v>9</c:v>
                </c:pt>
                <c:pt idx="55">
                  <c:v>41</c:v>
                </c:pt>
                <c:pt idx="56">
                  <c:v>46</c:v>
                </c:pt>
                <c:pt idx="57">
                  <c:v>42</c:v>
                </c:pt>
                <c:pt idx="58">
                  <c:v>42</c:v>
                </c:pt>
                <c:pt idx="59">
                  <c:v>35</c:v>
                </c:pt>
                <c:pt idx="60">
                  <c:v>19</c:v>
                </c:pt>
                <c:pt idx="61">
                  <c:v>23</c:v>
                </c:pt>
                <c:pt idx="62">
                  <c:v>40</c:v>
                </c:pt>
                <c:pt idx="63">
                  <c:v>33</c:v>
                </c:pt>
                <c:pt idx="64">
                  <c:v>27</c:v>
                </c:pt>
                <c:pt idx="65">
                  <c:v>40</c:v>
                </c:pt>
                <c:pt idx="66">
                  <c:v>26</c:v>
                </c:pt>
                <c:pt idx="67">
                  <c:v>16</c:v>
                </c:pt>
                <c:pt idx="68">
                  <c:v>14</c:v>
                </c:pt>
                <c:pt idx="69">
                  <c:v>19</c:v>
                </c:pt>
                <c:pt idx="70">
                  <c:v>24</c:v>
                </c:pt>
                <c:pt idx="71">
                  <c:v>30</c:v>
                </c:pt>
                <c:pt idx="72">
                  <c:v>25</c:v>
                </c:pt>
                <c:pt idx="73">
                  <c:v>29</c:v>
                </c:pt>
                <c:pt idx="74">
                  <c:v>12</c:v>
                </c:pt>
                <c:pt idx="75">
                  <c:v>7</c:v>
                </c:pt>
                <c:pt idx="76">
                  <c:v>23</c:v>
                </c:pt>
                <c:pt idx="77">
                  <c:v>33</c:v>
                </c:pt>
                <c:pt idx="78">
                  <c:v>13</c:v>
                </c:pt>
                <c:pt idx="79">
                  <c:v>26</c:v>
                </c:pt>
                <c:pt idx="80">
                  <c:v>24</c:v>
                </c:pt>
                <c:pt idx="81">
                  <c:v>15</c:v>
                </c:pt>
                <c:pt idx="82">
                  <c:v>8</c:v>
                </c:pt>
                <c:pt idx="83">
                  <c:v>32</c:v>
                </c:pt>
                <c:pt idx="84">
                  <c:v>29</c:v>
                </c:pt>
                <c:pt idx="85">
                  <c:v>25</c:v>
                </c:pt>
                <c:pt idx="86">
                  <c:v>37</c:v>
                </c:pt>
                <c:pt idx="87">
                  <c:v>34</c:v>
                </c:pt>
                <c:pt idx="88">
                  <c:v>23</c:v>
                </c:pt>
                <c:pt idx="89">
                  <c:v>19</c:v>
                </c:pt>
                <c:pt idx="90">
                  <c:v>29</c:v>
                </c:pt>
                <c:pt idx="91">
                  <c:v>41</c:v>
                </c:pt>
                <c:pt idx="92">
                  <c:v>37</c:v>
                </c:pt>
                <c:pt idx="93">
                  <c:v>20</c:v>
                </c:pt>
                <c:pt idx="94">
                  <c:v>25</c:v>
                </c:pt>
                <c:pt idx="95">
                  <c:v>11</c:v>
                </c:pt>
                <c:pt idx="96">
                  <c:v>10</c:v>
                </c:pt>
                <c:pt idx="97">
                  <c:v>23</c:v>
                </c:pt>
                <c:pt idx="98">
                  <c:v>21</c:v>
                </c:pt>
                <c:pt idx="99">
                  <c:v>21</c:v>
                </c:pt>
                <c:pt idx="100">
                  <c:v>7</c:v>
                </c:pt>
                <c:pt idx="101">
                  <c:v>17</c:v>
                </c:pt>
                <c:pt idx="102">
                  <c:v>11</c:v>
                </c:pt>
                <c:pt idx="103">
                  <c:v>7</c:v>
                </c:pt>
                <c:pt idx="104">
                  <c:v>23</c:v>
                </c:pt>
                <c:pt idx="105">
                  <c:v>29</c:v>
                </c:pt>
                <c:pt idx="106">
                  <c:v>12</c:v>
                </c:pt>
                <c:pt idx="107">
                  <c:v>16</c:v>
                </c:pt>
                <c:pt idx="108">
                  <c:v>11</c:v>
                </c:pt>
                <c:pt idx="109">
                  <c:v>7</c:v>
                </c:pt>
                <c:pt idx="110">
                  <c:v>6</c:v>
                </c:pt>
                <c:pt idx="111">
                  <c:v>9</c:v>
                </c:pt>
                <c:pt idx="112">
                  <c:v>18</c:v>
                </c:pt>
                <c:pt idx="113">
                  <c:v>9</c:v>
                </c:pt>
                <c:pt idx="114">
                  <c:v>10</c:v>
                </c:pt>
                <c:pt idx="115">
                  <c:v>11</c:v>
                </c:pt>
                <c:pt idx="116">
                  <c:v>9</c:v>
                </c:pt>
                <c:pt idx="117">
                  <c:v>0</c:v>
                </c:pt>
                <c:pt idx="118">
                  <c:v>13</c:v>
                </c:pt>
                <c:pt idx="119">
                  <c:v>9</c:v>
                </c:pt>
                <c:pt idx="120">
                  <c:v>7</c:v>
                </c:pt>
                <c:pt idx="121">
                  <c:v>6</c:v>
                </c:pt>
                <c:pt idx="122">
                  <c:v>4</c:v>
                </c:pt>
                <c:pt idx="123">
                  <c:v>5</c:v>
                </c:pt>
                <c:pt idx="124">
                  <c:v>4</c:v>
                </c:pt>
                <c:pt idx="125">
                  <c:v>5</c:v>
                </c:pt>
                <c:pt idx="12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0"/>
                  <c:y val="-5.231920890731892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8009897564401"/>
                      <c:h val="7.6623795009045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01.12.20</c:v>
                </c:pt>
                <c:pt idx="1">
                  <c:v>02.12.20</c:v>
                </c:pt>
                <c:pt idx="2">
                  <c:v>03.12.20</c:v>
                </c:pt>
                <c:pt idx="3">
                  <c:v>04.12.20</c:v>
                </c:pt>
                <c:pt idx="4">
                  <c:v>05.12.20</c:v>
                </c:pt>
                <c:pt idx="5">
                  <c:v>06.12.20</c:v>
                </c:pt>
                <c:pt idx="6">
                  <c:v>07.12.20</c:v>
                </c:pt>
                <c:pt idx="7">
                  <c:v>08.12.20</c:v>
                </c:pt>
                <c:pt idx="8">
                  <c:v>09.12.20</c:v>
                </c:pt>
                <c:pt idx="9">
                  <c:v>10.12.20</c:v>
                </c:pt>
                <c:pt idx="10">
                  <c:v>11.12.20</c:v>
                </c:pt>
                <c:pt idx="11">
                  <c:v>12.12.20</c:v>
                </c:pt>
                <c:pt idx="12">
                  <c:v>13.12.20</c:v>
                </c:pt>
                <c:pt idx="13">
                  <c:v>14.12.20</c:v>
                </c:pt>
                <c:pt idx="14">
                  <c:v>15.12.20</c:v>
                </c:pt>
                <c:pt idx="15">
                  <c:v>16.12.20</c:v>
                </c:pt>
                <c:pt idx="16">
                  <c:v>17.12.20</c:v>
                </c:pt>
                <c:pt idx="17">
                  <c:v>18.12.20</c:v>
                </c:pt>
                <c:pt idx="18">
                  <c:v>19.12.20</c:v>
                </c:pt>
                <c:pt idx="19">
                  <c:v>20.12.20</c:v>
                </c:pt>
                <c:pt idx="20">
                  <c:v>21.12.20</c:v>
                </c:pt>
                <c:pt idx="21">
                  <c:v>22.12.20</c:v>
                </c:pt>
                <c:pt idx="22">
                  <c:v>23.12.20</c:v>
                </c:pt>
                <c:pt idx="23">
                  <c:v>24.12.20</c:v>
                </c:pt>
                <c:pt idx="24">
                  <c:v>25.12.20</c:v>
                </c:pt>
                <c:pt idx="25">
                  <c:v>26.12.20</c:v>
                </c:pt>
                <c:pt idx="26">
                  <c:v>27.12.20</c:v>
                </c:pt>
                <c:pt idx="27">
                  <c:v>28.12.20</c:v>
                </c:pt>
                <c:pt idx="28">
                  <c:v>29.12.20</c:v>
                </c:pt>
                <c:pt idx="29">
                  <c:v>30.12.20</c:v>
                </c:pt>
                <c:pt idx="30">
                  <c:v>31.12.20</c:v>
                </c:pt>
                <c:pt idx="31">
                  <c:v>01.01.21</c:v>
                </c:pt>
                <c:pt idx="32">
                  <c:v>02.01.21</c:v>
                </c:pt>
                <c:pt idx="33">
                  <c:v>03.01.21</c:v>
                </c:pt>
                <c:pt idx="34">
                  <c:v>04.01.21</c:v>
                </c:pt>
                <c:pt idx="35">
                  <c:v>05.01.21</c:v>
                </c:pt>
                <c:pt idx="36">
                  <c:v>06.01.21</c:v>
                </c:pt>
                <c:pt idx="37">
                  <c:v>07.01.21</c:v>
                </c:pt>
                <c:pt idx="38">
                  <c:v>08.01.21</c:v>
                </c:pt>
                <c:pt idx="39">
                  <c:v>09.01.21</c:v>
                </c:pt>
                <c:pt idx="40">
                  <c:v>10.01.21</c:v>
                </c:pt>
                <c:pt idx="41">
                  <c:v>11.01.21</c:v>
                </c:pt>
                <c:pt idx="42">
                  <c:v>12.01.21</c:v>
                </c:pt>
                <c:pt idx="43">
                  <c:v>13.01.21</c:v>
                </c:pt>
                <c:pt idx="44">
                  <c:v>14.01.21</c:v>
                </c:pt>
                <c:pt idx="45">
                  <c:v>15.01.21</c:v>
                </c:pt>
                <c:pt idx="46">
                  <c:v>16.01.21</c:v>
                </c:pt>
                <c:pt idx="47">
                  <c:v>17.01.21</c:v>
                </c:pt>
                <c:pt idx="48">
                  <c:v>18.01.21</c:v>
                </c:pt>
                <c:pt idx="49">
                  <c:v>19.01.21</c:v>
                </c:pt>
                <c:pt idx="50">
                  <c:v>20.01.21</c:v>
                </c:pt>
                <c:pt idx="51">
                  <c:v>21.01.21</c:v>
                </c:pt>
                <c:pt idx="52">
                  <c:v>22.01.21</c:v>
                </c:pt>
                <c:pt idx="53">
                  <c:v>23.01.21</c:v>
                </c:pt>
                <c:pt idx="54">
                  <c:v>24.01.21</c:v>
                </c:pt>
                <c:pt idx="55">
                  <c:v>25.01.21</c:v>
                </c:pt>
                <c:pt idx="56">
                  <c:v>26.01.21</c:v>
                </c:pt>
                <c:pt idx="57">
                  <c:v>27.01.21</c:v>
                </c:pt>
                <c:pt idx="58">
                  <c:v>28.01.21</c:v>
                </c:pt>
                <c:pt idx="59">
                  <c:v>29.01.21</c:v>
                </c:pt>
                <c:pt idx="60">
                  <c:v>30.01.21</c:v>
                </c:pt>
                <c:pt idx="61">
                  <c:v>31.01.21</c:v>
                </c:pt>
                <c:pt idx="62">
                  <c:v>01.02.21</c:v>
                </c:pt>
                <c:pt idx="63">
                  <c:v>02.02.21</c:v>
                </c:pt>
                <c:pt idx="64">
                  <c:v>03.02.21</c:v>
                </c:pt>
                <c:pt idx="65">
                  <c:v>04.02.21</c:v>
                </c:pt>
                <c:pt idx="66">
                  <c:v>05.02.21</c:v>
                </c:pt>
                <c:pt idx="67">
                  <c:v>06.02.21</c:v>
                </c:pt>
                <c:pt idx="68">
                  <c:v>07.02.21</c:v>
                </c:pt>
                <c:pt idx="69">
                  <c:v>08.02.21</c:v>
                </c:pt>
                <c:pt idx="70">
                  <c:v>09.02.21</c:v>
                </c:pt>
                <c:pt idx="71">
                  <c:v>10.02.21</c:v>
                </c:pt>
                <c:pt idx="72">
                  <c:v>11.02.21</c:v>
                </c:pt>
                <c:pt idx="73">
                  <c:v>12.02.21</c:v>
                </c:pt>
                <c:pt idx="74">
                  <c:v>13.02.21</c:v>
                </c:pt>
                <c:pt idx="75">
                  <c:v>14.02.21</c:v>
                </c:pt>
                <c:pt idx="76">
                  <c:v>15.02.21</c:v>
                </c:pt>
                <c:pt idx="77">
                  <c:v>16.02.21</c:v>
                </c:pt>
                <c:pt idx="78">
                  <c:v>17.02.21</c:v>
                </c:pt>
                <c:pt idx="79">
                  <c:v>18.02.21</c:v>
                </c:pt>
                <c:pt idx="80">
                  <c:v>19.02.21</c:v>
                </c:pt>
                <c:pt idx="81">
                  <c:v>20.02.21</c:v>
                </c:pt>
                <c:pt idx="82">
                  <c:v>21.02.21</c:v>
                </c:pt>
                <c:pt idx="83">
                  <c:v>22.02.21</c:v>
                </c:pt>
                <c:pt idx="84">
                  <c:v>23.02.21</c:v>
                </c:pt>
                <c:pt idx="85">
                  <c:v>24.02.21</c:v>
                </c:pt>
                <c:pt idx="86">
                  <c:v>25.02.21</c:v>
                </c:pt>
                <c:pt idx="87">
                  <c:v>26.02.21</c:v>
                </c:pt>
                <c:pt idx="88">
                  <c:v>27.02.21</c:v>
                </c:pt>
                <c:pt idx="89">
                  <c:v>28.02.21</c:v>
                </c:pt>
                <c:pt idx="90">
                  <c:v>01.03.21</c:v>
                </c:pt>
                <c:pt idx="91">
                  <c:v>02.03.21</c:v>
                </c:pt>
                <c:pt idx="92">
                  <c:v>03.03.21</c:v>
                </c:pt>
                <c:pt idx="93">
                  <c:v>04.03.21</c:v>
                </c:pt>
                <c:pt idx="94">
                  <c:v>05.03.21</c:v>
                </c:pt>
                <c:pt idx="95">
                  <c:v>06.03.21</c:v>
                </c:pt>
                <c:pt idx="96">
                  <c:v>07.03.21</c:v>
                </c:pt>
                <c:pt idx="97">
                  <c:v>08.03.21</c:v>
                </c:pt>
                <c:pt idx="98">
                  <c:v>09.03.21</c:v>
                </c:pt>
                <c:pt idx="99">
                  <c:v>10.03.21</c:v>
                </c:pt>
                <c:pt idx="100">
                  <c:v>11.03.21</c:v>
                </c:pt>
                <c:pt idx="101">
                  <c:v>12.03.21</c:v>
                </c:pt>
                <c:pt idx="102">
                  <c:v>13.03.21</c:v>
                </c:pt>
                <c:pt idx="103">
                  <c:v>14.03.21</c:v>
                </c:pt>
                <c:pt idx="104">
                  <c:v>15.03.21</c:v>
                </c:pt>
                <c:pt idx="105">
                  <c:v>16.03.21</c:v>
                </c:pt>
                <c:pt idx="106">
                  <c:v>17.03.21</c:v>
                </c:pt>
                <c:pt idx="107">
                  <c:v>18.03.21</c:v>
                </c:pt>
                <c:pt idx="108">
                  <c:v>19.03.21</c:v>
                </c:pt>
                <c:pt idx="109">
                  <c:v>20.03.21</c:v>
                </c:pt>
                <c:pt idx="110">
                  <c:v>21.03.21</c:v>
                </c:pt>
                <c:pt idx="111">
                  <c:v>22.03.21</c:v>
                </c:pt>
                <c:pt idx="112">
                  <c:v>23.03.21</c:v>
                </c:pt>
                <c:pt idx="113">
                  <c:v>24.03.21</c:v>
                </c:pt>
                <c:pt idx="114">
                  <c:v>25.03.21</c:v>
                </c:pt>
                <c:pt idx="115">
                  <c:v>26.03.21</c:v>
                </c:pt>
                <c:pt idx="116">
                  <c:v>27.03.21</c:v>
                </c:pt>
                <c:pt idx="117">
                  <c:v>28.03.21</c:v>
                </c:pt>
                <c:pt idx="118">
                  <c:v>29.03.21</c:v>
                </c:pt>
                <c:pt idx="119">
                  <c:v>30.03.21</c:v>
                </c:pt>
                <c:pt idx="120">
                  <c:v>31.03.21</c:v>
                </c:pt>
                <c:pt idx="121">
                  <c:v>01.04.21</c:v>
                </c:pt>
                <c:pt idx="122">
                  <c:v>02.04.21</c:v>
                </c:pt>
                <c:pt idx="123">
                  <c:v>03.04.21</c:v>
                </c:pt>
                <c:pt idx="124">
                  <c:v>04.04.21</c:v>
                </c:pt>
                <c:pt idx="125">
                  <c:v>05.04.21</c:v>
                </c:pt>
                <c:pt idx="126">
                  <c:v>06.04.21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194</c:v>
                </c:pt>
                <c:pt idx="1">
                  <c:v>173</c:v>
                </c:pt>
                <c:pt idx="2">
                  <c:v>213</c:v>
                </c:pt>
                <c:pt idx="3">
                  <c:v>161</c:v>
                </c:pt>
                <c:pt idx="4">
                  <c:v>108</c:v>
                </c:pt>
                <c:pt idx="5">
                  <c:v>61</c:v>
                </c:pt>
                <c:pt idx="6">
                  <c:v>243</c:v>
                </c:pt>
                <c:pt idx="7">
                  <c:v>212</c:v>
                </c:pt>
                <c:pt idx="8">
                  <c:v>203</c:v>
                </c:pt>
                <c:pt idx="9">
                  <c:v>178</c:v>
                </c:pt>
                <c:pt idx="10">
                  <c:v>196</c:v>
                </c:pt>
                <c:pt idx="11">
                  <c:v>90</c:v>
                </c:pt>
                <c:pt idx="12">
                  <c:v>65</c:v>
                </c:pt>
                <c:pt idx="13">
                  <c:v>227</c:v>
                </c:pt>
                <c:pt idx="14">
                  <c:v>218</c:v>
                </c:pt>
                <c:pt idx="15">
                  <c:v>202</c:v>
                </c:pt>
                <c:pt idx="16">
                  <c:v>165</c:v>
                </c:pt>
                <c:pt idx="17">
                  <c:v>223</c:v>
                </c:pt>
                <c:pt idx="18">
                  <c:v>111</c:v>
                </c:pt>
                <c:pt idx="19">
                  <c:v>104</c:v>
                </c:pt>
                <c:pt idx="20">
                  <c:v>273</c:v>
                </c:pt>
                <c:pt idx="21">
                  <c:v>295</c:v>
                </c:pt>
                <c:pt idx="22">
                  <c:v>293</c:v>
                </c:pt>
                <c:pt idx="23">
                  <c:v>88</c:v>
                </c:pt>
                <c:pt idx="24">
                  <c:v>78</c:v>
                </c:pt>
                <c:pt idx="25">
                  <c:v>115</c:v>
                </c:pt>
                <c:pt idx="26">
                  <c:v>120</c:v>
                </c:pt>
                <c:pt idx="27">
                  <c:v>331</c:v>
                </c:pt>
                <c:pt idx="28">
                  <c:v>390</c:v>
                </c:pt>
                <c:pt idx="29">
                  <c:v>357</c:v>
                </c:pt>
                <c:pt idx="30">
                  <c:v>249</c:v>
                </c:pt>
                <c:pt idx="31">
                  <c:v>80</c:v>
                </c:pt>
                <c:pt idx="32">
                  <c:v>138</c:v>
                </c:pt>
                <c:pt idx="33">
                  <c:v>156</c:v>
                </c:pt>
                <c:pt idx="34">
                  <c:v>378</c:v>
                </c:pt>
                <c:pt idx="35">
                  <c:v>375</c:v>
                </c:pt>
                <c:pt idx="36">
                  <c:v>338</c:v>
                </c:pt>
                <c:pt idx="37">
                  <c:v>272</c:v>
                </c:pt>
                <c:pt idx="38">
                  <c:v>241</c:v>
                </c:pt>
                <c:pt idx="39">
                  <c:v>126</c:v>
                </c:pt>
                <c:pt idx="40">
                  <c:v>74</c:v>
                </c:pt>
                <c:pt idx="41">
                  <c:v>271</c:v>
                </c:pt>
                <c:pt idx="42">
                  <c:v>227</c:v>
                </c:pt>
                <c:pt idx="43">
                  <c:v>190</c:v>
                </c:pt>
                <c:pt idx="44">
                  <c:v>157</c:v>
                </c:pt>
                <c:pt idx="45">
                  <c:v>197</c:v>
                </c:pt>
                <c:pt idx="46">
                  <c:v>88</c:v>
                </c:pt>
                <c:pt idx="47">
                  <c:v>45</c:v>
                </c:pt>
                <c:pt idx="48">
                  <c:v>191</c:v>
                </c:pt>
                <c:pt idx="49">
                  <c:v>209</c:v>
                </c:pt>
                <c:pt idx="50">
                  <c:v>171</c:v>
                </c:pt>
                <c:pt idx="51">
                  <c:v>144</c:v>
                </c:pt>
                <c:pt idx="52">
                  <c:v>136</c:v>
                </c:pt>
                <c:pt idx="53">
                  <c:v>65</c:v>
                </c:pt>
                <c:pt idx="54">
                  <c:v>42</c:v>
                </c:pt>
                <c:pt idx="55">
                  <c:v>152</c:v>
                </c:pt>
                <c:pt idx="56">
                  <c:v>166</c:v>
                </c:pt>
                <c:pt idx="57">
                  <c:v>109</c:v>
                </c:pt>
                <c:pt idx="58">
                  <c:v>124</c:v>
                </c:pt>
                <c:pt idx="59">
                  <c:v>102</c:v>
                </c:pt>
                <c:pt idx="60">
                  <c:v>53</c:v>
                </c:pt>
                <c:pt idx="61">
                  <c:v>30</c:v>
                </c:pt>
                <c:pt idx="62">
                  <c:v>122</c:v>
                </c:pt>
                <c:pt idx="63">
                  <c:v>112</c:v>
                </c:pt>
                <c:pt idx="64">
                  <c:v>124</c:v>
                </c:pt>
                <c:pt idx="65">
                  <c:v>104</c:v>
                </c:pt>
                <c:pt idx="66">
                  <c:v>106</c:v>
                </c:pt>
                <c:pt idx="67">
                  <c:v>55</c:v>
                </c:pt>
                <c:pt idx="68">
                  <c:v>28</c:v>
                </c:pt>
                <c:pt idx="69">
                  <c:v>119</c:v>
                </c:pt>
                <c:pt idx="70">
                  <c:v>111</c:v>
                </c:pt>
                <c:pt idx="71">
                  <c:v>101</c:v>
                </c:pt>
                <c:pt idx="72">
                  <c:v>105</c:v>
                </c:pt>
                <c:pt idx="73">
                  <c:v>98</c:v>
                </c:pt>
                <c:pt idx="74">
                  <c:v>45</c:v>
                </c:pt>
                <c:pt idx="75">
                  <c:v>28</c:v>
                </c:pt>
                <c:pt idx="76">
                  <c:v>117</c:v>
                </c:pt>
                <c:pt idx="77">
                  <c:v>116</c:v>
                </c:pt>
                <c:pt idx="78">
                  <c:v>111</c:v>
                </c:pt>
                <c:pt idx="79">
                  <c:v>109</c:v>
                </c:pt>
                <c:pt idx="80">
                  <c:v>123</c:v>
                </c:pt>
                <c:pt idx="81">
                  <c:v>55</c:v>
                </c:pt>
                <c:pt idx="82">
                  <c:v>35</c:v>
                </c:pt>
                <c:pt idx="83">
                  <c:v>122</c:v>
                </c:pt>
                <c:pt idx="84">
                  <c:v>149</c:v>
                </c:pt>
                <c:pt idx="85">
                  <c:v>130</c:v>
                </c:pt>
                <c:pt idx="86">
                  <c:v>118</c:v>
                </c:pt>
                <c:pt idx="87">
                  <c:v>143</c:v>
                </c:pt>
                <c:pt idx="88">
                  <c:v>75</c:v>
                </c:pt>
                <c:pt idx="89">
                  <c:v>36</c:v>
                </c:pt>
                <c:pt idx="90">
                  <c:v>124</c:v>
                </c:pt>
                <c:pt idx="91">
                  <c:v>135</c:v>
                </c:pt>
                <c:pt idx="92">
                  <c:v>113</c:v>
                </c:pt>
                <c:pt idx="93">
                  <c:v>112</c:v>
                </c:pt>
                <c:pt idx="94">
                  <c:v>116</c:v>
                </c:pt>
                <c:pt idx="95">
                  <c:v>60</c:v>
                </c:pt>
                <c:pt idx="96">
                  <c:v>37</c:v>
                </c:pt>
                <c:pt idx="97">
                  <c:v>103</c:v>
                </c:pt>
                <c:pt idx="98">
                  <c:v>115</c:v>
                </c:pt>
                <c:pt idx="99">
                  <c:v>108</c:v>
                </c:pt>
                <c:pt idx="100">
                  <c:v>87</c:v>
                </c:pt>
                <c:pt idx="101">
                  <c:v>113</c:v>
                </c:pt>
                <c:pt idx="102">
                  <c:v>50</c:v>
                </c:pt>
                <c:pt idx="103">
                  <c:v>30</c:v>
                </c:pt>
                <c:pt idx="104">
                  <c:v>105</c:v>
                </c:pt>
                <c:pt idx="105">
                  <c:v>86</c:v>
                </c:pt>
                <c:pt idx="106">
                  <c:v>88</c:v>
                </c:pt>
                <c:pt idx="107">
                  <c:v>77</c:v>
                </c:pt>
                <c:pt idx="108">
                  <c:v>77</c:v>
                </c:pt>
                <c:pt idx="109">
                  <c:v>30</c:v>
                </c:pt>
                <c:pt idx="110">
                  <c:v>24</c:v>
                </c:pt>
                <c:pt idx="111">
                  <c:v>97</c:v>
                </c:pt>
                <c:pt idx="112">
                  <c:v>64</c:v>
                </c:pt>
                <c:pt idx="113">
                  <c:v>65</c:v>
                </c:pt>
                <c:pt idx="114">
                  <c:v>46</c:v>
                </c:pt>
                <c:pt idx="115">
                  <c:v>51</c:v>
                </c:pt>
                <c:pt idx="116">
                  <c:v>29</c:v>
                </c:pt>
                <c:pt idx="117">
                  <c:v>18</c:v>
                </c:pt>
                <c:pt idx="118">
                  <c:v>56</c:v>
                </c:pt>
                <c:pt idx="119">
                  <c:v>53</c:v>
                </c:pt>
                <c:pt idx="120">
                  <c:v>36</c:v>
                </c:pt>
                <c:pt idx="121">
                  <c:v>45</c:v>
                </c:pt>
                <c:pt idx="122">
                  <c:v>26</c:v>
                </c:pt>
                <c:pt idx="123">
                  <c:v>22</c:v>
                </c:pt>
                <c:pt idx="124">
                  <c:v>22</c:v>
                </c:pt>
                <c:pt idx="125">
                  <c:v>22</c:v>
                </c:pt>
                <c:pt idx="126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6.2810391044661358E-4"/>
                  <c:y val="-4.1681787851837251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85260247928398"/>
                      <c:h val="0.11136865311771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01.12.20</c:v>
                </c:pt>
                <c:pt idx="1">
                  <c:v>02.12.20</c:v>
                </c:pt>
                <c:pt idx="2">
                  <c:v>03.12.20</c:v>
                </c:pt>
                <c:pt idx="3">
                  <c:v>04.12.20</c:v>
                </c:pt>
                <c:pt idx="4">
                  <c:v>05.12.20</c:v>
                </c:pt>
                <c:pt idx="5">
                  <c:v>06.12.20</c:v>
                </c:pt>
                <c:pt idx="6">
                  <c:v>07.12.20</c:v>
                </c:pt>
                <c:pt idx="7">
                  <c:v>08.12.20</c:v>
                </c:pt>
                <c:pt idx="8">
                  <c:v>09.12.20</c:v>
                </c:pt>
                <c:pt idx="9">
                  <c:v>10.12.20</c:v>
                </c:pt>
                <c:pt idx="10">
                  <c:v>11.12.20</c:v>
                </c:pt>
                <c:pt idx="11">
                  <c:v>12.12.20</c:v>
                </c:pt>
                <c:pt idx="12">
                  <c:v>13.12.20</c:v>
                </c:pt>
                <c:pt idx="13">
                  <c:v>14.12.20</c:v>
                </c:pt>
                <c:pt idx="14">
                  <c:v>15.12.20</c:v>
                </c:pt>
                <c:pt idx="15">
                  <c:v>16.12.20</c:v>
                </c:pt>
                <c:pt idx="16">
                  <c:v>17.12.20</c:v>
                </c:pt>
                <c:pt idx="17">
                  <c:v>18.12.20</c:v>
                </c:pt>
                <c:pt idx="18">
                  <c:v>19.12.20</c:v>
                </c:pt>
                <c:pt idx="19">
                  <c:v>20.12.20</c:v>
                </c:pt>
                <c:pt idx="20">
                  <c:v>21.12.20</c:v>
                </c:pt>
                <c:pt idx="21">
                  <c:v>22.12.20</c:v>
                </c:pt>
                <c:pt idx="22">
                  <c:v>23.12.20</c:v>
                </c:pt>
                <c:pt idx="23">
                  <c:v>24.12.20</c:v>
                </c:pt>
                <c:pt idx="24">
                  <c:v>25.12.20</c:v>
                </c:pt>
                <c:pt idx="25">
                  <c:v>26.12.20</c:v>
                </c:pt>
                <c:pt idx="26">
                  <c:v>27.12.20</c:v>
                </c:pt>
                <c:pt idx="27">
                  <c:v>28.12.20</c:v>
                </c:pt>
                <c:pt idx="28">
                  <c:v>29.12.20</c:v>
                </c:pt>
                <c:pt idx="29">
                  <c:v>30.12.20</c:v>
                </c:pt>
                <c:pt idx="30">
                  <c:v>31.12.20</c:v>
                </c:pt>
                <c:pt idx="31">
                  <c:v>01.01.21</c:v>
                </c:pt>
                <c:pt idx="32">
                  <c:v>02.01.21</c:v>
                </c:pt>
                <c:pt idx="33">
                  <c:v>03.01.21</c:v>
                </c:pt>
                <c:pt idx="34">
                  <c:v>04.01.21</c:v>
                </c:pt>
                <c:pt idx="35">
                  <c:v>05.01.21</c:v>
                </c:pt>
                <c:pt idx="36">
                  <c:v>06.01.21</c:v>
                </c:pt>
                <c:pt idx="37">
                  <c:v>07.01.21</c:v>
                </c:pt>
                <c:pt idx="38">
                  <c:v>08.01.21</c:v>
                </c:pt>
                <c:pt idx="39">
                  <c:v>09.01.21</c:v>
                </c:pt>
                <c:pt idx="40">
                  <c:v>10.01.21</c:v>
                </c:pt>
                <c:pt idx="41">
                  <c:v>11.01.21</c:v>
                </c:pt>
                <c:pt idx="42">
                  <c:v>12.01.21</c:v>
                </c:pt>
                <c:pt idx="43">
                  <c:v>13.01.21</c:v>
                </c:pt>
                <c:pt idx="44">
                  <c:v>14.01.21</c:v>
                </c:pt>
                <c:pt idx="45">
                  <c:v>15.01.21</c:v>
                </c:pt>
                <c:pt idx="46">
                  <c:v>16.01.21</c:v>
                </c:pt>
                <c:pt idx="47">
                  <c:v>17.01.21</c:v>
                </c:pt>
                <c:pt idx="48">
                  <c:v>18.01.21</c:v>
                </c:pt>
                <c:pt idx="49">
                  <c:v>19.01.21</c:v>
                </c:pt>
                <c:pt idx="50">
                  <c:v>20.01.21</c:v>
                </c:pt>
                <c:pt idx="51">
                  <c:v>21.01.21</c:v>
                </c:pt>
                <c:pt idx="52">
                  <c:v>22.01.21</c:v>
                </c:pt>
                <c:pt idx="53">
                  <c:v>23.01.21</c:v>
                </c:pt>
                <c:pt idx="54">
                  <c:v>24.01.21</c:v>
                </c:pt>
                <c:pt idx="55">
                  <c:v>25.01.21</c:v>
                </c:pt>
                <c:pt idx="56">
                  <c:v>26.01.21</c:v>
                </c:pt>
                <c:pt idx="57">
                  <c:v>27.01.21</c:v>
                </c:pt>
                <c:pt idx="58">
                  <c:v>28.01.21</c:v>
                </c:pt>
                <c:pt idx="59">
                  <c:v>29.01.21</c:v>
                </c:pt>
                <c:pt idx="60">
                  <c:v>30.01.21</c:v>
                </c:pt>
                <c:pt idx="61">
                  <c:v>31.01.21</c:v>
                </c:pt>
                <c:pt idx="62">
                  <c:v>01.02.21</c:v>
                </c:pt>
                <c:pt idx="63">
                  <c:v>02.02.21</c:v>
                </c:pt>
                <c:pt idx="64">
                  <c:v>03.02.21</c:v>
                </c:pt>
                <c:pt idx="65">
                  <c:v>04.02.21</c:v>
                </c:pt>
                <c:pt idx="66">
                  <c:v>05.02.21</c:v>
                </c:pt>
                <c:pt idx="67">
                  <c:v>06.02.21</c:v>
                </c:pt>
                <c:pt idx="68">
                  <c:v>07.02.21</c:v>
                </c:pt>
                <c:pt idx="69">
                  <c:v>08.02.21</c:v>
                </c:pt>
                <c:pt idx="70">
                  <c:v>09.02.21</c:v>
                </c:pt>
                <c:pt idx="71">
                  <c:v>10.02.21</c:v>
                </c:pt>
                <c:pt idx="72">
                  <c:v>11.02.21</c:v>
                </c:pt>
                <c:pt idx="73">
                  <c:v>12.02.21</c:v>
                </c:pt>
                <c:pt idx="74">
                  <c:v>13.02.21</c:v>
                </c:pt>
                <c:pt idx="75">
                  <c:v>14.02.21</c:v>
                </c:pt>
                <c:pt idx="76">
                  <c:v>15.02.21</c:v>
                </c:pt>
                <c:pt idx="77">
                  <c:v>16.02.21</c:v>
                </c:pt>
                <c:pt idx="78">
                  <c:v>17.02.21</c:v>
                </c:pt>
                <c:pt idx="79">
                  <c:v>18.02.21</c:v>
                </c:pt>
                <c:pt idx="80">
                  <c:v>19.02.21</c:v>
                </c:pt>
                <c:pt idx="81">
                  <c:v>20.02.21</c:v>
                </c:pt>
                <c:pt idx="82">
                  <c:v>21.02.21</c:v>
                </c:pt>
                <c:pt idx="83">
                  <c:v>22.02.21</c:v>
                </c:pt>
                <c:pt idx="84">
                  <c:v>23.02.21</c:v>
                </c:pt>
                <c:pt idx="85">
                  <c:v>24.02.21</c:v>
                </c:pt>
                <c:pt idx="86">
                  <c:v>25.02.21</c:v>
                </c:pt>
                <c:pt idx="87">
                  <c:v>26.02.21</c:v>
                </c:pt>
                <c:pt idx="88">
                  <c:v>27.02.21</c:v>
                </c:pt>
                <c:pt idx="89">
                  <c:v>28.02.21</c:v>
                </c:pt>
                <c:pt idx="90">
                  <c:v>01.03.21</c:v>
                </c:pt>
                <c:pt idx="91">
                  <c:v>02.03.21</c:v>
                </c:pt>
                <c:pt idx="92">
                  <c:v>03.03.21</c:v>
                </c:pt>
                <c:pt idx="93">
                  <c:v>04.03.21</c:v>
                </c:pt>
                <c:pt idx="94">
                  <c:v>05.03.21</c:v>
                </c:pt>
                <c:pt idx="95">
                  <c:v>06.03.21</c:v>
                </c:pt>
                <c:pt idx="96">
                  <c:v>07.03.21</c:v>
                </c:pt>
                <c:pt idx="97">
                  <c:v>08.03.21</c:v>
                </c:pt>
                <c:pt idx="98">
                  <c:v>09.03.21</c:v>
                </c:pt>
                <c:pt idx="99">
                  <c:v>10.03.21</c:v>
                </c:pt>
                <c:pt idx="100">
                  <c:v>11.03.21</c:v>
                </c:pt>
                <c:pt idx="101">
                  <c:v>12.03.21</c:v>
                </c:pt>
                <c:pt idx="102">
                  <c:v>13.03.21</c:v>
                </c:pt>
                <c:pt idx="103">
                  <c:v>14.03.21</c:v>
                </c:pt>
                <c:pt idx="104">
                  <c:v>15.03.21</c:v>
                </c:pt>
                <c:pt idx="105">
                  <c:v>16.03.21</c:v>
                </c:pt>
                <c:pt idx="106">
                  <c:v>17.03.21</c:v>
                </c:pt>
                <c:pt idx="107">
                  <c:v>18.03.21</c:v>
                </c:pt>
                <c:pt idx="108">
                  <c:v>19.03.21</c:v>
                </c:pt>
                <c:pt idx="109">
                  <c:v>20.03.21</c:v>
                </c:pt>
                <c:pt idx="110">
                  <c:v>21.03.21</c:v>
                </c:pt>
                <c:pt idx="111">
                  <c:v>22.03.21</c:v>
                </c:pt>
                <c:pt idx="112">
                  <c:v>23.03.21</c:v>
                </c:pt>
                <c:pt idx="113">
                  <c:v>24.03.21</c:v>
                </c:pt>
                <c:pt idx="114">
                  <c:v>25.03.21</c:v>
                </c:pt>
                <c:pt idx="115">
                  <c:v>26.03.21</c:v>
                </c:pt>
                <c:pt idx="116">
                  <c:v>27.03.21</c:v>
                </c:pt>
                <c:pt idx="117">
                  <c:v>28.03.21</c:v>
                </c:pt>
                <c:pt idx="118">
                  <c:v>29.03.21</c:v>
                </c:pt>
                <c:pt idx="119">
                  <c:v>30.03.21</c:v>
                </c:pt>
                <c:pt idx="120">
                  <c:v>31.03.21</c:v>
                </c:pt>
                <c:pt idx="121">
                  <c:v>01.04.21</c:v>
                </c:pt>
                <c:pt idx="122">
                  <c:v>02.04.21</c:v>
                </c:pt>
                <c:pt idx="123">
                  <c:v>03.04.21</c:v>
                </c:pt>
                <c:pt idx="124">
                  <c:v>04.04.21</c:v>
                </c:pt>
                <c:pt idx="125">
                  <c:v>05.04.21</c:v>
                </c:pt>
                <c:pt idx="126">
                  <c:v>06.04.21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175</c:v>
                </c:pt>
                <c:pt idx="1">
                  <c:v>133</c:v>
                </c:pt>
                <c:pt idx="2">
                  <c:v>127</c:v>
                </c:pt>
                <c:pt idx="3">
                  <c:v>126</c:v>
                </c:pt>
                <c:pt idx="4">
                  <c:v>85</c:v>
                </c:pt>
                <c:pt idx="5">
                  <c:v>34</c:v>
                </c:pt>
                <c:pt idx="6">
                  <c:v>170</c:v>
                </c:pt>
                <c:pt idx="7">
                  <c:v>159</c:v>
                </c:pt>
                <c:pt idx="8">
                  <c:v>171</c:v>
                </c:pt>
                <c:pt idx="9">
                  <c:v>127</c:v>
                </c:pt>
                <c:pt idx="10">
                  <c:v>175</c:v>
                </c:pt>
                <c:pt idx="11">
                  <c:v>81</c:v>
                </c:pt>
                <c:pt idx="12">
                  <c:v>41</c:v>
                </c:pt>
                <c:pt idx="13">
                  <c:v>170</c:v>
                </c:pt>
                <c:pt idx="14">
                  <c:v>176</c:v>
                </c:pt>
                <c:pt idx="15">
                  <c:v>180</c:v>
                </c:pt>
                <c:pt idx="16">
                  <c:v>160</c:v>
                </c:pt>
                <c:pt idx="17">
                  <c:v>173</c:v>
                </c:pt>
                <c:pt idx="18">
                  <c:v>93</c:v>
                </c:pt>
                <c:pt idx="19">
                  <c:v>66</c:v>
                </c:pt>
                <c:pt idx="20">
                  <c:v>198</c:v>
                </c:pt>
                <c:pt idx="21">
                  <c:v>223</c:v>
                </c:pt>
                <c:pt idx="22">
                  <c:v>271</c:v>
                </c:pt>
                <c:pt idx="23">
                  <c:v>90</c:v>
                </c:pt>
                <c:pt idx="24">
                  <c:v>62</c:v>
                </c:pt>
                <c:pt idx="25">
                  <c:v>72</c:v>
                </c:pt>
                <c:pt idx="26">
                  <c:v>100</c:v>
                </c:pt>
                <c:pt idx="27">
                  <c:v>264</c:v>
                </c:pt>
                <c:pt idx="28">
                  <c:v>333</c:v>
                </c:pt>
                <c:pt idx="29">
                  <c:v>338</c:v>
                </c:pt>
                <c:pt idx="30">
                  <c:v>247</c:v>
                </c:pt>
                <c:pt idx="31">
                  <c:v>58</c:v>
                </c:pt>
                <c:pt idx="32">
                  <c:v>122</c:v>
                </c:pt>
                <c:pt idx="33">
                  <c:v>86</c:v>
                </c:pt>
                <c:pt idx="34">
                  <c:v>310</c:v>
                </c:pt>
                <c:pt idx="35">
                  <c:v>301</c:v>
                </c:pt>
                <c:pt idx="36">
                  <c:v>300</c:v>
                </c:pt>
                <c:pt idx="37">
                  <c:v>264</c:v>
                </c:pt>
                <c:pt idx="38">
                  <c:v>228</c:v>
                </c:pt>
                <c:pt idx="39">
                  <c:v>118</c:v>
                </c:pt>
                <c:pt idx="40">
                  <c:v>67</c:v>
                </c:pt>
                <c:pt idx="41">
                  <c:v>184</c:v>
                </c:pt>
                <c:pt idx="42">
                  <c:v>206</c:v>
                </c:pt>
                <c:pt idx="43">
                  <c:v>224</c:v>
                </c:pt>
                <c:pt idx="44">
                  <c:v>143</c:v>
                </c:pt>
                <c:pt idx="45">
                  <c:v>189</c:v>
                </c:pt>
                <c:pt idx="46">
                  <c:v>81</c:v>
                </c:pt>
                <c:pt idx="47">
                  <c:v>32</c:v>
                </c:pt>
                <c:pt idx="48">
                  <c:v>192</c:v>
                </c:pt>
                <c:pt idx="49">
                  <c:v>192</c:v>
                </c:pt>
                <c:pt idx="50">
                  <c:v>124</c:v>
                </c:pt>
                <c:pt idx="51">
                  <c:v>154</c:v>
                </c:pt>
                <c:pt idx="52">
                  <c:v>151</c:v>
                </c:pt>
                <c:pt idx="53">
                  <c:v>69</c:v>
                </c:pt>
                <c:pt idx="54">
                  <c:v>48</c:v>
                </c:pt>
                <c:pt idx="55">
                  <c:v>139</c:v>
                </c:pt>
                <c:pt idx="56">
                  <c:v>144</c:v>
                </c:pt>
                <c:pt idx="57">
                  <c:v>154</c:v>
                </c:pt>
                <c:pt idx="58">
                  <c:v>130</c:v>
                </c:pt>
                <c:pt idx="59">
                  <c:v>98</c:v>
                </c:pt>
                <c:pt idx="60">
                  <c:v>54</c:v>
                </c:pt>
                <c:pt idx="61">
                  <c:v>44</c:v>
                </c:pt>
                <c:pt idx="62">
                  <c:v>114</c:v>
                </c:pt>
                <c:pt idx="63">
                  <c:v>132</c:v>
                </c:pt>
                <c:pt idx="64">
                  <c:v>142</c:v>
                </c:pt>
                <c:pt idx="65">
                  <c:v>87</c:v>
                </c:pt>
                <c:pt idx="66">
                  <c:v>108</c:v>
                </c:pt>
                <c:pt idx="67">
                  <c:v>47</c:v>
                </c:pt>
                <c:pt idx="68">
                  <c:v>40</c:v>
                </c:pt>
                <c:pt idx="69">
                  <c:v>118</c:v>
                </c:pt>
                <c:pt idx="70">
                  <c:v>141</c:v>
                </c:pt>
                <c:pt idx="71">
                  <c:v>137</c:v>
                </c:pt>
                <c:pt idx="72">
                  <c:v>107</c:v>
                </c:pt>
                <c:pt idx="73">
                  <c:v>109</c:v>
                </c:pt>
                <c:pt idx="74">
                  <c:v>55</c:v>
                </c:pt>
                <c:pt idx="75">
                  <c:v>23</c:v>
                </c:pt>
                <c:pt idx="76">
                  <c:v>124</c:v>
                </c:pt>
                <c:pt idx="77">
                  <c:v>124</c:v>
                </c:pt>
                <c:pt idx="78">
                  <c:v>132</c:v>
                </c:pt>
                <c:pt idx="79">
                  <c:v>127</c:v>
                </c:pt>
                <c:pt idx="80">
                  <c:v>116</c:v>
                </c:pt>
                <c:pt idx="81">
                  <c:v>62</c:v>
                </c:pt>
                <c:pt idx="82">
                  <c:v>28</c:v>
                </c:pt>
                <c:pt idx="83">
                  <c:v>121</c:v>
                </c:pt>
                <c:pt idx="84">
                  <c:v>159</c:v>
                </c:pt>
                <c:pt idx="85">
                  <c:v>140</c:v>
                </c:pt>
                <c:pt idx="86">
                  <c:v>138</c:v>
                </c:pt>
                <c:pt idx="87">
                  <c:v>140</c:v>
                </c:pt>
                <c:pt idx="88">
                  <c:v>75</c:v>
                </c:pt>
                <c:pt idx="89">
                  <c:v>37</c:v>
                </c:pt>
                <c:pt idx="90">
                  <c:v>153</c:v>
                </c:pt>
                <c:pt idx="91">
                  <c:v>170</c:v>
                </c:pt>
                <c:pt idx="92">
                  <c:v>165</c:v>
                </c:pt>
                <c:pt idx="93">
                  <c:v>147</c:v>
                </c:pt>
                <c:pt idx="94">
                  <c:v>137</c:v>
                </c:pt>
                <c:pt idx="95">
                  <c:v>69</c:v>
                </c:pt>
                <c:pt idx="96">
                  <c:v>32</c:v>
                </c:pt>
                <c:pt idx="97">
                  <c:v>114</c:v>
                </c:pt>
                <c:pt idx="98">
                  <c:v>147</c:v>
                </c:pt>
                <c:pt idx="99">
                  <c:v>125</c:v>
                </c:pt>
                <c:pt idx="100">
                  <c:v>109</c:v>
                </c:pt>
                <c:pt idx="101">
                  <c:v>122</c:v>
                </c:pt>
                <c:pt idx="102">
                  <c:v>64</c:v>
                </c:pt>
                <c:pt idx="103">
                  <c:v>32</c:v>
                </c:pt>
                <c:pt idx="104">
                  <c:v>117</c:v>
                </c:pt>
                <c:pt idx="105">
                  <c:v>122</c:v>
                </c:pt>
                <c:pt idx="106">
                  <c:v>97</c:v>
                </c:pt>
                <c:pt idx="107">
                  <c:v>92</c:v>
                </c:pt>
                <c:pt idx="108">
                  <c:v>72</c:v>
                </c:pt>
                <c:pt idx="109">
                  <c:v>28</c:v>
                </c:pt>
                <c:pt idx="110">
                  <c:v>18</c:v>
                </c:pt>
                <c:pt idx="111">
                  <c:v>84</c:v>
                </c:pt>
                <c:pt idx="112">
                  <c:v>84</c:v>
                </c:pt>
                <c:pt idx="113">
                  <c:v>66</c:v>
                </c:pt>
                <c:pt idx="114">
                  <c:v>65</c:v>
                </c:pt>
                <c:pt idx="115">
                  <c:v>56</c:v>
                </c:pt>
                <c:pt idx="116">
                  <c:v>19</c:v>
                </c:pt>
                <c:pt idx="117">
                  <c:v>7</c:v>
                </c:pt>
                <c:pt idx="118">
                  <c:v>69</c:v>
                </c:pt>
                <c:pt idx="119">
                  <c:v>77</c:v>
                </c:pt>
                <c:pt idx="120">
                  <c:v>61</c:v>
                </c:pt>
                <c:pt idx="121">
                  <c:v>33</c:v>
                </c:pt>
                <c:pt idx="122">
                  <c:v>16</c:v>
                </c:pt>
                <c:pt idx="123">
                  <c:v>11</c:v>
                </c:pt>
                <c:pt idx="124">
                  <c:v>15</c:v>
                </c:pt>
                <c:pt idx="125">
                  <c:v>9</c:v>
                </c:pt>
                <c:pt idx="126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Hlavní město Praha</c:v>
                </c:pt>
                <c:pt idx="2">
                  <c:v>Kraj Vysočina</c:v>
                </c:pt>
                <c:pt idx="3">
                  <c:v>Liberecký kraj</c:v>
                </c:pt>
                <c:pt idx="4">
                  <c:v>Středočeský kraj</c:v>
                </c:pt>
                <c:pt idx="5">
                  <c:v>Ústecký kraj</c:v>
                </c:pt>
                <c:pt idx="6">
                  <c:v>Královéhradecký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Jihomoravský kraj</c:v>
                </c:pt>
                <c:pt idx="10">
                  <c:v>Olomoucký kraj</c:v>
                </c:pt>
                <c:pt idx="11">
                  <c:v>Pardubický kraj</c:v>
                </c:pt>
                <c:pt idx="12">
                  <c:v>Karlovarský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83.146696528555424</c:v>
                </c:pt>
                <c:pt idx="1">
                  <c:v>80.704647676161926</c:v>
                </c:pt>
                <c:pt idx="2">
                  <c:v>80.340557275541784</c:v>
                </c:pt>
                <c:pt idx="3">
                  <c:v>78.11993517017828</c:v>
                </c:pt>
                <c:pt idx="4">
                  <c:v>77.709548664415109</c:v>
                </c:pt>
                <c:pt idx="5">
                  <c:v>77.674645823155842</c:v>
                </c:pt>
                <c:pt idx="6">
                  <c:v>77.564766839378237</c:v>
                </c:pt>
                <c:pt idx="7">
                  <c:v>77.441745166088253</c:v>
                </c:pt>
                <c:pt idx="8">
                  <c:v>77.425274486019106</c:v>
                </c:pt>
                <c:pt idx="9">
                  <c:v>77.232351566152417</c:v>
                </c:pt>
                <c:pt idx="10">
                  <c:v>77.190542420027825</c:v>
                </c:pt>
                <c:pt idx="11">
                  <c:v>75.647668393782382</c:v>
                </c:pt>
                <c:pt idx="12">
                  <c:v>74.49856733524355</c:v>
                </c:pt>
                <c:pt idx="13">
                  <c:v>74.014696058784239</c:v>
                </c:pt>
                <c:pt idx="14">
                  <c:v>71.780750065565172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Hlavní město Praha</c:v>
                </c:pt>
                <c:pt idx="2">
                  <c:v>Ústecký kraj</c:v>
                </c:pt>
                <c:pt idx="3">
                  <c:v>Středočeský kraj</c:v>
                </c:pt>
                <c:pt idx="4">
                  <c:v>Karlovarský kraj</c:v>
                </c:pt>
                <c:pt idx="5">
                  <c:v>Plzeňský kraj</c:v>
                </c:pt>
                <c:pt idx="6">
                  <c:v>Jihomoravský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Královéhradecký kraj</c:v>
                </c:pt>
                <c:pt idx="10">
                  <c:v>Liberecký kraj</c:v>
                </c:pt>
                <c:pt idx="11">
                  <c:v>Pardubický kraj</c:v>
                </c:pt>
                <c:pt idx="12">
                  <c:v>Olomoucký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69.815129999999996</c:v>
                </c:pt>
                <c:pt idx="1">
                  <c:v>69.669089999999997</c:v>
                </c:pt>
                <c:pt idx="2">
                  <c:v>68.718760000000003</c:v>
                </c:pt>
                <c:pt idx="3">
                  <c:v>68.275099999999995</c:v>
                </c:pt>
                <c:pt idx="4">
                  <c:v>67.237690000000001</c:v>
                </c:pt>
                <c:pt idx="5">
                  <c:v>65.603639999999999</c:v>
                </c:pt>
                <c:pt idx="6">
                  <c:v>64.214759999999998</c:v>
                </c:pt>
                <c:pt idx="7">
                  <c:v>63.967610000000001</c:v>
                </c:pt>
                <c:pt idx="8">
                  <c:v>63.718919999999997</c:v>
                </c:pt>
                <c:pt idx="9">
                  <c:v>63.349699999999999</c:v>
                </c:pt>
                <c:pt idx="10">
                  <c:v>60.437159999999999</c:v>
                </c:pt>
                <c:pt idx="11">
                  <c:v>58.147080000000003</c:v>
                </c:pt>
                <c:pt idx="12">
                  <c:v>56.689810000000001</c:v>
                </c:pt>
                <c:pt idx="13">
                  <c:v>56.566270000000003</c:v>
                </c:pt>
                <c:pt idx="14">
                  <c:v>54.981009999999998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0.131</cdr:x>
      <cdr:y>0.07386</cdr:y>
    </cdr:from>
    <cdr:to>
      <cdr:x>0.52762</cdr:x>
      <cdr:y>0.53331</cdr:y>
    </cdr:to>
    <cdr:sp macro="" textlink="">
      <cdr:nvSpPr>
        <cdr:cNvPr id="7" name="TextovéPole 6">
          <a:extLst xmlns:a="http://schemas.openxmlformats.org/drawingml/2006/main">
            <a:ext uri="{FF2B5EF4-FFF2-40B4-BE49-F238E27FC236}">
              <a16:creationId xmlns:a16="http://schemas.microsoft.com/office/drawing/2014/main" id="{25102C19-C8AD-4006-A336-4A700ABDDE88}"/>
            </a:ext>
          </a:extLst>
        </cdr:cNvPr>
        <cdr:cNvSpPr txBox="1"/>
      </cdr:nvSpPr>
      <cdr:spPr>
        <a:xfrm xmlns:a="http://schemas.openxmlformats.org/drawingml/2006/main">
          <a:off x="1478256" y="431342"/>
          <a:ext cx="4475747" cy="2683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600" b="1" dirty="0">
              <a:solidFill>
                <a:srgbClr val="D31145"/>
              </a:solidFill>
            </a:rPr>
            <a:t>Březen 		1 133 694</a:t>
          </a:r>
        </a:p>
        <a:p xmlns:a="http://schemas.openxmlformats.org/drawingml/2006/main">
          <a:r>
            <a:rPr lang="cs-CZ" sz="1600" dirty="0" err="1"/>
            <a:t>Pfizer</a:t>
          </a:r>
          <a:r>
            <a:rPr lang="cs-CZ" sz="1600" dirty="0"/>
            <a:t> 		707 850</a:t>
          </a:r>
        </a:p>
        <a:p xmlns:a="http://schemas.openxmlformats.org/drawingml/2006/main">
          <a:r>
            <a:rPr lang="cs-CZ" sz="1600" dirty="0"/>
            <a:t>Moderna		147 600</a:t>
          </a:r>
        </a:p>
        <a:p xmlns:a="http://schemas.openxmlformats.org/drawingml/2006/main">
          <a:r>
            <a:rPr lang="cs-CZ" sz="1600" dirty="0"/>
            <a:t>AstraZeneca	278 244</a:t>
          </a:r>
        </a:p>
        <a:p xmlns:a="http://schemas.openxmlformats.org/drawingml/2006/main">
          <a:endParaRPr lang="cs-CZ" sz="1600" dirty="0"/>
        </a:p>
        <a:p xmlns:a="http://schemas.openxmlformats.org/drawingml/2006/main">
          <a:r>
            <a:rPr lang="cs-CZ" sz="1600" b="1" dirty="0">
              <a:solidFill>
                <a:srgbClr val="D62051"/>
              </a:solidFill>
            </a:rPr>
            <a:t>Duben	</a:t>
          </a:r>
          <a:r>
            <a:rPr lang="cs-CZ" sz="1600" dirty="0">
              <a:solidFill>
                <a:srgbClr val="D62051"/>
              </a:solidFill>
            </a:rPr>
            <a:t>	</a:t>
          </a:r>
          <a:r>
            <a:rPr lang="cs-CZ" sz="1600" b="1" dirty="0">
              <a:solidFill>
                <a:srgbClr val="D62051"/>
              </a:solidFill>
            </a:rPr>
            <a:t>2 120 797</a:t>
          </a:r>
        </a:p>
        <a:p xmlns:a="http://schemas.openxmlformats.org/drawingml/2006/main">
          <a:r>
            <a:rPr lang="cs-CZ" sz="1600" dirty="0" err="1"/>
            <a:t>Pfizer</a:t>
          </a:r>
          <a:r>
            <a:rPr lang="cs-CZ" sz="1600" dirty="0"/>
            <a:t>		1 145 430</a:t>
          </a:r>
        </a:p>
        <a:p xmlns:a="http://schemas.openxmlformats.org/drawingml/2006/main">
          <a:r>
            <a:rPr lang="cs-CZ" sz="1600" dirty="0"/>
            <a:t>Moderna		276 600</a:t>
          </a:r>
        </a:p>
        <a:p xmlns:a="http://schemas.openxmlformats.org/drawingml/2006/main">
          <a:r>
            <a:rPr lang="cs-CZ" sz="1600" dirty="0"/>
            <a:t>AstraZeneca	400 000 ?</a:t>
          </a:r>
        </a:p>
        <a:p xmlns:a="http://schemas.openxmlformats.org/drawingml/2006/main">
          <a:endParaRPr lang="cs-CZ" dirty="0"/>
        </a:p>
        <a:p xmlns:a="http://schemas.openxmlformats.org/drawingml/2006/main">
          <a:endParaRPr lang="cs-CZ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77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146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8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27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B43135-FA3B-4439-9778-AB2E228C4C5C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567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212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14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90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03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7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3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88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5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18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0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7. 4.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Souhrn dostupných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podání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881893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73090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220 304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145 644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1 274 908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55 819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135 761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92627" y="99623"/>
            <a:ext cx="2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251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B5311BF1-5ED9-41AC-B92C-E95A673A93F0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7" name="Rectangle 99">
            <a:extLst>
              <a:ext uri="{FF2B5EF4-FFF2-40B4-BE49-F238E27FC236}">
                <a16:creationId xmlns:a16="http://schemas.microsoft.com/office/drawing/2014/main" id="{799246A8-1EE1-4A4D-B48B-91BA6E17A535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8" name="Rectangle 100">
            <a:extLst>
              <a:ext uri="{FF2B5EF4-FFF2-40B4-BE49-F238E27FC236}">
                <a16:creationId xmlns:a16="http://schemas.microsoft.com/office/drawing/2014/main" id="{C67230FF-6DD9-4760-85BE-4FDD4D9517B1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9" name="Rectangle 101">
            <a:extLst>
              <a:ext uri="{FF2B5EF4-FFF2-40B4-BE49-F238E27FC236}">
                <a16:creationId xmlns:a16="http://schemas.microsoft.com/office/drawing/2014/main" id="{763E2ECD-5C44-46EF-819F-F5018A03A639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0" name="TextBox 103">
            <a:extLst>
              <a:ext uri="{FF2B5EF4-FFF2-40B4-BE49-F238E27FC236}">
                <a16:creationId xmlns:a16="http://schemas.microsoft.com/office/drawing/2014/main" id="{70E915B1-6478-48E4-BC21-9CFED2EFEE84}"/>
              </a:ext>
            </a:extLst>
          </p:cNvPr>
          <p:cNvSpPr txBox="1"/>
          <p:nvPr/>
        </p:nvSpPr>
        <p:spPr>
          <a:xfrm>
            <a:off x="10178905" y="2904051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105,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1" name="TextBox 104">
            <a:extLst>
              <a:ext uri="{FF2B5EF4-FFF2-40B4-BE49-F238E27FC236}">
                <a16:creationId xmlns:a16="http://schemas.microsoft.com/office/drawing/2014/main" id="{5BAE935E-F72F-4C15-BC63-2D6B6878BE37}"/>
              </a:ext>
            </a:extLst>
          </p:cNvPr>
          <p:cNvSpPr txBox="1"/>
          <p:nvPr/>
        </p:nvSpPr>
        <p:spPr>
          <a:xfrm>
            <a:off x="10192137" y="2569570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105,00–129,99</a:t>
            </a:r>
          </a:p>
        </p:txBody>
      </p:sp>
      <p:sp>
        <p:nvSpPr>
          <p:cNvPr id="122" name="TextBox 105">
            <a:extLst>
              <a:ext uri="{FF2B5EF4-FFF2-40B4-BE49-F238E27FC236}">
                <a16:creationId xmlns:a16="http://schemas.microsoft.com/office/drawing/2014/main" id="{A2AE923E-B0B2-4B49-96E8-D6CC366A2C88}"/>
              </a:ext>
            </a:extLst>
          </p:cNvPr>
          <p:cNvSpPr txBox="1"/>
          <p:nvPr/>
        </p:nvSpPr>
        <p:spPr>
          <a:xfrm>
            <a:off x="10178451" y="221918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130,00–149,99</a:t>
            </a:r>
          </a:p>
        </p:txBody>
      </p:sp>
      <p:sp>
        <p:nvSpPr>
          <p:cNvPr id="123" name="TextBox 106">
            <a:extLst>
              <a:ext uri="{FF2B5EF4-FFF2-40B4-BE49-F238E27FC236}">
                <a16:creationId xmlns:a16="http://schemas.microsoft.com/office/drawing/2014/main" id="{34BA619D-FA91-4782-9BC5-4373585B8F99}"/>
              </a:ext>
            </a:extLst>
          </p:cNvPr>
          <p:cNvSpPr txBox="1"/>
          <p:nvPr/>
        </p:nvSpPr>
        <p:spPr>
          <a:xfrm>
            <a:off x="10159693" y="185888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150,0</a:t>
            </a:r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A0FABA55-A6D6-4F85-8AFF-63C0F85B3134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54127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bydliště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997606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904051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110,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569570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110,00–119,99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21918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120,00–129,99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85888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130,0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43303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45 847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170 927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70 682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78 328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1 274 908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161 728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67 991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72 940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10250" y="99623"/>
            <a:ext cx="23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714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E91BDFE-6512-417D-AECA-5707BFBB91D5}"/>
              </a:ext>
            </a:extLst>
          </p:cNvPr>
          <p:cNvSpPr/>
          <p:nvPr/>
        </p:nvSpPr>
        <p:spPr>
          <a:xfrm>
            <a:off x="1214957" y="6481378"/>
            <a:ext cx="4594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Bydliště není uvedeno u </a:t>
            </a:r>
            <a:r>
              <a:rPr lang="cs-CZ" sz="1200" dirty="0">
                <a:solidFill>
                  <a:srgbClr val="000000"/>
                </a:solidFill>
              </a:rPr>
              <a:t>16 145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osob z počáteční fáze vakcinace</a:t>
            </a:r>
          </a:p>
        </p:txBody>
      </p:sp>
      <p:sp>
        <p:nvSpPr>
          <p:cNvPr id="103" name="Obdélník 102">
            <a:extLst>
              <a:ext uri="{FF2B5EF4-FFF2-40B4-BE49-F238E27FC236}">
                <a16:creationId xmlns:a16="http://schemas.microsoft.com/office/drawing/2014/main" id="{F994E4CD-FA4E-4A9F-877A-7C82D4A14E12}"/>
              </a:ext>
            </a:extLst>
          </p:cNvPr>
          <p:cNvSpPr/>
          <p:nvPr/>
        </p:nvSpPr>
        <p:spPr>
          <a:xfrm>
            <a:off x="6841454" y="6583680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56241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38499E25-1F4C-424F-BDA9-A39805D86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89620"/>
              </p:ext>
            </p:extLst>
          </p:nvPr>
        </p:nvGraphicFramePr>
        <p:xfrm>
          <a:off x="2362201" y="1276363"/>
          <a:ext cx="9505425" cy="5227380"/>
        </p:xfrm>
        <a:graphic>
          <a:graphicData uri="http://schemas.openxmlformats.org/drawingml/2006/table">
            <a:tbl>
              <a:tblPr/>
              <a:tblGrid>
                <a:gridCol w="633695">
                  <a:extLst>
                    <a:ext uri="{9D8B030D-6E8A-4147-A177-3AD203B41FA5}">
                      <a16:colId xmlns:a16="http://schemas.microsoft.com/office/drawing/2014/main" val="115615445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96952918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2416396686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2405416955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262402851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2363857793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1174957918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1037583099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3790191595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843442649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3253335165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3840571838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3053450954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915607925"/>
                    </a:ext>
                  </a:extLst>
                </a:gridCol>
                <a:gridCol w="633695">
                  <a:extLst>
                    <a:ext uri="{9D8B030D-6E8A-4147-A177-3AD203B41FA5}">
                      <a16:colId xmlns:a16="http://schemas.microsoft.com/office/drawing/2014/main" val="52768986"/>
                    </a:ext>
                  </a:extLst>
                </a:gridCol>
              </a:tblGrid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B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42258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45487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7305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91362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40463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92057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77509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240689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49410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492147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53488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18682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03376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74682"/>
                  </a:ext>
                </a:extLst>
              </a:tr>
              <a:tr h="348492"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32" marR="8832" marT="88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7253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06004"/>
              </p:ext>
            </p:extLst>
          </p:nvPr>
        </p:nvGraphicFramePr>
        <p:xfrm>
          <a:off x="143088" y="696869"/>
          <a:ext cx="11724543" cy="5806870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17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1958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820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242 084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59 740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203 514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180 200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109 571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102 946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97 647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64 553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61 228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112 777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66 792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91 315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85 987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82 506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207 963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103 926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93 894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88 395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188 686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1 909 475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259 784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245 193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116 336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103 890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64 660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124 853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73 087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98 808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89 643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92 130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218 825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109 943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94 712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195 128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22 483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kumimoji="0" lang="cs-CZ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4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57FF24D-492A-4846-AA6E-C6B521401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20892"/>
              </p:ext>
            </p:extLst>
          </p:nvPr>
        </p:nvGraphicFramePr>
        <p:xfrm>
          <a:off x="2533648" y="1258093"/>
          <a:ext cx="9370648" cy="5297200"/>
        </p:xfrm>
        <a:graphic>
          <a:graphicData uri="http://schemas.openxmlformats.org/drawingml/2006/table">
            <a:tbl>
              <a:tblPr/>
              <a:tblGrid>
                <a:gridCol w="669332">
                  <a:extLst>
                    <a:ext uri="{9D8B030D-6E8A-4147-A177-3AD203B41FA5}">
                      <a16:colId xmlns:a16="http://schemas.microsoft.com/office/drawing/2014/main" val="2673416736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2384933269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50961293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3112435486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3948122965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3129185209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2541140315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1905138404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1613764649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1298519111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1528822063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2157927393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234967747"/>
                    </a:ext>
                  </a:extLst>
                </a:gridCol>
                <a:gridCol w="669332">
                  <a:extLst>
                    <a:ext uri="{9D8B030D-6E8A-4147-A177-3AD203B41FA5}">
                      <a16:colId xmlns:a16="http://schemas.microsoft.com/office/drawing/2014/main" val="4142293242"/>
                    </a:ext>
                  </a:extLst>
                </a:gridCol>
              </a:tblGrid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394216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973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24656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49089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500565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70082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40235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42274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08608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86820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043818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79992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742231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37268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379866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12673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33062"/>
              </p:ext>
            </p:extLst>
          </p:nvPr>
        </p:nvGraphicFramePr>
        <p:xfrm>
          <a:off x="177272" y="679777"/>
          <a:ext cx="11727022" cy="587552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10369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4453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69437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</a:tblGrid>
              <a:tr h="2004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632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259 784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242 084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59 740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180 200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109 571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103 890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97 647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61 228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112 777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73 087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66 792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91 315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89 643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82 506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218 825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207 963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109 943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103 926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94 712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88 395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188 686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850526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neuvedeno*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1 909 475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339 173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203 514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115 424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102 946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64 553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119 348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71 461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102 142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81 286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85 987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221 523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110 777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93 894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197 447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kumimoji="0" lang="cs-CZ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2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dle vybraných skupin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4417" y="676552"/>
            <a:ext cx="106826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naprosté většině aplikací sleduje stanovené prioritní skupiny, nově začíná narůstat podíl očkovaných seniorů ve věku 70 – 79 let a pracovníků ve školství.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03461" y="2162099"/>
            <a:ext cx="1164566" cy="50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42875" y="2906933"/>
            <a:ext cx="11813565" cy="181588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Jsou očkování zdravotničtí pracovníci </a:t>
            </a:r>
            <a:r>
              <a:rPr lang="cs-CZ" sz="2800" b="1" dirty="0">
                <a:solidFill>
                  <a:srgbClr val="FFFFFF"/>
                </a:solidFill>
              </a:rPr>
              <a:t>(19,9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celku), </a:t>
            </a:r>
            <a:r>
              <a:rPr lang="cs-CZ" sz="2800" b="1" dirty="0">
                <a:solidFill>
                  <a:srgbClr val="FFFFFF"/>
                </a:solidFill>
              </a:rPr>
              <a:t>klienti a pracovníci sociálních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služeb </a:t>
            </a:r>
            <a:r>
              <a:rPr lang="cs-CZ" sz="2800" b="1" dirty="0">
                <a:solidFill>
                  <a:srgbClr val="FFFFFF"/>
                </a:solidFill>
              </a:rPr>
              <a:t>(9,3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%), </a:t>
            </a:r>
            <a:r>
              <a:rPr lang="cs-CZ" sz="2800" b="1" dirty="0">
                <a:solidFill>
                  <a:srgbClr val="FFFFFF"/>
                </a:solidFill>
              </a:rPr>
              <a:t>pracovníci kritické infrastruktury (2,2 %), pracovníci ve školství (8,4 %), senioři 70-79 let (28,4 %), senioři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80+ </a:t>
            </a:r>
            <a:r>
              <a:rPr lang="cs-CZ" sz="2800" b="1" dirty="0">
                <a:solidFill>
                  <a:srgbClr val="FFFFFF"/>
                </a:solidFill>
              </a:rPr>
              <a:t>(23,3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 </a:t>
            </a:r>
            <a:r>
              <a:rPr lang="pl-PL" sz="2800" b="1" dirty="0">
                <a:solidFill>
                  <a:srgbClr val="FFFFFF"/>
                </a:solidFill>
              </a:rPr>
              <a:t>a chronicky nemocní (2,3 %)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 </a:t>
            </a:r>
          </a:p>
        </p:txBody>
      </p:sp>
      <p:sp>
        <p:nvSpPr>
          <p:cNvPr id="24" name="Šipka dolů 23"/>
          <p:cNvSpPr/>
          <p:nvPr/>
        </p:nvSpPr>
        <p:spPr>
          <a:xfrm>
            <a:off x="5403461" y="6049587"/>
            <a:ext cx="1164566" cy="50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83185" y="4900695"/>
            <a:ext cx="1149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Zbývajících cca 6,2 % osob středního až velmi mladého věku </a:t>
            </a:r>
            <a:r>
              <a:rPr lang="cs-CZ" sz="2000" i="1" dirty="0">
                <a:solidFill>
                  <a:srgbClr val="000000"/>
                </a:solidFill>
              </a:rPr>
              <a:t>(</a:t>
            </a:r>
            <a:r>
              <a:rPr lang="pl-PL" sz="2000" i="1" dirty="0">
                <a:solidFill>
                  <a:srgbClr val="000000"/>
                </a:solidFill>
              </a:rPr>
              <a:t>45 574 osob / 73 521 vakcinací 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mladších 29 let) jsou většinou medici, studenti či dobrovolníci pracující na odběrných místech a jinde ve zdravotnictví při péči o COVID+ pacienty, nebo v sociálních službách  </a:t>
            </a:r>
          </a:p>
        </p:txBody>
      </p:sp>
    </p:spTree>
    <p:extLst>
      <p:ext uri="{BB962C8B-B14F-4D97-AF65-F5344CB8AC3E}">
        <p14:creationId xmlns:p14="http://schemas.microsoft.com/office/powerpoint/2010/main" val="167850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200" dirty="0"/>
              <a:t>Registrace a očkování u </a:t>
            </a:r>
            <a:r>
              <a:rPr lang="cs-CZ" sz="2200" dirty="0" err="1"/>
              <a:t>seniorních</a:t>
            </a:r>
            <a:r>
              <a:rPr lang="cs-CZ" sz="2200" dirty="0"/>
              <a:t> skupin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12177" y="731058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 err="1"/>
              <a:t>Seniorní</a:t>
            </a:r>
            <a:r>
              <a:rPr lang="cs-CZ" sz="2800" b="1" dirty="0"/>
              <a:t> skupiny byly očkovány již z prvních dodaných dávek vakcín </a:t>
            </a:r>
            <a:r>
              <a:rPr lang="cs-CZ" sz="2800" b="1" dirty="0" err="1"/>
              <a:t>Comirnaty</a:t>
            </a:r>
            <a:r>
              <a:rPr lang="cs-CZ" sz="2800" b="1" dirty="0"/>
              <a:t> i Moderna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6879656" y="2749972"/>
            <a:ext cx="3372175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sz="2400" b="1" dirty="0"/>
              <a:t>294 071 osob ve věku</a:t>
            </a:r>
          </a:p>
          <a:p>
            <a:r>
              <a:rPr lang="cs-CZ" sz="2400" b="1" dirty="0"/>
              <a:t>80+ let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1621856" y="2749971"/>
            <a:ext cx="3372175" cy="10902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463 264 osob ve věku 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70–79 let 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881976" y="2138317"/>
            <a:ext cx="808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>
                <a:solidFill>
                  <a:schemeClr val="tx2"/>
                </a:solidFill>
              </a:rPr>
              <a:t>K 7. 4. 2021 evidujeme vykázaná očkování u: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2684" y="2957003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1" dirty="0"/>
              <a:t>+</a:t>
            </a:r>
            <a:endParaRPr lang="en-US" sz="3600" b="1" i="1" dirty="0"/>
          </a:p>
        </p:txBody>
      </p:sp>
      <p:sp>
        <p:nvSpPr>
          <p:cNvPr id="5" name="Šipka dolů 4"/>
          <p:cNvSpPr/>
          <p:nvPr/>
        </p:nvSpPr>
        <p:spPr>
          <a:xfrm>
            <a:off x="5283768" y="1695877"/>
            <a:ext cx="1104181" cy="33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Přímá spojnice 10"/>
          <p:cNvCxnSpPr>
            <a:cxnSpLocks/>
          </p:cNvCxnSpPr>
          <p:nvPr/>
        </p:nvCxnSpPr>
        <p:spPr>
          <a:xfrm flipV="1">
            <a:off x="655606" y="4157575"/>
            <a:ext cx="105457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922499" y="4747581"/>
            <a:ext cx="4081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chemeClr val="tx2"/>
                </a:solidFill>
              </a:rPr>
              <a:t>Očkováno je nyní cca 66,7 %</a:t>
            </a:r>
          </a:p>
          <a:p>
            <a:pPr algn="ctr"/>
            <a:r>
              <a:rPr lang="cs-CZ" sz="2000" b="1" dirty="0">
                <a:solidFill>
                  <a:schemeClr val="tx2"/>
                </a:solidFill>
              </a:rPr>
              <a:t>všech osob ve věku 80+</a:t>
            </a:r>
          </a:p>
        </p:txBody>
      </p:sp>
      <p:sp>
        <p:nvSpPr>
          <p:cNvPr id="19" name="Šipka dolů 18"/>
          <p:cNvSpPr/>
          <p:nvPr/>
        </p:nvSpPr>
        <p:spPr>
          <a:xfrm>
            <a:off x="7060694" y="4092838"/>
            <a:ext cx="592322" cy="119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Šipka dolů 20"/>
          <p:cNvSpPr/>
          <p:nvPr/>
        </p:nvSpPr>
        <p:spPr>
          <a:xfrm rot="19022330">
            <a:off x="7977106" y="402301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A4592EEB-B11D-4263-AE36-20F0065CF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78712"/>
              </p:ext>
            </p:extLst>
          </p:nvPr>
        </p:nvGraphicFramePr>
        <p:xfrm>
          <a:off x="7143460" y="5626716"/>
          <a:ext cx="4477039" cy="1000452"/>
        </p:xfrm>
        <a:graphic>
          <a:graphicData uri="http://schemas.openxmlformats.org/drawingml/2006/table">
            <a:tbl>
              <a:tblPr/>
              <a:tblGrid>
                <a:gridCol w="1543340">
                  <a:extLst>
                    <a:ext uri="{9D8B030D-6E8A-4147-A177-3AD203B41FA5}">
                      <a16:colId xmlns:a16="http://schemas.microsoft.com/office/drawing/2014/main" val="2462205960"/>
                    </a:ext>
                  </a:extLst>
                </a:gridCol>
                <a:gridCol w="2933699">
                  <a:extLst>
                    <a:ext uri="{9D8B030D-6E8A-4147-A177-3AD203B41FA5}">
                      <a16:colId xmlns:a16="http://schemas.microsoft.com/office/drawing/2014/main" val="1646315195"/>
                    </a:ext>
                  </a:extLst>
                </a:gridCol>
              </a:tblGrid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66 473 (15,07 %)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0879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Rezervace: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14 086 (3,19 %)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8363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374 630 (84,93 %)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091512"/>
                  </a:ext>
                </a:extLst>
              </a:tr>
            </a:tbl>
          </a:graphicData>
        </a:graphic>
      </p:graphicFrame>
      <p:graphicFrame>
        <p:nvGraphicFramePr>
          <p:cNvPr id="26" name="Tabulka 25">
            <a:extLst>
              <a:ext uri="{FF2B5EF4-FFF2-40B4-BE49-F238E27FC236}">
                <a16:creationId xmlns:a16="http://schemas.microsoft.com/office/drawing/2014/main" id="{BF126831-D47B-4FB1-892A-0C750AA3E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08132"/>
              </p:ext>
            </p:extLst>
          </p:nvPr>
        </p:nvGraphicFramePr>
        <p:xfrm>
          <a:off x="2035928" y="5626716"/>
          <a:ext cx="4477039" cy="1000452"/>
        </p:xfrm>
        <a:graphic>
          <a:graphicData uri="http://schemas.openxmlformats.org/drawingml/2006/table">
            <a:tbl>
              <a:tblPr/>
              <a:tblGrid>
                <a:gridCol w="1574047">
                  <a:extLst>
                    <a:ext uri="{9D8B030D-6E8A-4147-A177-3AD203B41FA5}">
                      <a16:colId xmlns:a16="http://schemas.microsoft.com/office/drawing/2014/main" val="2462205960"/>
                    </a:ext>
                  </a:extLst>
                </a:gridCol>
                <a:gridCol w="2902992">
                  <a:extLst>
                    <a:ext uri="{9D8B030D-6E8A-4147-A177-3AD203B41FA5}">
                      <a16:colId xmlns:a16="http://schemas.microsoft.com/office/drawing/2014/main" val="1646315195"/>
                    </a:ext>
                  </a:extLst>
                </a:gridCol>
              </a:tblGrid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270 562 (26,75 %)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0879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Rezervace: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62 590 (6,19 %)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83634"/>
                  </a:ext>
                </a:extLst>
              </a:tr>
              <a:tr h="3334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796 416 (78,73 %)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091512"/>
                  </a:ext>
                </a:extLst>
              </a:tr>
            </a:tbl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B541245D-1D06-434D-978B-F6132ED533BD}"/>
              </a:ext>
            </a:extLst>
          </p:cNvPr>
          <p:cNvSpPr/>
          <p:nvPr/>
        </p:nvSpPr>
        <p:spPr>
          <a:xfrm>
            <a:off x="102474" y="4747581"/>
            <a:ext cx="4081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chemeClr val="tx2"/>
                </a:solidFill>
              </a:rPr>
              <a:t>Očkováno je nyní cca 45,8 %</a:t>
            </a:r>
          </a:p>
          <a:p>
            <a:pPr algn="ctr"/>
            <a:r>
              <a:rPr lang="cs-CZ" sz="2000" b="1" dirty="0">
                <a:solidFill>
                  <a:schemeClr val="tx2"/>
                </a:solidFill>
              </a:rPr>
              <a:t>všech osob ve věku 70–79 let</a:t>
            </a:r>
          </a:p>
        </p:txBody>
      </p:sp>
      <p:sp>
        <p:nvSpPr>
          <p:cNvPr id="28" name="Šipka dolů 18">
            <a:extLst>
              <a:ext uri="{FF2B5EF4-FFF2-40B4-BE49-F238E27FC236}">
                <a16:creationId xmlns:a16="http://schemas.microsoft.com/office/drawing/2014/main" id="{9CD0B51E-F01E-45A3-A8BD-A3CA4AE9C3A6}"/>
              </a:ext>
            </a:extLst>
          </p:cNvPr>
          <p:cNvSpPr/>
          <p:nvPr/>
        </p:nvSpPr>
        <p:spPr>
          <a:xfrm>
            <a:off x="4274448" y="4092488"/>
            <a:ext cx="592322" cy="119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Šipka dolů 20">
            <a:extLst>
              <a:ext uri="{FF2B5EF4-FFF2-40B4-BE49-F238E27FC236}">
                <a16:creationId xmlns:a16="http://schemas.microsoft.com/office/drawing/2014/main" id="{148627C1-5205-4E50-994E-25BD8642006A}"/>
              </a:ext>
            </a:extLst>
          </p:cNvPr>
          <p:cNvSpPr/>
          <p:nvPr/>
        </p:nvSpPr>
        <p:spPr>
          <a:xfrm rot="2577670" flipH="1">
            <a:off x="3392880" y="402301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34726DC-E163-4658-9948-F99FAF75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03922"/>
              </p:ext>
            </p:extLst>
          </p:nvPr>
        </p:nvGraphicFramePr>
        <p:xfrm>
          <a:off x="2581275" y="1444784"/>
          <a:ext cx="9120042" cy="4959072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1698396837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9612960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252665678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026370177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468244486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1826889010"/>
                    </a:ext>
                  </a:extLst>
                </a:gridCol>
              </a:tblGrid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524055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2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03732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A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654533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6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217187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1110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87061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53294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01668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8822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57263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88500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255754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53185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41869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03573"/>
                  </a:ext>
                </a:extLst>
              </a:tr>
              <a:tr h="309942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999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8049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80+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druhou dávkou*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41 065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21 703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294 071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214 828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80+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7. 4.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80+ aplikováno 508 899 dávek, z toho 214 828 jsou dávky druhé v pořadí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8300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020A193-301A-45A7-A76B-30AF3A1A0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36446"/>
              </p:ext>
            </p:extLst>
          </p:nvPr>
        </p:nvGraphicFramePr>
        <p:xfrm>
          <a:off x="2581276" y="1435258"/>
          <a:ext cx="9120036" cy="4968592"/>
        </p:xfrm>
        <a:graphic>
          <a:graphicData uri="http://schemas.openxmlformats.org/drawingml/2006/table">
            <a:tbl>
              <a:tblPr/>
              <a:tblGrid>
                <a:gridCol w="1520006">
                  <a:extLst>
                    <a:ext uri="{9D8B030D-6E8A-4147-A177-3AD203B41FA5}">
                      <a16:colId xmlns:a16="http://schemas.microsoft.com/office/drawing/2014/main" val="3196749498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3751683940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1837521776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112933803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3986524826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139131815"/>
                    </a:ext>
                  </a:extLst>
                </a:gridCol>
              </a:tblGrid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772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3448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96021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2115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6971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4291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0709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2695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53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0284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5003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2657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99766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1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9296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9334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4566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95107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70-79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druhou dávkou*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66 641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27 903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25 898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114 819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46 231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1 011 603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463 264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130 568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70–79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7. 4.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70-79 let aplikováno 593 832 dávek, z toho 130 568 jsou dávky druhé v pořadí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3922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B30241-F87E-4498-8A6D-223BAD8A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 podle indikačních skupin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3FC0FE15-C5FC-4773-8C07-AAF2868DD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245131"/>
              </p:ext>
            </p:extLst>
          </p:nvPr>
        </p:nvGraphicFramePr>
        <p:xfrm>
          <a:off x="490291" y="657225"/>
          <a:ext cx="11701709" cy="6047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B22BD967-50C4-4C8E-AACA-F504309FA82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413632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Prioritní skupiny pro očkování – aplikované dávky v čase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211899" y="3171829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49193"/>
              </p:ext>
            </p:extLst>
          </p:nvPr>
        </p:nvGraphicFramePr>
        <p:xfrm>
          <a:off x="561974" y="759913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76200"/>
              </p:ext>
            </p:extLst>
          </p:nvPr>
        </p:nvGraphicFramePr>
        <p:xfrm>
          <a:off x="9332022" y="999808"/>
          <a:ext cx="2731706" cy="4392003"/>
        </p:xfrm>
        <a:graphic>
          <a:graphicData uri="http://schemas.openxmlformats.org/drawingml/2006/table">
            <a:tbl>
              <a:tblPr/>
              <a:tblGrid>
                <a:gridCol w="1967061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764645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70-79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593 832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80+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508 899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379 369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178 187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15959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161 276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06629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ve školství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161 003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Chronicky nemocní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89975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442835BF-F101-4F84-B183-D210FFF048AE}"/>
              </a:ext>
            </a:extLst>
          </p:cNvPr>
          <p:cNvSpPr/>
          <p:nvPr/>
        </p:nvSpPr>
        <p:spPr>
          <a:xfrm>
            <a:off x="9186460" y="5448273"/>
            <a:ext cx="2762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/>
              <a:t>* pracovníci kritické infrastruktury a ostatní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2F30761-04A3-420D-862F-AD03D34803D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017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6474745" y="6381300"/>
            <a:ext cx="289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osoby s alespoň 1 dávkou vakcíny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308868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890 584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308868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582 153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703574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429443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146 540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429443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</a:t>
            </a:r>
            <a:r>
              <a:rPr lang="cs-CZ" dirty="0"/>
              <a:t>51 556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3928374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614" y="637799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17586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363153" y="300059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7. 4.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335721" y="383333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1 909 475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3187739" y="383333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osob se dvěma dávkami očkování: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634 567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05197D-6D69-4A10-8688-C2A9DC5960D5}"/>
              </a:ext>
            </a:extLst>
          </p:cNvPr>
          <p:cNvSpPr txBox="1"/>
          <p:nvPr/>
        </p:nvSpPr>
        <p:spPr>
          <a:xfrm>
            <a:off x="6474745" y="5505848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237 784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8E03598-CD5A-4249-913E-AB2908F7F61B}"/>
              </a:ext>
            </a:extLst>
          </p:cNvPr>
          <p:cNvSpPr txBox="1"/>
          <p:nvPr/>
        </p:nvSpPr>
        <p:spPr>
          <a:xfrm>
            <a:off x="9301989" y="5505849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858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A666C0FE-0DFA-4AD2-B36B-1A5612D81DF9}"/>
              </a:ext>
            </a:extLst>
          </p:cNvPr>
          <p:cNvSpPr/>
          <p:nvPr/>
        </p:nvSpPr>
        <p:spPr>
          <a:xfrm>
            <a:off x="6567730" y="5139792"/>
            <a:ext cx="36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</a:t>
            </a:r>
            <a:r>
              <a:rPr lang="cs-CZ" b="1" dirty="0" err="1"/>
              <a:t>AstraZeneca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87355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947A8F2B-EF9E-4646-8592-CC115EC2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19" y="576002"/>
            <a:ext cx="9532761" cy="627622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933460" cy="576000"/>
          </a:xfrm>
        </p:spPr>
        <p:txBody>
          <a:bodyPr/>
          <a:lstStyle/>
          <a:p>
            <a:r>
              <a:rPr lang="cs-CZ" dirty="0"/>
              <a:t>Výkonost očkování v ČR</a:t>
            </a:r>
          </a:p>
        </p:txBody>
      </p:sp>
    </p:spTree>
    <p:extLst>
      <p:ext uri="{BB962C8B-B14F-4D97-AF65-F5344CB8AC3E}">
        <p14:creationId xmlns:p14="http://schemas.microsoft.com/office/powerpoint/2010/main" val="179805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Příklad efektu očkování:</a:t>
            </a:r>
            <a:r>
              <a:rPr kumimoji="0" lang="cs-CZ" sz="4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  <a:endParaRPr kumimoji="0" lang="cs-CZ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75096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000" b="1" dirty="0" err="1"/>
              <a:t>Proočkovanost</a:t>
            </a:r>
            <a:r>
              <a:rPr lang="cs-CZ" sz="3000" b="1" dirty="0"/>
              <a:t> v profesních kategoriích zdravotnických pracovníků dosahuje populačně viditelné úrovně </a:t>
            </a: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2" y="176292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49599" y="2255948"/>
            <a:ext cx="1191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dirty="0">
                <a:solidFill>
                  <a:srgbClr val="000000"/>
                </a:solidFill>
              </a:rPr>
              <a:t>Vysoká úroveň je dosažena zejména v nemocnicích akutní lůžkové péče (lékaři 77 %, sestry 64 %, ostatní ZP 62 %). Celkem je alespoň jednou dávkou naočkováno 91 715 zdravotnických pracovníků v nemocnicích / ZZS a 118 329 ostatních pracovníků ve zdravotnictví a v oblasti ochrany veřejného zdraví. U zdravotnických pracovníků je také vysoký počet osob s očkováním ukončeným oběma dávkami (79 628 ZP v nemocnicích / ZZS) a 89 697 ostatní ZP a pracovníci ochrany veřejného zdraví.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Šipka dolů 8"/>
          <p:cNvSpPr/>
          <p:nvPr/>
        </p:nvSpPr>
        <p:spPr>
          <a:xfrm>
            <a:off x="5449172" y="4641810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4" y="5126257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3200" b="1" dirty="0">
                <a:solidFill>
                  <a:srgbClr val="C00000"/>
                </a:solidFill>
              </a:rPr>
              <a:t>Očkování v těchto profesních kategoriích podstatně snížilo denní počet registrovaných nových nákaz 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449172" y="6260625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6. 4.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6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33 (59)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25 (31)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(98)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25815" y="370259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808757" y="353332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25815" y="399787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501588" y="433612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3809525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374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81123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74 766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345 991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177 904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</p:spTree>
    <p:extLst>
      <p:ext uri="{BB962C8B-B14F-4D97-AF65-F5344CB8AC3E}">
        <p14:creationId xmlns:p14="http://schemas.microsoft.com/office/powerpoint/2010/main" val="36990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1.12.2020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261916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48501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38 086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240 032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150 653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62,8 %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0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388090"/>
              </p:ext>
            </p:extLst>
          </p:nvPr>
        </p:nvGraphicFramePr>
        <p:xfrm>
          <a:off x="38711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81579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23817"/>
              </p:ext>
            </p:extLst>
          </p:nvPr>
        </p:nvGraphicFramePr>
        <p:xfrm>
          <a:off x="5098826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95885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298808"/>
              </p:ext>
            </p:extLst>
          </p:nvPr>
        </p:nvGraphicFramePr>
        <p:xfrm>
          <a:off x="6213649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56517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61302"/>
              </p:ext>
            </p:extLst>
          </p:nvPr>
        </p:nvGraphicFramePr>
        <p:xfrm>
          <a:off x="11210544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70823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</p:spTree>
    <p:extLst>
      <p:ext uri="{BB962C8B-B14F-4D97-AF65-F5344CB8AC3E}">
        <p14:creationId xmlns:p14="http://schemas.microsoft.com/office/powerpoint/2010/main" val="434827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93298" y="2543511"/>
            <a:ext cx="11808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DĚKUJI ZA</a:t>
            </a:r>
            <a:r>
              <a:rPr kumimoji="0" lang="cs-CZ" sz="6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POZORNOST </a:t>
            </a:r>
            <a:endParaRPr kumimoji="0" lang="cs-CZ" sz="6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33901"/>
              </p:ext>
            </p:extLst>
          </p:nvPr>
        </p:nvGraphicFramePr>
        <p:xfrm>
          <a:off x="241844" y="866992"/>
          <a:ext cx="11578684" cy="5610151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0414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3928862566"/>
                    </a:ext>
                  </a:extLst>
                </a:gridCol>
                <a:gridCol w="1196817">
                  <a:extLst>
                    <a:ext uri="{9D8B030D-6E8A-4147-A177-3AD203B41FA5}">
                      <a16:colId xmlns:a16="http://schemas.microsoft.com/office/drawing/2014/main" val="10888725"/>
                    </a:ext>
                  </a:extLst>
                </a:gridCol>
              </a:tblGrid>
              <a:tr h="595471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Comirnaty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BioNTech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Manufacturing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GmbH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Moderna (Moderna)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Astra </a:t>
                      </a:r>
                      <a:r>
                        <a:rPr lang="cs-CZ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Zeneca</a:t>
                      </a:r>
                      <a:endParaRPr lang="cs-CZ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68721"/>
                  </a:ext>
                </a:extLst>
              </a:tr>
              <a:tr h="510404"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118 869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296 427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115 613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203 514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67 753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60 093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90 235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34 576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102 946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35 671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33 592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64 553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40 843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17 122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37 830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32 721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5 109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26 252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26 928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10 239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16 727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60 764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10 203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85 987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30 168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61 678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26 794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75 879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175 716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70 957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22 707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84 381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34 349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93 894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26 286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69 288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143 887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57 257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31 332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1 909 475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634 567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1 472 737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582 153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198 096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51 556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238 642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4714300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7. 4. 2021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52C7556-A4C1-40D2-A38E-27DDBBCE032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39588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v ČR – dispečink 7. 4. 2021 20:00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D129B3-44B0-4D84-8059-AFC88DF8F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3709"/>
              </p:ext>
            </p:extLst>
          </p:nvPr>
        </p:nvGraphicFramePr>
        <p:xfrm>
          <a:off x="149319" y="781050"/>
          <a:ext cx="11690253" cy="5544934"/>
        </p:xfrm>
        <a:graphic>
          <a:graphicData uri="http://schemas.openxmlformats.org/drawingml/2006/table">
            <a:tbl>
              <a:tblPr/>
              <a:tblGrid>
                <a:gridCol w="3063958">
                  <a:extLst>
                    <a:ext uri="{9D8B030D-6E8A-4147-A177-3AD203B41FA5}">
                      <a16:colId xmlns:a16="http://schemas.microsoft.com/office/drawing/2014/main" val="295241979"/>
                    </a:ext>
                  </a:extLst>
                </a:gridCol>
                <a:gridCol w="1725259">
                  <a:extLst>
                    <a:ext uri="{9D8B030D-6E8A-4147-A177-3AD203B41FA5}">
                      <a16:colId xmlns:a16="http://schemas.microsoft.com/office/drawing/2014/main" val="3199132826"/>
                    </a:ext>
                  </a:extLst>
                </a:gridCol>
                <a:gridCol w="1725259">
                  <a:extLst>
                    <a:ext uri="{9D8B030D-6E8A-4147-A177-3AD203B41FA5}">
                      <a16:colId xmlns:a16="http://schemas.microsoft.com/office/drawing/2014/main" val="1562492817"/>
                    </a:ext>
                  </a:extLst>
                </a:gridCol>
                <a:gridCol w="1725259">
                  <a:extLst>
                    <a:ext uri="{9D8B030D-6E8A-4147-A177-3AD203B41FA5}">
                      <a16:colId xmlns:a16="http://schemas.microsoft.com/office/drawing/2014/main" val="924048211"/>
                    </a:ext>
                  </a:extLst>
                </a:gridCol>
                <a:gridCol w="1725259">
                  <a:extLst>
                    <a:ext uri="{9D8B030D-6E8A-4147-A177-3AD203B41FA5}">
                      <a16:colId xmlns:a16="http://schemas.microsoft.com/office/drawing/2014/main" val="1299034595"/>
                    </a:ext>
                  </a:extLst>
                </a:gridCol>
                <a:gridCol w="1725259">
                  <a:extLst>
                    <a:ext uri="{9D8B030D-6E8A-4147-A177-3AD203B41FA5}">
                      <a16:colId xmlns:a16="http://schemas.microsoft.com/office/drawing/2014/main" val="4070186342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a více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70–79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60–69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60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63499"/>
                  </a:ext>
                </a:extLst>
              </a:tr>
              <a:tr h="44106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Populace k 1. 1. 2020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10 693 939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1 011 603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1 330 494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7 910 742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625941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Registrovaní, čekají na termín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596 471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(5,58 %)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66 473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(15,07 %)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270 562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(26,75 %)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114 647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(8,62 %)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144 789</a:t>
                      </a:r>
                      <a:b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(1,83 %)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820135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- registrace na OČM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265 901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(2,49 %)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21 274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(4,82 %)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104 806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(10,36 %)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38 861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(2,92 %)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100 960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(1,28 %)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99749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- registrace u PL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330 570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(3,09 %)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45 199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(10,25 %)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165 756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(16,39 %)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75 786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(5,70 %)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43 829</a:t>
                      </a:r>
                      <a:b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(0,55 %)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503020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Mají rezervaci na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129 693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(1,21 %)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14 086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(3,19 %)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62 590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(6,19 %)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17 948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(1,35 %)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35 069</a:t>
                      </a:r>
                      <a:b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(0,44 %)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9413322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1.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640 341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(5,99 %)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79 243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(17,96 %)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332 696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(32,89 %)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63 341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(4,76 %)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165 061</a:t>
                      </a:r>
                      <a:b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(2,09 %)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437983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2.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634 567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(5,93 %)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214 828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(48,70 %)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130 568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(12,91 %)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57 040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(4,29 %)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232 131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(2,93 %)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571290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1 274 908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(11,92 %)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294 071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(66,67 %)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463 264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(45,80 %)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120 381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(9,05 %)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397 192</a:t>
                      </a:r>
                      <a:b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(5,02 %)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717467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2 001 072</a:t>
                      </a:r>
                      <a:b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(18,71 %)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374 630</a:t>
                      </a:r>
                      <a:b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(84,93 %)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796 416</a:t>
                      </a:r>
                      <a:b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(78,73 %)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252 976</a:t>
                      </a:r>
                      <a:b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(19,01 %)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577 050</a:t>
                      </a:r>
                      <a:b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(7,29 %)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7979"/>
                  </a:ext>
                </a:extLst>
              </a:tr>
            </a:tbl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0894F369-B0DF-42C4-9B35-682EA2A34035}"/>
              </a:ext>
            </a:extLst>
          </p:cNvPr>
          <p:cNvSpPr/>
          <p:nvPr/>
        </p:nvSpPr>
        <p:spPr>
          <a:xfrm>
            <a:off x="3190753" y="645957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</p:spTree>
    <p:extLst>
      <p:ext uri="{BB962C8B-B14F-4D97-AF65-F5344CB8AC3E}">
        <p14:creationId xmlns:p14="http://schemas.microsoft.com/office/powerpoint/2010/main" val="264379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(dávek) v čase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874782"/>
              </p:ext>
            </p:extLst>
          </p:nvPr>
        </p:nvGraphicFramePr>
        <p:xfrm>
          <a:off x="490291" y="1011082"/>
          <a:ext cx="82727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8763001" y="593444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22998" y="333151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Počet aplikovaných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70181"/>
              </p:ext>
            </p:extLst>
          </p:nvPr>
        </p:nvGraphicFramePr>
        <p:xfrm>
          <a:off x="8845839" y="1174566"/>
          <a:ext cx="3139478" cy="439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8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103605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Počet dávek k 7. 4.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339 173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203 514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115 424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102 946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64 553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119 348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71 461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102 142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81 286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85 987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221 523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110 777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93 894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197 447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1 909 475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26A79D3-D403-469C-B32A-2842DAC2EFF2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85887D0A-03ED-43C9-9EC3-219B3DD8AB3A}"/>
              </a:ext>
            </a:extLst>
          </p:cNvPr>
          <p:cNvCxnSpPr/>
          <p:nvPr/>
        </p:nvCxnSpPr>
        <p:spPr>
          <a:xfrm>
            <a:off x="1415765" y="1368970"/>
            <a:ext cx="288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1727EAC2-EF5F-4DB7-B86E-88CE2280C67B}"/>
              </a:ext>
            </a:extLst>
          </p:cNvPr>
          <p:cNvSpPr txBox="1"/>
          <p:nvPr/>
        </p:nvSpPr>
        <p:spPr>
          <a:xfrm>
            <a:off x="1684431" y="1266371"/>
            <a:ext cx="2116043" cy="23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cs typeface="Calibri" panose="020F0502020204030204" pitchFamily="34" charset="0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8946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57867-BCFC-4FA9-A5A4-F973F2F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Očkování, objednávky a dodávky vakcín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BE3C42C-B754-4C8E-9665-41AA38F08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57400"/>
              </p:ext>
            </p:extLst>
          </p:nvPr>
        </p:nvGraphicFramePr>
        <p:xfrm>
          <a:off x="350544" y="868069"/>
          <a:ext cx="11284730" cy="583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C540E05-FC47-4BF7-A6BF-3CED1F9C8C6E}"/>
              </a:ext>
            </a:extLst>
          </p:cNvPr>
          <p:cNvSpPr/>
          <p:nvPr/>
        </p:nvSpPr>
        <p:spPr>
          <a:xfrm>
            <a:off x="11118500" y="5073948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634 567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A57F42A-493C-42D9-BE22-6E5AF156DA7C}"/>
              </a:ext>
            </a:extLst>
          </p:cNvPr>
          <p:cNvSpPr/>
          <p:nvPr/>
        </p:nvSpPr>
        <p:spPr>
          <a:xfrm>
            <a:off x="11118500" y="3242238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1 274 908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C3AFCBF-93DD-4BCE-A1B5-74BE018F4B70}"/>
              </a:ext>
            </a:extLst>
          </p:cNvPr>
          <p:cNvSpPr/>
          <p:nvPr/>
        </p:nvSpPr>
        <p:spPr>
          <a:xfrm>
            <a:off x="11115563" y="179405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1 909 475</a:t>
            </a:r>
          </a:p>
        </p:txBody>
      </p:sp>
      <p:sp>
        <p:nvSpPr>
          <p:cNvPr id="7" name="TextovéPole 1">
            <a:extLst>
              <a:ext uri="{FF2B5EF4-FFF2-40B4-BE49-F238E27FC236}">
                <a16:creationId xmlns:a16="http://schemas.microsoft.com/office/drawing/2014/main" id="{50BACDFB-8FCB-4E29-BAA0-B5FBA5E85967}"/>
              </a:ext>
            </a:extLst>
          </p:cNvPr>
          <p:cNvSpPr txBox="1"/>
          <p:nvPr/>
        </p:nvSpPr>
        <p:spPr>
          <a:xfrm>
            <a:off x="11049172" y="1105093"/>
            <a:ext cx="1099359" cy="30781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2 255 650</a:t>
            </a:r>
          </a:p>
        </p:txBody>
      </p:sp>
    </p:spTree>
    <p:extLst>
      <p:ext uri="{BB962C8B-B14F-4D97-AF65-F5344CB8AC3E}">
        <p14:creationId xmlns:p14="http://schemas.microsoft.com/office/powerpoint/2010/main" val="39552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Očkování praktických lékařů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66718" y="1011288"/>
            <a:ext cx="11189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očkování se nově významně zapojují i praktičtí lékaři 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573840" y="1699234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66718" y="2369785"/>
            <a:ext cx="109674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centrální databáze je více než 72 % samostatných ordinací praktických lékařů zapojeno a registruje osoby k očkování.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Praktičtí lékaři podali více než 236 000 dávek očkování </a:t>
            </a: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registrují celkem více než 503 000 osob.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registrovaných tvoří cca 16 % senioři 80+ a 55 % senioři ve věkové kategorii 70–79 let, zbývajících 29 % představují chroničtí pacienti do 70 let</a:t>
            </a:r>
            <a:r>
              <a:rPr kumimoji="0" lang="cs-CZ" sz="3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579136" y="615543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2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36B942BC-6F36-4938-BC21-F198F9A55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84685"/>
              </p:ext>
            </p:extLst>
          </p:nvPr>
        </p:nvGraphicFramePr>
        <p:xfrm>
          <a:off x="7096125" y="2124868"/>
          <a:ext cx="4819650" cy="4428330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620993864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1881409546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1324845986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9085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26339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47748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34235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11262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54594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7844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7694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66407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9053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0339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81106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2004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89906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41466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B87A4AF8-89A6-4391-8299-63B6383B3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96547"/>
              </p:ext>
            </p:extLst>
          </p:nvPr>
        </p:nvGraphicFramePr>
        <p:xfrm>
          <a:off x="4010285" y="2124869"/>
          <a:ext cx="1409440" cy="4428330"/>
        </p:xfrm>
        <a:graphic>
          <a:graphicData uri="http://schemas.openxmlformats.org/drawingml/2006/table">
            <a:tbl>
              <a:tblPr/>
              <a:tblGrid>
                <a:gridCol w="1409440">
                  <a:extLst>
                    <a:ext uri="{9D8B030D-6E8A-4147-A177-3AD203B41FA5}">
                      <a16:colId xmlns:a16="http://schemas.microsoft.com/office/drawing/2014/main" val="1057916241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58349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09024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521115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135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23985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96517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05942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20918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4645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07187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58757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3814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63566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97267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3973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u praktických lékařů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5819774" y="102272"/>
            <a:ext cx="21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7. 4. 2021</a:t>
            </a:r>
            <a:endParaRPr lang="cs-CZ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8EE1B97-C1E4-4950-859F-0220BC69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09805"/>
              </p:ext>
            </p:extLst>
          </p:nvPr>
        </p:nvGraphicFramePr>
        <p:xfrm>
          <a:off x="276225" y="775888"/>
          <a:ext cx="11639550" cy="577731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55011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419420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2114354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602580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602580">
                  <a:extLst>
                    <a:ext uri="{9D8B030D-6E8A-4147-A177-3AD203B41FA5}">
                      <a16:colId xmlns:a16="http://schemas.microsoft.com/office/drawing/2014/main" val="779270720"/>
                    </a:ext>
                  </a:extLst>
                </a:gridCol>
                <a:gridCol w="1602580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675756">
                <a:tc rowSpan="2">
                  <a:txBody>
                    <a:bodyPr/>
                    <a:lstStyle/>
                    <a:p>
                      <a:pPr algn="l" fontAlgn="b"/>
                      <a:endParaRPr lang="cs-CZ" sz="14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Samostatné ordinace praktického lékaře pro dospělé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podaných dávek v samostatných ordinacích praktického lékaře pro dospělé od 28.2.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670677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ordinací s registrovanými osobami k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80+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70-79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do 70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 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42 762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5 133 (12,0 %)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18 221 (42,6 %)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19 408 (45,4 %)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397 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3 007 (17,4 %)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10 808 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3 445 (20,0 %)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 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2 468 (28,6 %)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4 012 (46,5 %)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2 154 (24,9 %)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2 489 (17,5 %)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8 023 (56,5 %)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3 682 (25,9 %)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2 102 (14,9 %)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7 076 (50,0 %)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4 970 (35,1 %)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 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1 204 (16,8 %)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3 585 (50,1 %)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2 367 (33,1 %)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2 023 (22,0 %)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4 414 (47,9 %)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2 776 (30,1 %)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 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2 114 (15,1 %)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8 132 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3 734 (26,7 %)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 (81,2 %)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3 489 (23,7 %)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7 586 (51,5 %)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3 654 (24,8 %)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 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1 311 (25,4 %)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3 218 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 (12,3 %)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439 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5 991 (19,8 %)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18 859 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5 436 (17,9 %)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 (76,9 %)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2 665 (19,5 %)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8 655 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2 328 (17,1 %)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 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5 687 (31,5 %)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10 437 (57,9 %)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1 913 (10,6 %)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 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5 023 (18,3 %)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14 879 (54,3 %)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7 507 (27,4 %)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539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3 598 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236 618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44 706 (18,9 %)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127 905 (54,1 %)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64 007 (27,1 %)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1" name="Obdélník 10">
            <a:extLst>
              <a:ext uri="{FF2B5EF4-FFF2-40B4-BE49-F238E27FC236}">
                <a16:creationId xmlns:a16="http://schemas.microsoft.com/office/drawing/2014/main" id="{8D00FA8F-7BC8-452E-A9D0-4B9FF6F5E1C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29508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Přehled dle místa bydliště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7. 4.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11117" y="779609"/>
            <a:ext cx="11189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aplikovaných dávek očkování se liší mezi kraji, nicméně rozdíly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se postupně vyrovnávají, zejména při hodnocení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místa bydliště očkovaného.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3" y="265715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82999" y="3340327"/>
            <a:ext cx="11496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Pouze cca 71 % všech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dávek bylo v Praze aplikováno u obyvatel Prahy; cca 18 % konzumovali obyvatelé Středočeského kraje, 2,1 % obyvatelé Ústeckého kraje a 1,2 % obyvatelé Jihočeského kraje. Obdobně, byť v menším rozsahu proběhla i částečná migrace obyvatel moravských krajů a Vysočiny za očkováním v </a:t>
            </a:r>
            <a:r>
              <a:rPr lang="cs-CZ" sz="2400" dirty="0">
                <a:solidFill>
                  <a:srgbClr val="000000"/>
                </a:solidFill>
              </a:rPr>
              <a:t>JMK. Migrace mezi kraji jsou vzájemné a probíhají zejména v geograficky sousedících oblastech, např. 5 % všech dávek podaných v STČ bylo aplikováno obyvatelům Prahy.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 vakcinací do jiného kraje nejvíce míří obyvatelé STČ (27 %), Pardubického kraje (14 %), Ústeckého kraje (10 %) a </a:t>
            </a:r>
            <a:r>
              <a:rPr lang="cs-CZ" sz="2400" dirty="0">
                <a:solidFill>
                  <a:srgbClr val="000000"/>
                </a:solidFill>
              </a:rPr>
              <a:t>Kraje Vysočina (10 %).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82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8558</TotalTime>
  <Words>6568</Words>
  <Application>Microsoft Office PowerPoint</Application>
  <PresentationFormat>Širokoúhlá obrazovka</PresentationFormat>
  <Paragraphs>1573</Paragraphs>
  <Slides>27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0" baseType="lpstr">
      <vt:lpstr>Calibri</vt:lpstr>
      <vt:lpstr>Arial</vt:lpstr>
      <vt:lpstr>Motiv Office</vt:lpstr>
      <vt:lpstr>Prezentace aplikace PowerPoint</vt:lpstr>
      <vt:lpstr>Zadávání dat o očkování</vt:lpstr>
      <vt:lpstr>Vakcinovaní po regionech</vt:lpstr>
      <vt:lpstr>Stav očkování v ČR – dispečink 7. 4. 2021 20:00</vt:lpstr>
      <vt:lpstr>Vývoj počtu vakcinací (dávek) v čase </vt:lpstr>
      <vt:lpstr>Očkování, objednávky a dodávky vakcín</vt:lpstr>
      <vt:lpstr>Očkování praktických lékařů </vt:lpstr>
      <vt:lpstr>Vakcinace u praktických lékařů</vt:lpstr>
      <vt:lpstr>Přehled dle místa bydliště</vt:lpstr>
      <vt:lpstr>Očkovaní v krajích (podle místa podání)</vt:lpstr>
      <vt:lpstr>Očkovaní v krajích (podle místa bydliště)</vt:lpstr>
      <vt:lpstr>Vakcinace po regionech</vt:lpstr>
      <vt:lpstr>Vakcinace po regionech</vt:lpstr>
      <vt:lpstr>Očkovaní dle vybraných skupin </vt:lpstr>
      <vt:lpstr>Registrace a očkování u seniorních skupin </vt:lpstr>
      <vt:lpstr>Očkovaní 80+ let – přehled podle regionů</vt:lpstr>
      <vt:lpstr>Očkovaní 70–79 let – přehled podle regionů</vt:lpstr>
      <vt:lpstr>Očkování podle indikačních skupin</vt:lpstr>
      <vt:lpstr>Prioritní skupiny pro očkování – aplikované dávky v čase</vt:lpstr>
      <vt:lpstr>Výkonost očkování v ČR</vt:lpstr>
      <vt:lpstr>Prezentace aplikace PowerPoint</vt:lpstr>
      <vt:lpstr>Očkování zdravotnických pracovníků </vt:lpstr>
      <vt:lpstr>Počty pracovníků ve zdravotnictví s nákazou COVID-19</vt:lpstr>
      <vt:lpstr>Očkovaní zdravotničtí pracovníci celkem</vt:lpstr>
      <vt:lpstr>Očkovaní aktivní zdravotničtí pracovníci</vt:lpstr>
      <vt:lpstr>Očkovaní zdravotníci v nemocnicích akutní lůžkové péče a ZZS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Mužík Jan RNDr. Ph.D.</cp:lastModifiedBy>
  <cp:revision>566</cp:revision>
  <dcterms:created xsi:type="dcterms:W3CDTF">2020-11-11T17:36:28Z</dcterms:created>
  <dcterms:modified xsi:type="dcterms:W3CDTF">2021-04-07T23:35:32Z</dcterms:modified>
</cp:coreProperties>
</file>