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8" r:id="rId6"/>
    <p:sldId id="1295" r:id="rId7"/>
    <p:sldId id="1297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  <p14:sldId id="1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0541" autoAdjust="0"/>
  </p:normalViewPr>
  <p:slideViewPr>
    <p:cSldViewPr snapToGrid="0">
      <p:cViewPr varScale="1">
        <p:scale>
          <a:sx n="79" d="100"/>
          <a:sy n="79" d="100"/>
        </p:scale>
        <p:origin x="102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e$\Share\000%20Sty&#269;n&#253;%20t&#253;m%20od%201.7.2020\25%20DIP%20-%20Dispe&#269;ink%20Intenzivn&#237;%20P&#233;&#269;e\Briefingy\Obsazenost%20l&#367;&#382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lůžek.xlsx]List1'!$D$4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lůžek.xlsx]List1'!$C$5:$C$30</c:f>
              <c:numCache>
                <c:formatCode>m/d/yyyy</c:formatCode>
                <c:ptCount val="2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</c:numCache>
            </c:numRef>
          </c:cat>
          <c:val>
            <c:numRef>
              <c:f>'[Obsazenost lůžek.xlsx]List1'!$D$5:$D$30</c:f>
              <c:numCache>
                <c:formatCode>#,##0</c:formatCode>
                <c:ptCount val="26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 formatCode="General">
                  <c:v>5570</c:v>
                </c:pt>
                <c:pt idx="15" formatCode="General">
                  <c:v>6118</c:v>
                </c:pt>
                <c:pt idx="16" formatCode="General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8-40ED-801B-923208348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lůžek.xlsx]List1'!$E$4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lůžek.xlsx]List1'!$C$5:$C$30</c:f>
              <c:numCache>
                <c:formatCode>m/d/yyyy</c:formatCode>
                <c:ptCount val="2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</c:numCache>
            </c:numRef>
          </c:cat>
          <c:val>
            <c:numRef>
              <c:f>'[Obsazenost lůžek.xlsx]List1'!$E$5:$E$30</c:f>
              <c:numCache>
                <c:formatCode>#,##0</c:formatCode>
                <c:ptCount val="26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8-40ED-801B-923208348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2.8429537544044071E-3"/>
              <c:y val="0.32176788211292406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1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476212183781064"/>
              <c:y val="0.31716738735109684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9</a:t>
            </a:r>
            <a:r>
              <a:rPr lang="cs-CZ" b="1" dirty="0" smtClean="0"/>
              <a:t>. </a:t>
            </a:r>
            <a:r>
              <a:rPr lang="cs-CZ" b="1" dirty="0" smtClean="0"/>
              <a:t>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8.4.2021 </a:t>
            </a:r>
            <a:r>
              <a:rPr lang="cs-CZ" b="1" dirty="0" smtClean="0"/>
              <a:t>16:13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 </a:t>
            </a:r>
            <a:r>
              <a:rPr lang="cs-CZ" sz="2000" b="1" dirty="0" smtClean="0"/>
              <a:t>296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426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03045"/>
              </p:ext>
            </p:extLst>
          </p:nvPr>
        </p:nvGraphicFramePr>
        <p:xfrm>
          <a:off x="332816" y="1032789"/>
          <a:ext cx="8628301" cy="4771927"/>
        </p:xfrm>
        <a:graphic>
          <a:graphicData uri="http://schemas.openxmlformats.org/drawingml/2006/table">
            <a:tbl>
              <a:tblPr/>
              <a:tblGrid>
                <a:gridCol w="2306788">
                  <a:extLst>
                    <a:ext uri="{9D8B030D-6E8A-4147-A177-3AD203B41FA5}">
                      <a16:colId xmlns:a16="http://schemas.microsoft.com/office/drawing/2014/main" val="1662815031"/>
                    </a:ext>
                  </a:extLst>
                </a:gridCol>
                <a:gridCol w="1313799">
                  <a:extLst>
                    <a:ext uri="{9D8B030D-6E8A-4147-A177-3AD203B41FA5}">
                      <a16:colId xmlns:a16="http://schemas.microsoft.com/office/drawing/2014/main" val="2256032656"/>
                    </a:ext>
                  </a:extLst>
                </a:gridCol>
                <a:gridCol w="1298523">
                  <a:extLst>
                    <a:ext uri="{9D8B030D-6E8A-4147-A177-3AD203B41FA5}">
                      <a16:colId xmlns:a16="http://schemas.microsoft.com/office/drawing/2014/main" val="2176064518"/>
                    </a:ext>
                  </a:extLst>
                </a:gridCol>
                <a:gridCol w="1267969">
                  <a:extLst>
                    <a:ext uri="{9D8B030D-6E8A-4147-A177-3AD203B41FA5}">
                      <a16:colId xmlns:a16="http://schemas.microsoft.com/office/drawing/2014/main" val="2198665703"/>
                    </a:ext>
                  </a:extLst>
                </a:gridCol>
                <a:gridCol w="1359630">
                  <a:extLst>
                    <a:ext uri="{9D8B030D-6E8A-4147-A177-3AD203B41FA5}">
                      <a16:colId xmlns:a16="http://schemas.microsoft.com/office/drawing/2014/main" val="481631605"/>
                    </a:ext>
                  </a:extLst>
                </a:gridCol>
                <a:gridCol w="1081592">
                  <a:extLst>
                    <a:ext uri="{9D8B030D-6E8A-4147-A177-3AD203B41FA5}">
                      <a16:colId xmlns:a16="http://schemas.microsoft.com/office/drawing/2014/main" val="1241822050"/>
                    </a:ext>
                  </a:extLst>
                </a:gridCol>
              </a:tblGrid>
              <a:tr h="2245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9.4. 2021, 5:30 h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0146"/>
                  </a:ext>
                </a:extLst>
              </a:tr>
              <a:tr h="18605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163155"/>
                  </a:ext>
                </a:extLst>
              </a:tr>
              <a:tr h="224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40705"/>
                  </a:ext>
                </a:extLst>
              </a:tr>
              <a:tr h="64958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51004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85075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00981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18286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57023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55062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90411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428512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36693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40227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566179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33367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607525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41238"/>
                  </a:ext>
                </a:extLst>
              </a:tr>
              <a:tr h="2165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23989"/>
                  </a:ext>
                </a:extLst>
              </a:tr>
              <a:tr h="2325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4 266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639735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8.4.2021 </a:t>
            </a:r>
            <a:r>
              <a:rPr lang="cs-CZ" b="1" dirty="0" smtClean="0"/>
              <a:t>16:13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4 777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426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60432"/>
              </p:ext>
            </p:extLst>
          </p:nvPr>
        </p:nvGraphicFramePr>
        <p:xfrm>
          <a:off x="332819" y="1014139"/>
          <a:ext cx="8674994" cy="4747853"/>
        </p:xfrm>
        <a:graphic>
          <a:graphicData uri="http://schemas.openxmlformats.org/drawingml/2006/table">
            <a:tbl>
              <a:tblPr/>
              <a:tblGrid>
                <a:gridCol w="3401572">
                  <a:extLst>
                    <a:ext uri="{9D8B030D-6E8A-4147-A177-3AD203B41FA5}">
                      <a16:colId xmlns:a16="http://schemas.microsoft.com/office/drawing/2014/main" val="2132021302"/>
                    </a:ext>
                  </a:extLst>
                </a:gridCol>
                <a:gridCol w="1907240">
                  <a:extLst>
                    <a:ext uri="{9D8B030D-6E8A-4147-A177-3AD203B41FA5}">
                      <a16:colId xmlns:a16="http://schemas.microsoft.com/office/drawing/2014/main" val="48708317"/>
                    </a:ext>
                  </a:extLst>
                </a:gridCol>
                <a:gridCol w="1867917">
                  <a:extLst>
                    <a:ext uri="{9D8B030D-6E8A-4147-A177-3AD203B41FA5}">
                      <a16:colId xmlns:a16="http://schemas.microsoft.com/office/drawing/2014/main" val="1062996620"/>
                    </a:ext>
                  </a:extLst>
                </a:gridCol>
                <a:gridCol w="1498265">
                  <a:extLst>
                    <a:ext uri="{9D8B030D-6E8A-4147-A177-3AD203B41FA5}">
                      <a16:colId xmlns:a16="http://schemas.microsoft.com/office/drawing/2014/main" val="1761508029"/>
                    </a:ext>
                  </a:extLst>
                </a:gridCol>
              </a:tblGrid>
              <a:tr h="39165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9.4. 2021, 5:30 h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87591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480804"/>
                  </a:ext>
                </a:extLst>
              </a:tr>
              <a:tr h="2108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3510"/>
                  </a:ext>
                </a:extLst>
              </a:tr>
              <a:tr h="6100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54471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1 324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48170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2 040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11087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44935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95982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2 995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277337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26434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14414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18936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2 439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73515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05213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1 755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157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260900"/>
                  </a:ext>
                </a:extLst>
              </a:tr>
              <a:tr h="200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56099"/>
                  </a:ext>
                </a:extLst>
              </a:tr>
              <a:tr h="2033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3630"/>
                  </a:ext>
                </a:extLst>
              </a:tr>
              <a:tr h="2184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22 681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2 080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048946"/>
                  </a:ext>
                </a:extLst>
              </a:tr>
              <a:tr h="25608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1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512886"/>
              </p:ext>
            </p:extLst>
          </p:nvPr>
        </p:nvGraphicFramePr>
        <p:xfrm>
          <a:off x="764533" y="1066529"/>
          <a:ext cx="9323050" cy="5188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>
                <a:solidFill>
                  <a:srgbClr val="FF0000"/>
                </a:solidFill>
              </a:rPr>
              <a:t>8</a:t>
            </a:r>
            <a:r>
              <a:rPr lang="cs-CZ" sz="2000" b="1" i="1" dirty="0" smtClean="0">
                <a:solidFill>
                  <a:srgbClr val="FF0000"/>
                </a:solidFill>
              </a:rPr>
              <a:t>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16187</TotalTime>
  <Words>496</Words>
  <Application>Microsoft Office PowerPoint</Application>
  <PresentationFormat>Širokoúhlá obrazovka</PresentationFormat>
  <Paragraphs>236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1126</cp:revision>
  <cp:lastPrinted>2020-10-20T04:21:56Z</cp:lastPrinted>
  <dcterms:created xsi:type="dcterms:W3CDTF">2020-07-15T10:33:32Z</dcterms:created>
  <dcterms:modified xsi:type="dcterms:W3CDTF">2021-04-09T03:48:05Z</dcterms:modified>
</cp:coreProperties>
</file>