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Sheet1!$A$2:$A$222</c:f>
              <c:numCache>
                <c:formatCode>m/d/yyyy</c:formatCode>
                <c:ptCount val="2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</c:numCache>
            </c:numRef>
          </c:cat>
          <c:val>
            <c:numRef>
              <c:f>Sheet1!$D$2:$D$222</c:f>
              <c:numCache>
                <c:formatCode>#,##0</c:formatCode>
                <c:ptCount val="221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309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556</c:v>
                </c:pt>
                <c:pt idx="165">
                  <c:v>561</c:v>
                </c:pt>
                <c:pt idx="166">
                  <c:v>580</c:v>
                </c:pt>
                <c:pt idx="167">
                  <c:v>570</c:v>
                </c:pt>
                <c:pt idx="168">
                  <c:v>594</c:v>
                </c:pt>
                <c:pt idx="169">
                  <c:v>608</c:v>
                </c:pt>
                <c:pt idx="170">
                  <c:v>618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683</c:v>
                </c:pt>
                <c:pt idx="175">
                  <c:v>697</c:v>
                </c:pt>
                <c:pt idx="176">
                  <c:v>684</c:v>
                </c:pt>
                <c:pt idx="177">
                  <c:v>730</c:v>
                </c:pt>
                <c:pt idx="178">
                  <c:v>722</c:v>
                </c:pt>
                <c:pt idx="179">
                  <c:v>716</c:v>
                </c:pt>
                <c:pt idx="180">
                  <c:v>742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870</c:v>
                </c:pt>
                <c:pt idx="188">
                  <c:v>917</c:v>
                </c:pt>
                <c:pt idx="189">
                  <c:v>907</c:v>
                </c:pt>
                <c:pt idx="190">
                  <c:v>915</c:v>
                </c:pt>
                <c:pt idx="191">
                  <c:v>917</c:v>
                </c:pt>
                <c:pt idx="192">
                  <c:v>930</c:v>
                </c:pt>
                <c:pt idx="193">
                  <c:v>912</c:v>
                </c:pt>
                <c:pt idx="194">
                  <c:v>939</c:v>
                </c:pt>
                <c:pt idx="195">
                  <c:v>943</c:v>
                </c:pt>
                <c:pt idx="196">
                  <c:v>928</c:v>
                </c:pt>
                <c:pt idx="197">
                  <c:v>927</c:v>
                </c:pt>
                <c:pt idx="198">
                  <c:v>954</c:v>
                </c:pt>
                <c:pt idx="199">
                  <c:v>944</c:v>
                </c:pt>
                <c:pt idx="200">
                  <c:v>940</c:v>
                </c:pt>
                <c:pt idx="201">
                  <c:v>935</c:v>
                </c:pt>
                <c:pt idx="202">
                  <c:v>972</c:v>
                </c:pt>
                <c:pt idx="203">
                  <c:v>931</c:v>
                </c:pt>
                <c:pt idx="204">
                  <c:v>922</c:v>
                </c:pt>
                <c:pt idx="207">
                  <c:v>878</c:v>
                </c:pt>
                <c:pt idx="208">
                  <c:v>863</c:v>
                </c:pt>
                <c:pt idx="209">
                  <c:v>866</c:v>
                </c:pt>
                <c:pt idx="210">
                  <c:v>842</c:v>
                </c:pt>
                <c:pt idx="211">
                  <c:v>815</c:v>
                </c:pt>
                <c:pt idx="212">
                  <c:v>794</c:v>
                </c:pt>
                <c:pt idx="213">
                  <c:v>769</c:v>
                </c:pt>
                <c:pt idx="214">
                  <c:v>735</c:v>
                </c:pt>
                <c:pt idx="215">
                  <c:v>724</c:v>
                </c:pt>
                <c:pt idx="216">
                  <c:v>721</c:v>
                </c:pt>
                <c:pt idx="217">
                  <c:v>743</c:v>
                </c:pt>
                <c:pt idx="218">
                  <c:v>717</c:v>
                </c:pt>
                <c:pt idx="219">
                  <c:v>688</c:v>
                </c:pt>
                <c:pt idx="220">
                  <c:v>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2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Sheet1!$A$2:$A$222</c:f>
              <c:numCache>
                <c:formatCode>m/d/yyyy</c:formatCode>
                <c:ptCount val="2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</c:numCache>
            </c:numRef>
          </c:cat>
          <c:val>
            <c:numRef>
              <c:f>Sheet1!$B$2:$B$222</c:f>
              <c:numCache>
                <c:formatCode>#,##0</c:formatCode>
                <c:ptCount val="221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Sheet1!$A$2:$A$222</c:f>
              <c:numCache>
                <c:formatCode>m/d/yyyy</c:formatCode>
                <c:ptCount val="2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</c:numCache>
            </c:numRef>
          </c:cat>
          <c:val>
            <c:numRef>
              <c:f>Sheet1!$C$2:$C$222</c:f>
              <c:numCache>
                <c:formatCode>#,##0</c:formatCode>
                <c:ptCount val="2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Sheet1!$A$2:$A$222</c:f>
              <c:numCache>
                <c:formatCode>m/d/yyyy</c:formatCode>
                <c:ptCount val="2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</c:numCache>
            </c:numRef>
          </c:cat>
          <c:val>
            <c:numRef>
              <c:f>Sheet1!$D$2:$D$222</c:f>
              <c:numCache>
                <c:formatCode>#,##0</c:formatCode>
                <c:ptCount val="221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3358</c:v>
                </c:pt>
                <c:pt idx="61">
                  <c:v>3442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3484</c:v>
                </c:pt>
                <c:pt idx="66">
                  <c:v>3422</c:v>
                </c:pt>
                <c:pt idx="67">
                  <c:v>3348</c:v>
                </c:pt>
                <c:pt idx="68">
                  <c:v>3354</c:v>
                </c:pt>
                <c:pt idx="69">
                  <c:v>3292</c:v>
                </c:pt>
                <c:pt idx="70">
                  <c:v>3196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1682</c:v>
                </c:pt>
                <c:pt idx="111">
                  <c:v>1682</c:v>
                </c:pt>
                <c:pt idx="112">
                  <c:v>1715</c:v>
                </c:pt>
                <c:pt idx="113">
                  <c:v>1738</c:v>
                </c:pt>
                <c:pt idx="114">
                  <c:v>1646</c:v>
                </c:pt>
                <c:pt idx="115">
                  <c:v>1748</c:v>
                </c:pt>
                <c:pt idx="116">
                  <c:v>1861</c:v>
                </c:pt>
                <c:pt idx="117">
                  <c:v>1985</c:v>
                </c:pt>
                <c:pt idx="118">
                  <c:v>2295</c:v>
                </c:pt>
                <c:pt idx="119">
                  <c:v>2353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2683</c:v>
                </c:pt>
                <c:pt idx="124">
                  <c:v>2800</c:v>
                </c:pt>
                <c:pt idx="125">
                  <c:v>3023</c:v>
                </c:pt>
                <c:pt idx="126">
                  <c:v>3051</c:v>
                </c:pt>
                <c:pt idx="127">
                  <c:v>3085</c:v>
                </c:pt>
                <c:pt idx="128">
                  <c:v>3078</c:v>
                </c:pt>
                <c:pt idx="129">
                  <c:v>2934</c:v>
                </c:pt>
                <c:pt idx="130">
                  <c:v>2966</c:v>
                </c:pt>
                <c:pt idx="131">
                  <c:v>2974</c:v>
                </c:pt>
                <c:pt idx="132">
                  <c:v>2977</c:v>
                </c:pt>
                <c:pt idx="133">
                  <c:v>3045</c:v>
                </c:pt>
                <c:pt idx="134">
                  <c:v>2967</c:v>
                </c:pt>
                <c:pt idx="135">
                  <c:v>2927</c:v>
                </c:pt>
                <c:pt idx="136">
                  <c:v>2875</c:v>
                </c:pt>
                <c:pt idx="137">
                  <c:v>2761</c:v>
                </c:pt>
                <c:pt idx="138">
                  <c:v>2747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2588</c:v>
                </c:pt>
                <c:pt idx="143">
                  <c:v>2554</c:v>
                </c:pt>
                <c:pt idx="144">
                  <c:v>2519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2343</c:v>
                </c:pt>
                <c:pt idx="151">
                  <c:v>2378</c:v>
                </c:pt>
                <c:pt idx="152">
                  <c:v>2374</c:v>
                </c:pt>
                <c:pt idx="153">
                  <c:v>2459</c:v>
                </c:pt>
                <c:pt idx="154">
                  <c:v>2395</c:v>
                </c:pt>
                <c:pt idx="155">
                  <c:v>2417</c:v>
                </c:pt>
                <c:pt idx="156">
                  <c:v>2397</c:v>
                </c:pt>
                <c:pt idx="157">
                  <c:v>2372</c:v>
                </c:pt>
                <c:pt idx="158">
                  <c:v>2352</c:v>
                </c:pt>
                <c:pt idx="159">
                  <c:v>2414</c:v>
                </c:pt>
                <c:pt idx="160">
                  <c:v>2478</c:v>
                </c:pt>
                <c:pt idx="161">
                  <c:v>2492</c:v>
                </c:pt>
                <c:pt idx="162">
                  <c:v>2421</c:v>
                </c:pt>
                <c:pt idx="163">
                  <c:v>2457</c:v>
                </c:pt>
                <c:pt idx="164">
                  <c:v>2410</c:v>
                </c:pt>
                <c:pt idx="165">
                  <c:v>2474</c:v>
                </c:pt>
                <c:pt idx="166">
                  <c:v>2592</c:v>
                </c:pt>
                <c:pt idx="167">
                  <c:v>2624</c:v>
                </c:pt>
                <c:pt idx="168">
                  <c:v>2656</c:v>
                </c:pt>
                <c:pt idx="169">
                  <c:v>2722</c:v>
                </c:pt>
                <c:pt idx="170">
                  <c:v>2763</c:v>
                </c:pt>
                <c:pt idx="171">
                  <c:v>2681</c:v>
                </c:pt>
                <c:pt idx="172">
                  <c:v>2687</c:v>
                </c:pt>
                <c:pt idx="173">
                  <c:v>2810</c:v>
                </c:pt>
                <c:pt idx="174">
                  <c:v>3003</c:v>
                </c:pt>
                <c:pt idx="175">
                  <c:v>3023</c:v>
                </c:pt>
                <c:pt idx="176">
                  <c:v>3035</c:v>
                </c:pt>
                <c:pt idx="177">
                  <c:v>3048</c:v>
                </c:pt>
                <c:pt idx="178">
                  <c:v>3132</c:v>
                </c:pt>
                <c:pt idx="179">
                  <c:v>3238</c:v>
                </c:pt>
                <c:pt idx="180">
                  <c:v>3380</c:v>
                </c:pt>
                <c:pt idx="181">
                  <c:v>3585</c:v>
                </c:pt>
                <c:pt idx="182">
                  <c:v>3630</c:v>
                </c:pt>
                <c:pt idx="183">
                  <c:v>3603</c:v>
                </c:pt>
                <c:pt idx="184">
                  <c:v>3687</c:v>
                </c:pt>
                <c:pt idx="185">
                  <c:v>3708</c:v>
                </c:pt>
                <c:pt idx="186">
                  <c:v>3792</c:v>
                </c:pt>
                <c:pt idx="187">
                  <c:v>3879</c:v>
                </c:pt>
                <c:pt idx="188">
                  <c:v>3927</c:v>
                </c:pt>
                <c:pt idx="189">
                  <c:v>3945</c:v>
                </c:pt>
                <c:pt idx="190">
                  <c:v>3957</c:v>
                </c:pt>
                <c:pt idx="191">
                  <c:v>3929</c:v>
                </c:pt>
                <c:pt idx="192">
                  <c:v>3864</c:v>
                </c:pt>
                <c:pt idx="193">
                  <c:v>3977</c:v>
                </c:pt>
                <c:pt idx="194">
                  <c:v>4045</c:v>
                </c:pt>
                <c:pt idx="195">
                  <c:v>4193</c:v>
                </c:pt>
                <c:pt idx="196">
                  <c:v>4109</c:v>
                </c:pt>
                <c:pt idx="197">
                  <c:v>4032</c:v>
                </c:pt>
                <c:pt idx="198">
                  <c:v>4007</c:v>
                </c:pt>
                <c:pt idx="199">
                  <c:v>3799</c:v>
                </c:pt>
                <c:pt idx="200">
                  <c:v>3727</c:v>
                </c:pt>
                <c:pt idx="201">
                  <c:v>3807</c:v>
                </c:pt>
                <c:pt idx="202">
                  <c:v>3828</c:v>
                </c:pt>
                <c:pt idx="203">
                  <c:v>3695</c:v>
                </c:pt>
                <c:pt idx="204">
                  <c:v>3550</c:v>
                </c:pt>
                <c:pt idx="207">
                  <c:v>3363</c:v>
                </c:pt>
                <c:pt idx="208">
                  <c:v>3392</c:v>
                </c:pt>
                <c:pt idx="209">
                  <c:v>3361</c:v>
                </c:pt>
                <c:pt idx="210">
                  <c:v>3277</c:v>
                </c:pt>
                <c:pt idx="211">
                  <c:v>3149</c:v>
                </c:pt>
                <c:pt idx="212">
                  <c:v>3000</c:v>
                </c:pt>
                <c:pt idx="213">
                  <c:v>2809</c:v>
                </c:pt>
                <c:pt idx="214">
                  <c:v>2764</c:v>
                </c:pt>
                <c:pt idx="215">
                  <c:v>2823</c:v>
                </c:pt>
                <c:pt idx="216">
                  <c:v>2837</c:v>
                </c:pt>
                <c:pt idx="217">
                  <c:v>3032</c:v>
                </c:pt>
                <c:pt idx="218">
                  <c:v>2852</c:v>
                </c:pt>
                <c:pt idx="219">
                  <c:v>2694</c:v>
                </c:pt>
                <c:pt idx="220">
                  <c:v>2447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20"/>
              <c:layout>
                <c:manualLayout>
                  <c:x val="-8.4504880832907154E-8"/>
                  <c:y val="5.83774257924267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Sheet1!$A$2:$A$222</c:f>
              <c:numCache>
                <c:formatCode>m/d/yyyy</c:formatCode>
                <c:ptCount val="2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</c:numCache>
            </c:numRef>
          </c:cat>
          <c:val>
            <c:numRef>
              <c:f>Sheet1!$B$2:$B$222</c:f>
              <c:numCache>
                <c:formatCode>#,##0</c:formatCode>
                <c:ptCount val="221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Sheet1!$A$2:$A$222</c:f>
              <c:numCache>
                <c:formatCode>m/d/yyyy</c:formatCode>
                <c:ptCount val="2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</c:numCache>
            </c:numRef>
          </c:cat>
          <c:val>
            <c:numRef>
              <c:f>Sheet1!$C$2:$C$222</c:f>
              <c:numCache>
                <c:formatCode>#,##0</c:formatCode>
                <c:ptCount val="2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Sheet1!$A$2:$A$222</c:f>
              <c:numCache>
                <c:formatCode>m/d/yyyy</c:formatCode>
                <c:ptCount val="2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</c:numCache>
            </c:numRef>
          </c:cat>
          <c:val>
            <c:numRef>
              <c:f>Sheet1!$D$2:$D$222</c:f>
              <c:numCache>
                <c:formatCode>#,##0</c:formatCode>
                <c:ptCount val="221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1208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723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741</c:v>
                </c:pt>
                <c:pt idx="110">
                  <c:v>751</c:v>
                </c:pt>
                <c:pt idx="111">
                  <c:v>761</c:v>
                </c:pt>
                <c:pt idx="112">
                  <c:v>766</c:v>
                </c:pt>
                <c:pt idx="113">
                  <c:v>776</c:v>
                </c:pt>
                <c:pt idx="114">
                  <c:v>745</c:v>
                </c:pt>
                <c:pt idx="115">
                  <c:v>766</c:v>
                </c:pt>
                <c:pt idx="116">
                  <c:v>804</c:v>
                </c:pt>
                <c:pt idx="117">
                  <c:v>845</c:v>
                </c:pt>
                <c:pt idx="118">
                  <c:v>905</c:v>
                </c:pt>
                <c:pt idx="119">
                  <c:v>940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959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1170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1112</c:v>
                </c:pt>
                <c:pt idx="165">
                  <c:v>1107</c:v>
                </c:pt>
                <c:pt idx="166">
                  <c:v>1148</c:v>
                </c:pt>
                <c:pt idx="167">
                  <c:v>1172</c:v>
                </c:pt>
                <c:pt idx="168">
                  <c:v>1216</c:v>
                </c:pt>
                <c:pt idx="169">
                  <c:v>1244</c:v>
                </c:pt>
                <c:pt idx="170">
                  <c:v>1269</c:v>
                </c:pt>
                <c:pt idx="171">
                  <c:v>1272</c:v>
                </c:pt>
                <c:pt idx="172">
                  <c:v>1272</c:v>
                </c:pt>
                <c:pt idx="173">
                  <c:v>1284</c:v>
                </c:pt>
                <c:pt idx="174">
                  <c:v>1367</c:v>
                </c:pt>
                <c:pt idx="175">
                  <c:v>1395</c:v>
                </c:pt>
                <c:pt idx="176">
                  <c:v>1412</c:v>
                </c:pt>
                <c:pt idx="177">
                  <c:v>1465</c:v>
                </c:pt>
                <c:pt idx="178">
                  <c:v>1441</c:v>
                </c:pt>
                <c:pt idx="179">
                  <c:v>1468</c:v>
                </c:pt>
                <c:pt idx="180">
                  <c:v>1505</c:v>
                </c:pt>
                <c:pt idx="181">
                  <c:v>1588</c:v>
                </c:pt>
                <c:pt idx="182">
                  <c:v>1600</c:v>
                </c:pt>
                <c:pt idx="183">
                  <c:v>1626</c:v>
                </c:pt>
                <c:pt idx="184">
                  <c:v>1651</c:v>
                </c:pt>
                <c:pt idx="185">
                  <c:v>1671</c:v>
                </c:pt>
                <c:pt idx="186">
                  <c:v>1674</c:v>
                </c:pt>
                <c:pt idx="187">
                  <c:v>1678</c:v>
                </c:pt>
                <c:pt idx="188">
                  <c:v>1772</c:v>
                </c:pt>
                <c:pt idx="189">
                  <c:v>1801</c:v>
                </c:pt>
                <c:pt idx="190">
                  <c:v>1831</c:v>
                </c:pt>
                <c:pt idx="191">
                  <c:v>1821</c:v>
                </c:pt>
                <c:pt idx="192">
                  <c:v>1836</c:v>
                </c:pt>
                <c:pt idx="193">
                  <c:v>1785</c:v>
                </c:pt>
                <c:pt idx="194">
                  <c:v>1833</c:v>
                </c:pt>
                <c:pt idx="195">
                  <c:v>1891</c:v>
                </c:pt>
                <c:pt idx="196">
                  <c:v>1897</c:v>
                </c:pt>
                <c:pt idx="197">
                  <c:v>1865</c:v>
                </c:pt>
                <c:pt idx="198">
                  <c:v>1864</c:v>
                </c:pt>
                <c:pt idx="199">
                  <c:v>1821</c:v>
                </c:pt>
                <c:pt idx="200">
                  <c:v>1783</c:v>
                </c:pt>
                <c:pt idx="201">
                  <c:v>1807</c:v>
                </c:pt>
                <c:pt idx="202">
                  <c:v>1824</c:v>
                </c:pt>
                <c:pt idx="203">
                  <c:v>1779</c:v>
                </c:pt>
                <c:pt idx="204">
                  <c:v>1746</c:v>
                </c:pt>
                <c:pt idx="207">
                  <c:v>1652</c:v>
                </c:pt>
                <c:pt idx="208">
                  <c:v>1660</c:v>
                </c:pt>
                <c:pt idx="209">
                  <c:v>1668</c:v>
                </c:pt>
                <c:pt idx="210">
                  <c:v>1620</c:v>
                </c:pt>
                <c:pt idx="211">
                  <c:v>1564</c:v>
                </c:pt>
                <c:pt idx="212">
                  <c:v>1518</c:v>
                </c:pt>
                <c:pt idx="213">
                  <c:v>1438</c:v>
                </c:pt>
                <c:pt idx="214">
                  <c:v>1413</c:v>
                </c:pt>
                <c:pt idx="215">
                  <c:v>1391</c:v>
                </c:pt>
                <c:pt idx="216">
                  <c:v>1362</c:v>
                </c:pt>
                <c:pt idx="217">
                  <c:v>1412</c:v>
                </c:pt>
                <c:pt idx="218">
                  <c:v>1385</c:v>
                </c:pt>
                <c:pt idx="219">
                  <c:v>1345</c:v>
                </c:pt>
                <c:pt idx="220">
                  <c:v>1275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71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192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2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Sheet1!$A$2:$A$222</c:f>
              <c:numCache>
                <c:formatCode>m/d/yyyy</c:formatCode>
                <c:ptCount val="2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</c:numCache>
            </c:numRef>
          </c:cat>
          <c:val>
            <c:numRef>
              <c:f>Sheet1!$B$2:$B$222</c:f>
              <c:numCache>
                <c:formatCode>#,##0</c:formatCode>
                <c:ptCount val="221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Sheet1!$A$2:$A$222</c:f>
              <c:numCache>
                <c:formatCode>m/d/yyyy</c:formatCode>
                <c:ptCount val="2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</c:numCache>
            </c:numRef>
          </c:cat>
          <c:val>
            <c:numRef>
              <c:f>Sheet1!$C$2:$C$222</c:f>
              <c:numCache>
                <c:formatCode>#,##0</c:formatCode>
                <c:ptCount val="2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Sheet1!$A$2:$A$222</c:f>
              <c:numCache>
                <c:formatCode>m/d/yyyy</c:formatCode>
                <c:ptCount val="2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</c:numCache>
            </c:numRef>
          </c:cat>
          <c:val>
            <c:numRef>
              <c:f>Sheet1!$D$2:$D$222</c:f>
              <c:numCache>
                <c:formatCode>#,##0</c:formatCode>
                <c:ptCount val="2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26</c:v>
                </c:pt>
                <c:pt idx="213">
                  <c:v>30</c:v>
                </c:pt>
                <c:pt idx="214">
                  <c:v>30</c:v>
                </c:pt>
                <c:pt idx="215">
                  <c:v>32</c:v>
                </c:pt>
                <c:pt idx="216">
                  <c:v>30</c:v>
                </c:pt>
                <c:pt idx="217">
                  <c:v>27</c:v>
                </c:pt>
                <c:pt idx="218">
                  <c:v>24</c:v>
                </c:pt>
                <c:pt idx="219">
                  <c:v>23</c:v>
                </c:pt>
                <c:pt idx="22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2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Sheet1!$A$2:$A$222</c:f>
              <c:numCache>
                <c:formatCode>m/d/yyyy</c:formatCode>
                <c:ptCount val="2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</c:numCache>
            </c:numRef>
          </c:cat>
          <c:val>
            <c:numRef>
              <c:f>Sheet1!$B$2:$B$222</c:f>
              <c:numCache>
                <c:formatCode>#,##0</c:formatCode>
                <c:ptCount val="221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Sheet1!$A$2:$A$222</c:f>
              <c:numCache>
                <c:formatCode>m/d/yyyy</c:formatCode>
                <c:ptCount val="22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</c:numCache>
            </c:numRef>
          </c:cat>
          <c:val>
            <c:numRef>
              <c:f>Sheet1!$C$2:$C$222</c:f>
              <c:numCache>
                <c:formatCode>#,##0</c:formatCode>
                <c:ptCount val="2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10.04.2021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10.04.2021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10.04.2021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5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10.04.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8321411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1420054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6777419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8262014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043046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343993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5365</TotalTime>
  <Words>1042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Zavřel Michal</cp:lastModifiedBy>
  <cp:revision>587</cp:revision>
  <dcterms:created xsi:type="dcterms:W3CDTF">2020-08-08T14:25:07Z</dcterms:created>
  <dcterms:modified xsi:type="dcterms:W3CDTF">2021-04-10T03:45:11Z</dcterms:modified>
</cp:coreProperties>
</file>