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1277" r:id="rId3"/>
    <p:sldId id="1293" r:id="rId4"/>
    <p:sldId id="1294" r:id="rId5"/>
    <p:sldId id="1298" r:id="rId6"/>
    <p:sldId id="1295" r:id="rId7"/>
    <p:sldId id="1297" r:id="rId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  <p14:sldId id="1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0541" autoAdjust="0"/>
  </p:normalViewPr>
  <p:slideViewPr>
    <p:cSldViewPr snapToGrid="0">
      <p:cViewPr varScale="1">
        <p:scale>
          <a:sx n="63" d="100"/>
          <a:sy n="63" d="100"/>
        </p:scale>
        <p:origin x="90" y="9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lůžek.xlsx]List1'!$C$5:$C$33</c:f>
              <c:numCache>
                <c:formatCode>m/d/yyyy</c:formatCode>
                <c:ptCount val="29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</c:numCache>
            </c:numRef>
          </c:cat>
          <c:val>
            <c:numRef>
              <c:f>'[Obsazenost lůžek.xlsx]List1'!$D$5:$D$33</c:f>
              <c:numCache>
                <c:formatCode>#,##0</c:formatCode>
                <c:ptCount val="29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 formatCode="General">
                  <c:v>5570</c:v>
                </c:pt>
                <c:pt idx="15" formatCode="General">
                  <c:v>6118</c:v>
                </c:pt>
                <c:pt idx="16" formatCode="General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76-4879-9C81-7F10012CB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lůžek.xlsx]List1'!$C$5:$C$33</c:f>
              <c:numCache>
                <c:formatCode>m/d/yyyy</c:formatCode>
                <c:ptCount val="29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</c:numCache>
            </c:numRef>
          </c:cat>
          <c:val>
            <c:numRef>
              <c:f>'[Obsazenost lůžek.xlsx]List1'!$E$5:$E$33</c:f>
              <c:numCache>
                <c:formatCode>#,##0</c:formatCode>
                <c:ptCount val="29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76-4879-9C81-7F10012CB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1.2378424447959169E-2"/>
              <c:y val="0.3217678575302054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1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6250214603449724"/>
              <c:y val="0.3171673065660181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12</a:t>
            </a:r>
            <a:r>
              <a:rPr lang="cs-CZ" b="1" dirty="0" smtClean="0"/>
              <a:t>. </a:t>
            </a:r>
            <a:r>
              <a:rPr lang="cs-CZ" b="1" dirty="0" smtClean="0"/>
              <a:t>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1119" y="258701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11.4.2021 16:18</a:t>
            </a:r>
            <a:endParaRPr lang="cs-CZ" b="1" dirty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1 234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517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32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14038"/>
              </p:ext>
            </p:extLst>
          </p:nvPr>
        </p:nvGraphicFramePr>
        <p:xfrm>
          <a:off x="648205" y="1030224"/>
          <a:ext cx="7997522" cy="4652455"/>
        </p:xfrm>
        <a:graphic>
          <a:graphicData uri="http://schemas.openxmlformats.org/drawingml/2006/table">
            <a:tbl>
              <a:tblPr/>
              <a:tblGrid>
                <a:gridCol w="2044583">
                  <a:extLst>
                    <a:ext uri="{9D8B030D-6E8A-4147-A177-3AD203B41FA5}">
                      <a16:colId xmlns:a16="http://schemas.microsoft.com/office/drawing/2014/main" val="1538915749"/>
                    </a:ext>
                  </a:extLst>
                </a:gridCol>
                <a:gridCol w="1251787">
                  <a:extLst>
                    <a:ext uri="{9D8B030D-6E8A-4147-A177-3AD203B41FA5}">
                      <a16:colId xmlns:a16="http://schemas.microsoft.com/office/drawing/2014/main" val="91153587"/>
                    </a:ext>
                  </a:extLst>
                </a:gridCol>
                <a:gridCol w="1157901">
                  <a:extLst>
                    <a:ext uri="{9D8B030D-6E8A-4147-A177-3AD203B41FA5}">
                      <a16:colId xmlns:a16="http://schemas.microsoft.com/office/drawing/2014/main" val="2560717981"/>
                    </a:ext>
                  </a:extLst>
                </a:gridCol>
                <a:gridCol w="1147471">
                  <a:extLst>
                    <a:ext uri="{9D8B030D-6E8A-4147-A177-3AD203B41FA5}">
                      <a16:colId xmlns:a16="http://schemas.microsoft.com/office/drawing/2014/main" val="23172813"/>
                    </a:ext>
                  </a:extLst>
                </a:gridCol>
                <a:gridCol w="1196152">
                  <a:extLst>
                    <a:ext uri="{9D8B030D-6E8A-4147-A177-3AD203B41FA5}">
                      <a16:colId xmlns:a16="http://schemas.microsoft.com/office/drawing/2014/main" val="1044156663"/>
                    </a:ext>
                  </a:extLst>
                </a:gridCol>
                <a:gridCol w="1199628">
                  <a:extLst>
                    <a:ext uri="{9D8B030D-6E8A-4147-A177-3AD203B41FA5}">
                      <a16:colId xmlns:a16="http://schemas.microsoft.com/office/drawing/2014/main" val="2662186388"/>
                    </a:ext>
                  </a:extLst>
                </a:gridCol>
              </a:tblGrid>
              <a:tr h="20748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12.4. 2021, 6:00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03503"/>
                  </a:ext>
                </a:extLst>
              </a:tr>
              <a:tr h="173401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547063"/>
                  </a:ext>
                </a:extLst>
              </a:tr>
              <a:tr h="2074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45375"/>
                  </a:ext>
                </a:extLst>
              </a:tr>
              <a:tr h="60023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882982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702780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083047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94392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34975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98419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16474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71079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479225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72076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67128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31583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56392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377119"/>
                  </a:ext>
                </a:extLst>
              </a:tr>
              <a:tr h="2000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315742"/>
                  </a:ext>
                </a:extLst>
              </a:tr>
              <a:tr h="2148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4 228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957531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6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767488" y="2578513"/>
            <a:ext cx="31862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11.4.2021 16:18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3934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371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  <a:p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11009"/>
              </p:ext>
            </p:extLst>
          </p:nvPr>
        </p:nvGraphicFramePr>
        <p:xfrm>
          <a:off x="658006" y="1014143"/>
          <a:ext cx="6413353" cy="4723663"/>
        </p:xfrm>
        <a:graphic>
          <a:graphicData uri="http://schemas.openxmlformats.org/drawingml/2006/table">
            <a:tbl>
              <a:tblPr/>
              <a:tblGrid>
                <a:gridCol w="2399240">
                  <a:extLst>
                    <a:ext uri="{9D8B030D-6E8A-4147-A177-3AD203B41FA5}">
                      <a16:colId xmlns:a16="http://schemas.microsoft.com/office/drawing/2014/main" val="1050591643"/>
                    </a:ext>
                  </a:extLst>
                </a:gridCol>
                <a:gridCol w="1352234">
                  <a:extLst>
                    <a:ext uri="{9D8B030D-6E8A-4147-A177-3AD203B41FA5}">
                      <a16:colId xmlns:a16="http://schemas.microsoft.com/office/drawing/2014/main" val="1707716877"/>
                    </a:ext>
                  </a:extLst>
                </a:gridCol>
                <a:gridCol w="1341586">
                  <a:extLst>
                    <a:ext uri="{9D8B030D-6E8A-4147-A177-3AD203B41FA5}">
                      <a16:colId xmlns:a16="http://schemas.microsoft.com/office/drawing/2014/main" val="347481037"/>
                    </a:ext>
                  </a:extLst>
                </a:gridCol>
                <a:gridCol w="1320293">
                  <a:extLst>
                    <a:ext uri="{9D8B030D-6E8A-4147-A177-3AD203B41FA5}">
                      <a16:colId xmlns:a16="http://schemas.microsoft.com/office/drawing/2014/main" val="3323922146"/>
                    </a:ext>
                  </a:extLst>
                </a:gridCol>
              </a:tblGrid>
              <a:tr h="37881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12.4. 2021, 6:00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69000"/>
                  </a:ext>
                </a:extLst>
              </a:tr>
              <a:tr h="169815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194876"/>
                  </a:ext>
                </a:extLst>
              </a:tr>
              <a:tr h="2031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620392"/>
                  </a:ext>
                </a:extLst>
              </a:tr>
              <a:tr h="58782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15854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579347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47361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64122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12484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99146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80342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058421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66481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2 419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796982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45441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434885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248981"/>
                  </a:ext>
                </a:extLst>
              </a:tr>
              <a:tr h="1814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23870"/>
                  </a:ext>
                </a:extLst>
              </a:tr>
              <a:tr h="1959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88670"/>
                  </a:ext>
                </a:extLst>
              </a:tr>
              <a:tr h="2104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22 792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2 355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697586"/>
                  </a:ext>
                </a:extLst>
              </a:tr>
              <a:tr h="246740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3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83019"/>
              </p:ext>
            </p:extLst>
          </p:nvPr>
        </p:nvGraphicFramePr>
        <p:xfrm>
          <a:off x="1787842" y="1073150"/>
          <a:ext cx="7989641" cy="519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11</a:t>
            </a:r>
            <a:r>
              <a:rPr lang="cs-CZ" sz="2000" b="1" i="1" dirty="0" smtClean="0">
                <a:solidFill>
                  <a:srgbClr val="FF0000"/>
                </a:solidFill>
              </a:rPr>
              <a:t>.4.2021</a:t>
            </a:r>
            <a:endParaRPr lang="cs-CZ" sz="20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2000" b="1" i="1" dirty="0" smtClean="0"/>
              <a:t>Nebyl požadován žádný transport pacientů</a:t>
            </a:r>
            <a:endParaRPr lang="cs-CZ" sz="2000" b="1" i="1" dirty="0"/>
          </a:p>
          <a:p>
            <a:pPr marL="0" indent="0">
              <a:buNone/>
            </a:pPr>
            <a:endParaRPr lang="cs-CZ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32026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r>
                        <a:rPr lang="cs-CZ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0 pacientů</a:t>
                      </a:r>
                      <a:endParaRPr lang="cs-CZ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4790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bylo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přeloženo </a:t>
            </a:r>
            <a:r>
              <a:rPr lang="cs-CZ" sz="2400" b="1" dirty="0">
                <a:solidFill>
                  <a:srgbClr val="FF0000"/>
                </a:solidFill>
              </a:rPr>
              <a:t>0</a:t>
            </a:r>
            <a:r>
              <a:rPr lang="cs-CZ" sz="2400" b="1" dirty="0" smtClean="0">
                <a:solidFill>
                  <a:srgbClr val="FF0000"/>
                </a:solidFill>
              </a:rPr>
              <a:t> pacientů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16219</TotalTime>
  <Words>496</Words>
  <Application>Microsoft Office PowerPoint</Application>
  <PresentationFormat>Širokoúhlá obrazovka</PresentationFormat>
  <Paragraphs>237</Paragraphs>
  <Slides>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  <vt:lpstr>NDLP –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Jiří Néma</cp:lastModifiedBy>
  <cp:revision>1134</cp:revision>
  <cp:lastPrinted>2020-10-20T04:21:56Z</cp:lastPrinted>
  <dcterms:created xsi:type="dcterms:W3CDTF">2020-07-15T10:33:32Z</dcterms:created>
  <dcterms:modified xsi:type="dcterms:W3CDTF">2021-04-12T04:23:35Z</dcterms:modified>
</cp:coreProperties>
</file>