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9"/>
  </p:notesMasterIdLst>
  <p:sldIdLst>
    <p:sldId id="1413" r:id="rId2"/>
    <p:sldId id="1506" r:id="rId3"/>
    <p:sldId id="1566" r:id="rId4"/>
    <p:sldId id="1674" r:id="rId5"/>
    <p:sldId id="1680" r:id="rId6"/>
    <p:sldId id="1681" r:id="rId7"/>
    <p:sldId id="1622" r:id="rId8"/>
    <p:sldId id="1617" r:id="rId9"/>
    <p:sldId id="1572" r:id="rId10"/>
    <p:sldId id="1682" r:id="rId11"/>
    <p:sldId id="1683" r:id="rId12"/>
    <p:sldId id="1670" r:id="rId13"/>
    <p:sldId id="1671" r:id="rId14"/>
    <p:sldId id="1689" r:id="rId15"/>
    <p:sldId id="1615" r:id="rId16"/>
    <p:sldId id="1587" r:id="rId17"/>
    <p:sldId id="1603" r:id="rId18"/>
    <p:sldId id="1684" r:id="rId19"/>
    <p:sldId id="1685" r:id="rId20"/>
    <p:sldId id="1686" r:id="rId21"/>
    <p:sldId id="1655" r:id="rId22"/>
    <p:sldId id="1628" r:id="rId23"/>
    <p:sldId id="1481" r:id="rId24"/>
    <p:sldId id="1635" r:id="rId25"/>
    <p:sldId id="1651" r:id="rId26"/>
    <p:sldId id="1593" r:id="rId27"/>
    <p:sldId id="166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7191D1"/>
    <a:srgbClr val="F2F2F2"/>
    <a:srgbClr val="00FF00"/>
    <a:srgbClr val="315397"/>
    <a:srgbClr val="FF9966"/>
    <a:srgbClr val="FF6600"/>
    <a:srgbClr val="FF9933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150" y="16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Sheet1!$C$2:$DC$2</c:f>
              <c:numCache>
                <c:formatCode>General</c:formatCode>
                <c:ptCount val="105"/>
                <c:pt idx="0">
                  <c:v>2292</c:v>
                </c:pt>
                <c:pt idx="1">
                  <c:v>3443</c:v>
                </c:pt>
                <c:pt idx="2">
                  <c:v>3466</c:v>
                </c:pt>
                <c:pt idx="3">
                  <c:v>1305</c:v>
                </c:pt>
                <c:pt idx="4">
                  <c:v>260</c:v>
                </c:pt>
                <c:pt idx="5">
                  <c:v>1249</c:v>
                </c:pt>
                <c:pt idx="6">
                  <c:v>913</c:v>
                </c:pt>
                <c:pt idx="7">
                  <c:v>3564</c:v>
                </c:pt>
                <c:pt idx="8">
                  <c:v>4492</c:v>
                </c:pt>
                <c:pt idx="9">
                  <c:v>5810</c:v>
                </c:pt>
                <c:pt idx="10">
                  <c:v>7950</c:v>
                </c:pt>
                <c:pt idx="11">
                  <c:v>9921</c:v>
                </c:pt>
                <c:pt idx="12">
                  <c:v>2008</c:v>
                </c:pt>
                <c:pt idx="13">
                  <c:v>1720</c:v>
                </c:pt>
                <c:pt idx="14">
                  <c:v>9778</c:v>
                </c:pt>
                <c:pt idx="15">
                  <c:v>13348</c:v>
                </c:pt>
                <c:pt idx="16">
                  <c:v>13466</c:v>
                </c:pt>
                <c:pt idx="17">
                  <c:v>15157</c:v>
                </c:pt>
                <c:pt idx="18">
                  <c:v>13913</c:v>
                </c:pt>
                <c:pt idx="19">
                  <c:v>3373</c:v>
                </c:pt>
                <c:pt idx="20">
                  <c:v>3224</c:v>
                </c:pt>
                <c:pt idx="21">
                  <c:v>14252</c:v>
                </c:pt>
                <c:pt idx="22">
                  <c:v>15131</c:v>
                </c:pt>
                <c:pt idx="23">
                  <c:v>16156</c:v>
                </c:pt>
                <c:pt idx="24">
                  <c:v>17230</c:v>
                </c:pt>
                <c:pt idx="25">
                  <c:v>15756</c:v>
                </c:pt>
                <c:pt idx="26">
                  <c:v>4130</c:v>
                </c:pt>
                <c:pt idx="27">
                  <c:v>3100</c:v>
                </c:pt>
                <c:pt idx="28">
                  <c:v>12537</c:v>
                </c:pt>
                <c:pt idx="29">
                  <c:v>14430</c:v>
                </c:pt>
                <c:pt idx="30">
                  <c:v>13448</c:v>
                </c:pt>
                <c:pt idx="31">
                  <c:v>13106</c:v>
                </c:pt>
                <c:pt idx="32">
                  <c:v>13953</c:v>
                </c:pt>
                <c:pt idx="33">
                  <c:v>1796</c:v>
                </c:pt>
                <c:pt idx="34">
                  <c:v>1837</c:v>
                </c:pt>
                <c:pt idx="35">
                  <c:v>11792</c:v>
                </c:pt>
                <c:pt idx="36">
                  <c:v>14262</c:v>
                </c:pt>
                <c:pt idx="37">
                  <c:v>15318</c:v>
                </c:pt>
                <c:pt idx="38">
                  <c:v>17755</c:v>
                </c:pt>
                <c:pt idx="39">
                  <c:v>16012</c:v>
                </c:pt>
                <c:pt idx="40">
                  <c:v>3162</c:v>
                </c:pt>
                <c:pt idx="41">
                  <c:v>3311</c:v>
                </c:pt>
                <c:pt idx="42">
                  <c:v>15322</c:v>
                </c:pt>
                <c:pt idx="43">
                  <c:v>16864</c:v>
                </c:pt>
                <c:pt idx="44">
                  <c:v>18588</c:v>
                </c:pt>
                <c:pt idx="45">
                  <c:v>22305</c:v>
                </c:pt>
                <c:pt idx="46">
                  <c:v>21285</c:v>
                </c:pt>
                <c:pt idx="47">
                  <c:v>4521</c:v>
                </c:pt>
                <c:pt idx="48">
                  <c:v>2353</c:v>
                </c:pt>
                <c:pt idx="49">
                  <c:v>15661</c:v>
                </c:pt>
                <c:pt idx="50">
                  <c:v>17525</c:v>
                </c:pt>
                <c:pt idx="51">
                  <c:v>17839</c:v>
                </c:pt>
                <c:pt idx="52">
                  <c:v>20189</c:v>
                </c:pt>
                <c:pt idx="53">
                  <c:v>18918</c:v>
                </c:pt>
                <c:pt idx="54">
                  <c:v>3074</c:v>
                </c:pt>
                <c:pt idx="55">
                  <c:v>2019</c:v>
                </c:pt>
                <c:pt idx="56">
                  <c:v>16017</c:v>
                </c:pt>
                <c:pt idx="57">
                  <c:v>19670</c:v>
                </c:pt>
                <c:pt idx="58">
                  <c:v>19720</c:v>
                </c:pt>
                <c:pt idx="59">
                  <c:v>23329</c:v>
                </c:pt>
                <c:pt idx="60">
                  <c:v>21241</c:v>
                </c:pt>
                <c:pt idx="61">
                  <c:v>3474</c:v>
                </c:pt>
                <c:pt idx="62">
                  <c:v>2861</c:v>
                </c:pt>
                <c:pt idx="63">
                  <c:v>22684</c:v>
                </c:pt>
                <c:pt idx="64">
                  <c:v>30198</c:v>
                </c:pt>
                <c:pt idx="65">
                  <c:v>34747</c:v>
                </c:pt>
                <c:pt idx="66">
                  <c:v>37195</c:v>
                </c:pt>
                <c:pt idx="67">
                  <c:v>33722</c:v>
                </c:pt>
                <c:pt idx="68">
                  <c:v>12777</c:v>
                </c:pt>
                <c:pt idx="69">
                  <c:v>12130</c:v>
                </c:pt>
                <c:pt idx="70">
                  <c:v>34156</c:v>
                </c:pt>
                <c:pt idx="71">
                  <c:v>42050</c:v>
                </c:pt>
                <c:pt idx="72">
                  <c:v>47609</c:v>
                </c:pt>
                <c:pt idx="73">
                  <c:v>52508</c:v>
                </c:pt>
                <c:pt idx="74">
                  <c:v>46561</c:v>
                </c:pt>
                <c:pt idx="75">
                  <c:v>18163</c:v>
                </c:pt>
                <c:pt idx="76">
                  <c:v>13101</c:v>
                </c:pt>
                <c:pt idx="77">
                  <c:v>36534</c:v>
                </c:pt>
                <c:pt idx="78">
                  <c:v>48694</c:v>
                </c:pt>
                <c:pt idx="79">
                  <c:v>47357</c:v>
                </c:pt>
                <c:pt idx="80">
                  <c:v>49447</c:v>
                </c:pt>
                <c:pt idx="81">
                  <c:v>47225</c:v>
                </c:pt>
                <c:pt idx="82">
                  <c:v>16834</c:v>
                </c:pt>
                <c:pt idx="83">
                  <c:v>8833</c:v>
                </c:pt>
                <c:pt idx="84">
                  <c:v>36303</c:v>
                </c:pt>
                <c:pt idx="85">
                  <c:v>39130</c:v>
                </c:pt>
                <c:pt idx="86">
                  <c:v>41882</c:v>
                </c:pt>
                <c:pt idx="87">
                  <c:v>43561</c:v>
                </c:pt>
                <c:pt idx="88">
                  <c:v>41490</c:v>
                </c:pt>
                <c:pt idx="89">
                  <c:v>12953</c:v>
                </c:pt>
                <c:pt idx="90">
                  <c:v>9519</c:v>
                </c:pt>
                <c:pt idx="91">
                  <c:v>39207</c:v>
                </c:pt>
                <c:pt idx="92">
                  <c:v>46248</c:v>
                </c:pt>
                <c:pt idx="93">
                  <c:v>49087</c:v>
                </c:pt>
                <c:pt idx="94">
                  <c:v>56346</c:v>
                </c:pt>
                <c:pt idx="95">
                  <c:v>19226</c:v>
                </c:pt>
                <c:pt idx="96">
                  <c:v>14269</c:v>
                </c:pt>
                <c:pt idx="97">
                  <c:v>11129</c:v>
                </c:pt>
                <c:pt idx="98">
                  <c:v>9384</c:v>
                </c:pt>
                <c:pt idx="99">
                  <c:v>44510</c:v>
                </c:pt>
                <c:pt idx="100">
                  <c:v>44249</c:v>
                </c:pt>
                <c:pt idx="101">
                  <c:v>65149</c:v>
                </c:pt>
                <c:pt idx="102">
                  <c:v>63337</c:v>
                </c:pt>
                <c:pt idx="103">
                  <c:v>28790</c:v>
                </c:pt>
                <c:pt idx="104">
                  <c:v>18125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Sheet1!$C$2:$DC$2</c:f>
              <c:numCache>
                <c:formatCode>General</c:formatCode>
                <c:ptCount val="1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633</c:v>
                </c:pt>
                <c:pt idx="21">
                  <c:v>2435</c:v>
                </c:pt>
                <c:pt idx="22">
                  <c:v>5133</c:v>
                </c:pt>
                <c:pt idx="23">
                  <c:v>7752</c:v>
                </c:pt>
                <c:pt idx="24">
                  <c:v>9469</c:v>
                </c:pt>
                <c:pt idx="25">
                  <c:v>10502</c:v>
                </c:pt>
                <c:pt idx="26">
                  <c:v>11367</c:v>
                </c:pt>
                <c:pt idx="27">
                  <c:v>12228</c:v>
                </c:pt>
                <c:pt idx="28">
                  <c:v>15167</c:v>
                </c:pt>
                <c:pt idx="29">
                  <c:v>19115</c:v>
                </c:pt>
                <c:pt idx="30">
                  <c:v>23593</c:v>
                </c:pt>
                <c:pt idx="31">
                  <c:v>29672</c:v>
                </c:pt>
                <c:pt idx="32">
                  <c:v>37452</c:v>
                </c:pt>
                <c:pt idx="33">
                  <c:v>38531</c:v>
                </c:pt>
                <c:pt idx="34">
                  <c:v>39668</c:v>
                </c:pt>
                <c:pt idx="35">
                  <c:v>47527</c:v>
                </c:pt>
                <c:pt idx="36">
                  <c:v>57675</c:v>
                </c:pt>
                <c:pt idx="37">
                  <c:v>68613</c:v>
                </c:pt>
                <c:pt idx="38">
                  <c:v>81505</c:v>
                </c:pt>
                <c:pt idx="39">
                  <c:v>92095</c:v>
                </c:pt>
                <c:pt idx="40">
                  <c:v>94423</c:v>
                </c:pt>
                <c:pt idx="41">
                  <c:v>96891</c:v>
                </c:pt>
                <c:pt idx="42">
                  <c:v>108209</c:v>
                </c:pt>
                <c:pt idx="43">
                  <c:v>120044</c:v>
                </c:pt>
                <c:pt idx="44">
                  <c:v>133120</c:v>
                </c:pt>
                <c:pt idx="45">
                  <c:v>149169</c:v>
                </c:pt>
                <c:pt idx="46">
                  <c:v>163767</c:v>
                </c:pt>
                <c:pt idx="47">
                  <c:v>166721</c:v>
                </c:pt>
                <c:pt idx="48">
                  <c:v>168087</c:v>
                </c:pt>
                <c:pt idx="49" formatCode="#,##0">
                  <c:v>177378</c:v>
                </c:pt>
                <c:pt idx="50" formatCode="#,##0">
                  <c:v>186291</c:v>
                </c:pt>
                <c:pt idx="51" formatCode="#,##0">
                  <c:v>194503</c:v>
                </c:pt>
                <c:pt idx="52" formatCode="#,##0">
                  <c:v>202465</c:v>
                </c:pt>
                <c:pt idx="53" formatCode="#,##0">
                  <c:v>209673</c:v>
                </c:pt>
                <c:pt idx="54" formatCode="#,##0">
                  <c:v>210835</c:v>
                </c:pt>
                <c:pt idx="55" formatCode="#,##0">
                  <c:v>211836</c:v>
                </c:pt>
                <c:pt idx="56" formatCode="#,##0">
                  <c:v>217808</c:v>
                </c:pt>
                <c:pt idx="57" formatCode="#,##0">
                  <c:v>224696</c:v>
                </c:pt>
                <c:pt idx="58" formatCode="#,##0">
                  <c:v>230669</c:v>
                </c:pt>
                <c:pt idx="59" formatCode="#,##0">
                  <c:v>236167</c:v>
                </c:pt>
                <c:pt idx="60" formatCode="#,##0">
                  <c:v>241419</c:v>
                </c:pt>
                <c:pt idx="61" formatCode="#,##0">
                  <c:v>241967</c:v>
                </c:pt>
                <c:pt idx="62" formatCode="#,##0">
                  <c:v>242506</c:v>
                </c:pt>
                <c:pt idx="63" formatCode="#,##0">
                  <c:v>245928</c:v>
                </c:pt>
                <c:pt idx="64" formatCode="#,##0">
                  <c:v>249431</c:v>
                </c:pt>
                <c:pt idx="65" formatCode="#,##0">
                  <c:v>253886</c:v>
                </c:pt>
                <c:pt idx="66" formatCode="#,##0">
                  <c:v>258482</c:v>
                </c:pt>
                <c:pt idx="67" formatCode="#,##0">
                  <c:v>263804</c:v>
                </c:pt>
                <c:pt idx="68" formatCode="#,##0">
                  <c:v>264636</c:v>
                </c:pt>
                <c:pt idx="69" formatCode="#,##0">
                  <c:v>265459</c:v>
                </c:pt>
                <c:pt idx="70" formatCode="#,##0">
                  <c:v>270245</c:v>
                </c:pt>
                <c:pt idx="71" formatCode="#,##0">
                  <c:v>276548</c:v>
                </c:pt>
                <c:pt idx="72" formatCode="#,##0">
                  <c:v>283423</c:v>
                </c:pt>
                <c:pt idx="73" formatCode="#,##0">
                  <c:v>291705</c:v>
                </c:pt>
                <c:pt idx="74" formatCode="#,##0">
                  <c:v>300038</c:v>
                </c:pt>
                <c:pt idx="75" formatCode="#,##0">
                  <c:v>301307</c:v>
                </c:pt>
                <c:pt idx="76" formatCode="#,##0">
                  <c:v>302426</c:v>
                </c:pt>
                <c:pt idx="77" formatCode="#,##0">
                  <c:v>311117</c:v>
                </c:pt>
                <c:pt idx="78" formatCode="#,##0">
                  <c:v>321528</c:v>
                </c:pt>
                <c:pt idx="79" formatCode="#,##0">
                  <c:v>331944</c:v>
                </c:pt>
                <c:pt idx="80" formatCode="#,##0">
                  <c:v>344252</c:v>
                </c:pt>
                <c:pt idx="81" formatCode="#,##0">
                  <c:v>357730</c:v>
                </c:pt>
                <c:pt idx="82" formatCode="#,##0">
                  <c:v>359726</c:v>
                </c:pt>
                <c:pt idx="83" formatCode="#,##0">
                  <c:v>361247</c:v>
                </c:pt>
                <c:pt idx="84" formatCode="#,##0">
                  <c:v>373580</c:v>
                </c:pt>
                <c:pt idx="85" formatCode="#,##0">
                  <c:v>386795</c:v>
                </c:pt>
                <c:pt idx="86" formatCode="#,##0">
                  <c:v>402367</c:v>
                </c:pt>
                <c:pt idx="87" formatCode="#,##0">
                  <c:v>420072</c:v>
                </c:pt>
                <c:pt idx="88" formatCode="#,##0">
                  <c:v>437391</c:v>
                </c:pt>
                <c:pt idx="89" formatCode="#,##0">
                  <c:v>442133</c:v>
                </c:pt>
                <c:pt idx="90" formatCode="#,##0">
                  <c:v>446215</c:v>
                </c:pt>
                <c:pt idx="91" formatCode="#,##0">
                  <c:v>466662</c:v>
                </c:pt>
                <c:pt idx="92" formatCode="#,##0">
                  <c:v>488610</c:v>
                </c:pt>
                <c:pt idx="93" formatCode="#,##0">
                  <c:v>515178</c:v>
                </c:pt>
                <c:pt idx="94" formatCode="#,##0">
                  <c:v>546794</c:v>
                </c:pt>
                <c:pt idx="95" formatCode="#,##0">
                  <c:v>559425</c:v>
                </c:pt>
                <c:pt idx="96" formatCode="#,##0">
                  <c:v>570262</c:v>
                </c:pt>
                <c:pt idx="97" formatCode="#,##0">
                  <c:v>578949</c:v>
                </c:pt>
                <c:pt idx="98" formatCode="#,##0">
                  <c:v>586062</c:v>
                </c:pt>
                <c:pt idx="99" formatCode="#,##0">
                  <c:v>614895</c:v>
                </c:pt>
                <c:pt idx="100" formatCode="#,##0">
                  <c:v>636468</c:v>
                </c:pt>
                <c:pt idx="101" formatCode="#,##0">
                  <c:v>666100</c:v>
                </c:pt>
                <c:pt idx="102" formatCode="#,##0">
                  <c:v>694450</c:v>
                </c:pt>
                <c:pt idx="103" formatCode="#,##0">
                  <c:v>709142</c:v>
                </c:pt>
                <c:pt idx="104" formatCode="#,##0">
                  <c:v>718765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Sheet1!$C$3:$DC$3</c:f>
              <c:numCache>
                <c:formatCode>General</c:formatCode>
                <c:ptCount val="105"/>
                <c:pt idx="0">
                  <c:v>3542</c:v>
                </c:pt>
                <c:pt idx="1">
                  <c:v>6985</c:v>
                </c:pt>
                <c:pt idx="2">
                  <c:v>10451</c:v>
                </c:pt>
                <c:pt idx="3">
                  <c:v>11756</c:v>
                </c:pt>
                <c:pt idx="4">
                  <c:v>12016</c:v>
                </c:pt>
                <c:pt idx="5">
                  <c:v>13265</c:v>
                </c:pt>
                <c:pt idx="6">
                  <c:v>14178</c:v>
                </c:pt>
                <c:pt idx="7">
                  <c:v>17742</c:v>
                </c:pt>
                <c:pt idx="8">
                  <c:v>22234</c:v>
                </c:pt>
                <c:pt idx="9">
                  <c:v>28044</c:v>
                </c:pt>
                <c:pt idx="10">
                  <c:v>35994</c:v>
                </c:pt>
                <c:pt idx="11">
                  <c:v>45915</c:v>
                </c:pt>
                <c:pt idx="12">
                  <c:v>47923</c:v>
                </c:pt>
                <c:pt idx="13">
                  <c:v>49643</c:v>
                </c:pt>
                <c:pt idx="14">
                  <c:v>59421</c:v>
                </c:pt>
                <c:pt idx="15">
                  <c:v>72769</c:v>
                </c:pt>
                <c:pt idx="16">
                  <c:v>86235</c:v>
                </c:pt>
                <c:pt idx="17">
                  <c:v>101392</c:v>
                </c:pt>
                <c:pt idx="18">
                  <c:v>115305</c:v>
                </c:pt>
                <c:pt idx="19">
                  <c:v>118676</c:v>
                </c:pt>
                <c:pt idx="20">
                  <c:v>121269</c:v>
                </c:pt>
                <c:pt idx="21">
                  <c:v>133719</c:v>
                </c:pt>
                <c:pt idx="22">
                  <c:v>146152</c:v>
                </c:pt>
                <c:pt idx="23">
                  <c:v>159689</c:v>
                </c:pt>
                <c:pt idx="24">
                  <c:v>175202</c:v>
                </c:pt>
                <c:pt idx="25">
                  <c:v>189925</c:v>
                </c:pt>
                <c:pt idx="26">
                  <c:v>193190</c:v>
                </c:pt>
                <c:pt idx="27">
                  <c:v>195429</c:v>
                </c:pt>
                <c:pt idx="28">
                  <c:v>205027</c:v>
                </c:pt>
                <c:pt idx="29">
                  <c:v>215509</c:v>
                </c:pt>
                <c:pt idx="30">
                  <c:v>224479</c:v>
                </c:pt>
                <c:pt idx="31">
                  <c:v>231506</c:v>
                </c:pt>
                <c:pt idx="32">
                  <c:v>237679</c:v>
                </c:pt>
                <c:pt idx="33">
                  <c:v>238396</c:v>
                </c:pt>
                <c:pt idx="34">
                  <c:v>239096</c:v>
                </c:pt>
                <c:pt idx="35">
                  <c:v>243029</c:v>
                </c:pt>
                <c:pt idx="36">
                  <c:v>247143</c:v>
                </c:pt>
                <c:pt idx="37">
                  <c:v>251523</c:v>
                </c:pt>
                <c:pt idx="38">
                  <c:v>256386</c:v>
                </c:pt>
                <c:pt idx="39">
                  <c:v>261808</c:v>
                </c:pt>
                <c:pt idx="40">
                  <c:v>262642</c:v>
                </c:pt>
                <c:pt idx="41">
                  <c:v>263485</c:v>
                </c:pt>
                <c:pt idx="42">
                  <c:v>267489</c:v>
                </c:pt>
                <c:pt idx="43">
                  <c:v>272518</c:v>
                </c:pt>
                <c:pt idx="44">
                  <c:v>278030</c:v>
                </c:pt>
                <c:pt idx="45">
                  <c:v>284286</c:v>
                </c:pt>
                <c:pt idx="46">
                  <c:v>290973</c:v>
                </c:pt>
                <c:pt idx="47">
                  <c:v>292540</c:v>
                </c:pt>
                <c:pt idx="48">
                  <c:v>293527</c:v>
                </c:pt>
                <c:pt idx="49" formatCode="#,##0">
                  <c:v>299897</c:v>
                </c:pt>
                <c:pt idx="50" formatCode="#,##0">
                  <c:v>308509</c:v>
                </c:pt>
                <c:pt idx="51" formatCode="#,##0">
                  <c:v>318136</c:v>
                </c:pt>
                <c:pt idx="52" formatCode="#,##0">
                  <c:v>330363</c:v>
                </c:pt>
                <c:pt idx="53" formatCode="#,##0">
                  <c:v>342073</c:v>
                </c:pt>
                <c:pt idx="54" formatCode="#,##0">
                  <c:v>343985</c:v>
                </c:pt>
                <c:pt idx="55" formatCode="#,##0">
                  <c:v>345003</c:v>
                </c:pt>
                <c:pt idx="56" formatCode="#,##0">
                  <c:v>355048</c:v>
                </c:pt>
                <c:pt idx="57" formatCode="#,##0">
                  <c:v>367830</c:v>
                </c:pt>
                <c:pt idx="58" formatCode="#,##0">
                  <c:v>381577</c:v>
                </c:pt>
                <c:pt idx="59" formatCode="#,##0">
                  <c:v>399408</c:v>
                </c:pt>
                <c:pt idx="60" formatCode="#,##0">
                  <c:v>415397</c:v>
                </c:pt>
                <c:pt idx="61" formatCode="#,##0">
                  <c:v>418323</c:v>
                </c:pt>
                <c:pt idx="62" formatCode="#,##0">
                  <c:v>420645</c:v>
                </c:pt>
                <c:pt idx="63" formatCode="#,##0">
                  <c:v>439907</c:v>
                </c:pt>
                <c:pt idx="64" formatCode="#,##0">
                  <c:v>466602</c:v>
                </c:pt>
                <c:pt idx="65" formatCode="#,##0">
                  <c:v>496894</c:v>
                </c:pt>
                <c:pt idx="66" formatCode="#,##0">
                  <c:v>529493</c:v>
                </c:pt>
                <c:pt idx="67" formatCode="#,##0">
                  <c:v>557893</c:v>
                </c:pt>
                <c:pt idx="68" formatCode="#,##0">
                  <c:v>569838</c:v>
                </c:pt>
                <c:pt idx="69" formatCode="#,##0">
                  <c:v>581145</c:v>
                </c:pt>
                <c:pt idx="70" formatCode="#,##0">
                  <c:v>610515</c:v>
                </c:pt>
                <c:pt idx="71" formatCode="#,##0">
                  <c:v>646262</c:v>
                </c:pt>
                <c:pt idx="72" formatCode="#,##0">
                  <c:v>686996</c:v>
                </c:pt>
                <c:pt idx="73" formatCode="#,##0">
                  <c:v>731222</c:v>
                </c:pt>
                <c:pt idx="74" formatCode="#,##0">
                  <c:v>769450</c:v>
                </c:pt>
                <c:pt idx="75" formatCode="#,##0">
                  <c:v>786344</c:v>
                </c:pt>
                <c:pt idx="76" formatCode="#,##0">
                  <c:v>798326</c:v>
                </c:pt>
                <c:pt idx="77" formatCode="#,##0">
                  <c:v>826169</c:v>
                </c:pt>
                <c:pt idx="78" formatCode="#,##0">
                  <c:v>864452</c:v>
                </c:pt>
                <c:pt idx="79" formatCode="#,##0">
                  <c:v>901393</c:v>
                </c:pt>
                <c:pt idx="80" formatCode="#,##0">
                  <c:v>938532</c:v>
                </c:pt>
                <c:pt idx="81" formatCode="#,##0">
                  <c:v>972279</c:v>
                </c:pt>
                <c:pt idx="82" formatCode="#,##0">
                  <c:v>987117</c:v>
                </c:pt>
                <c:pt idx="83" formatCode="#,##0">
                  <c:v>994429</c:v>
                </c:pt>
                <c:pt idx="84" formatCode="#,##0">
                  <c:v>1018399</c:v>
                </c:pt>
                <c:pt idx="85" formatCode="#,##0">
                  <c:v>1044314</c:v>
                </c:pt>
                <c:pt idx="86" formatCode="#,##0">
                  <c:v>1070624</c:v>
                </c:pt>
                <c:pt idx="87" formatCode="#,##0">
                  <c:v>1096480</c:v>
                </c:pt>
                <c:pt idx="88" formatCode="#,##0">
                  <c:v>1120651</c:v>
                </c:pt>
                <c:pt idx="89" formatCode="#,##0">
                  <c:v>1128862</c:v>
                </c:pt>
                <c:pt idx="90" formatCode="#,##0">
                  <c:v>1134299</c:v>
                </c:pt>
                <c:pt idx="91" formatCode="#,##0">
                  <c:v>1153059</c:v>
                </c:pt>
                <c:pt idx="92" formatCode="#,##0">
                  <c:v>1177359</c:v>
                </c:pt>
                <c:pt idx="93" formatCode="#,##0">
                  <c:v>1199878</c:v>
                </c:pt>
                <c:pt idx="94" formatCode="#,##0">
                  <c:v>1224608</c:v>
                </c:pt>
                <c:pt idx="95" formatCode="#,##0">
                  <c:v>1231203</c:v>
                </c:pt>
                <c:pt idx="96" formatCode="#,##0">
                  <c:v>1234635</c:v>
                </c:pt>
                <c:pt idx="97" formatCode="#,##0">
                  <c:v>1237077</c:v>
                </c:pt>
                <c:pt idx="98" formatCode="#,##0">
                  <c:v>1239348</c:v>
                </c:pt>
                <c:pt idx="99" formatCode="#,##0">
                  <c:v>1255025</c:v>
                </c:pt>
                <c:pt idx="100" formatCode="#,##0">
                  <c:v>1277701</c:v>
                </c:pt>
                <c:pt idx="101" formatCode="#,##0">
                  <c:v>1313218</c:v>
                </c:pt>
                <c:pt idx="102" formatCode="#,##0">
                  <c:v>1348205</c:v>
                </c:pt>
                <c:pt idx="103" formatCode="#,##0">
                  <c:v>1362303</c:v>
                </c:pt>
                <c:pt idx="104" formatCode="#,##0">
                  <c:v>1370805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celkem dávek v ČR</c:v>
                </c:pt>
              </c:strCache>
            </c:strRef>
          </c:tx>
          <c:spPr>
            <a:ln w="698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Sheet1!$C$4:$DC$4</c:f>
              <c:numCache>
                <c:formatCode>0</c:formatCode>
                <c:ptCount val="105"/>
                <c:pt idx="0">
                  <c:v>29250</c:v>
                </c:pt>
                <c:pt idx="1">
                  <c:v>29250</c:v>
                </c:pt>
                <c:pt idx="2">
                  <c:v>29250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29250</c:v>
                </c:pt>
                <c:pt idx="7">
                  <c:v>98475</c:v>
                </c:pt>
                <c:pt idx="8">
                  <c:v>98475</c:v>
                </c:pt>
                <c:pt idx="9">
                  <c:v>98475</c:v>
                </c:pt>
                <c:pt idx="10">
                  <c:v>98475</c:v>
                </c:pt>
                <c:pt idx="11">
                  <c:v>98475</c:v>
                </c:pt>
                <c:pt idx="12">
                  <c:v>98475</c:v>
                </c:pt>
                <c:pt idx="13">
                  <c:v>98475</c:v>
                </c:pt>
                <c:pt idx="14">
                  <c:v>169650</c:v>
                </c:pt>
                <c:pt idx="15">
                  <c:v>178050</c:v>
                </c:pt>
                <c:pt idx="16">
                  <c:v>178050</c:v>
                </c:pt>
                <c:pt idx="17">
                  <c:v>178050</c:v>
                </c:pt>
                <c:pt idx="18">
                  <c:v>178050</c:v>
                </c:pt>
                <c:pt idx="19">
                  <c:v>178050</c:v>
                </c:pt>
                <c:pt idx="20">
                  <c:v>178050</c:v>
                </c:pt>
                <c:pt idx="21">
                  <c:v>272820</c:v>
                </c:pt>
                <c:pt idx="22">
                  <c:v>272820</c:v>
                </c:pt>
                <c:pt idx="23">
                  <c:v>272820</c:v>
                </c:pt>
                <c:pt idx="24">
                  <c:v>272820</c:v>
                </c:pt>
                <c:pt idx="25">
                  <c:v>272820</c:v>
                </c:pt>
                <c:pt idx="26">
                  <c:v>272820</c:v>
                </c:pt>
                <c:pt idx="27">
                  <c:v>272820</c:v>
                </c:pt>
                <c:pt idx="28">
                  <c:v>346530</c:v>
                </c:pt>
                <c:pt idx="29">
                  <c:v>346530</c:v>
                </c:pt>
                <c:pt idx="30">
                  <c:v>346530</c:v>
                </c:pt>
                <c:pt idx="31">
                  <c:v>346530</c:v>
                </c:pt>
                <c:pt idx="32">
                  <c:v>346530</c:v>
                </c:pt>
                <c:pt idx="33">
                  <c:v>346530</c:v>
                </c:pt>
                <c:pt idx="34">
                  <c:v>346530</c:v>
                </c:pt>
                <c:pt idx="35">
                  <c:v>426480</c:v>
                </c:pt>
                <c:pt idx="36">
                  <c:v>430680</c:v>
                </c:pt>
                <c:pt idx="37">
                  <c:v>433980</c:v>
                </c:pt>
                <c:pt idx="38">
                  <c:v>434580</c:v>
                </c:pt>
                <c:pt idx="39">
                  <c:v>435680</c:v>
                </c:pt>
                <c:pt idx="40">
                  <c:v>435680</c:v>
                </c:pt>
                <c:pt idx="41">
                  <c:v>435680</c:v>
                </c:pt>
                <c:pt idx="42">
                  <c:v>539800</c:v>
                </c:pt>
                <c:pt idx="43">
                  <c:v>543800</c:v>
                </c:pt>
                <c:pt idx="44">
                  <c:v>552500</c:v>
                </c:pt>
                <c:pt idx="45">
                  <c:v>555000</c:v>
                </c:pt>
                <c:pt idx="46">
                  <c:v>576600</c:v>
                </c:pt>
                <c:pt idx="47">
                  <c:v>576600</c:v>
                </c:pt>
                <c:pt idx="48">
                  <c:v>576600</c:v>
                </c:pt>
                <c:pt idx="49">
                  <c:v>576600</c:v>
                </c:pt>
                <c:pt idx="50">
                  <c:v>643290</c:v>
                </c:pt>
                <c:pt idx="51">
                  <c:v>667860</c:v>
                </c:pt>
                <c:pt idx="52">
                  <c:v>667860</c:v>
                </c:pt>
                <c:pt idx="53">
                  <c:v>703860</c:v>
                </c:pt>
                <c:pt idx="54">
                  <c:v>703860</c:v>
                </c:pt>
                <c:pt idx="55">
                  <c:v>703860</c:v>
                </c:pt>
                <c:pt idx="56" formatCode="#,##0">
                  <c:v>703860</c:v>
                </c:pt>
                <c:pt idx="57" formatCode="#,##0">
                  <c:v>797460</c:v>
                </c:pt>
                <c:pt idx="58" formatCode="#,##0">
                  <c:v>797460</c:v>
                </c:pt>
                <c:pt idx="59" formatCode="#,##0">
                  <c:v>797460</c:v>
                </c:pt>
                <c:pt idx="60" formatCode="#,##0">
                  <c:v>850360</c:v>
                </c:pt>
                <c:pt idx="61" formatCode="#,##0">
                  <c:v>867260</c:v>
                </c:pt>
                <c:pt idx="62">
                  <c:v>867260</c:v>
                </c:pt>
                <c:pt idx="63">
                  <c:v>872860</c:v>
                </c:pt>
                <c:pt idx="64">
                  <c:v>1001550</c:v>
                </c:pt>
                <c:pt idx="65">
                  <c:v>1008150</c:v>
                </c:pt>
                <c:pt idx="66">
                  <c:v>1008150</c:v>
                </c:pt>
                <c:pt idx="67">
                  <c:v>1027250</c:v>
                </c:pt>
                <c:pt idx="68">
                  <c:v>1027250</c:v>
                </c:pt>
                <c:pt idx="69">
                  <c:v>1027250</c:v>
                </c:pt>
                <c:pt idx="70">
                  <c:v>1043550</c:v>
                </c:pt>
                <c:pt idx="71">
                  <c:v>1267550</c:v>
                </c:pt>
                <c:pt idx="72">
                  <c:v>1274550</c:v>
                </c:pt>
                <c:pt idx="73">
                  <c:v>1279750</c:v>
                </c:pt>
                <c:pt idx="74">
                  <c:v>1314150</c:v>
                </c:pt>
                <c:pt idx="75">
                  <c:v>1332050</c:v>
                </c:pt>
                <c:pt idx="76">
                  <c:v>1340250</c:v>
                </c:pt>
                <c:pt idx="77">
                  <c:v>1354850</c:v>
                </c:pt>
                <c:pt idx="78">
                  <c:v>1485270</c:v>
                </c:pt>
                <c:pt idx="79" formatCode="#,##0">
                  <c:v>1493470</c:v>
                </c:pt>
                <c:pt idx="80" formatCode="#,##0">
                  <c:v>1499070</c:v>
                </c:pt>
                <c:pt idx="81" formatCode="#,##0">
                  <c:v>1504970</c:v>
                </c:pt>
                <c:pt idx="82" formatCode="#,##0">
                  <c:v>1504970</c:v>
                </c:pt>
                <c:pt idx="83" formatCode="#,##0">
                  <c:v>1504970</c:v>
                </c:pt>
                <c:pt idx="84" formatCode="#,##0">
                  <c:v>1507170</c:v>
                </c:pt>
                <c:pt idx="85" formatCode="#,##0">
                  <c:v>1671070</c:v>
                </c:pt>
                <c:pt idx="86" formatCode="#,##0">
                  <c:v>1671070</c:v>
                </c:pt>
                <c:pt idx="87" formatCode="#,##0">
                  <c:v>1671070</c:v>
                </c:pt>
                <c:pt idx="88" formatCode="#,##0">
                  <c:v>1728870</c:v>
                </c:pt>
                <c:pt idx="89" formatCode="#,##0">
                  <c:v>1760370</c:v>
                </c:pt>
                <c:pt idx="90" formatCode="#,##0">
                  <c:v>1766070</c:v>
                </c:pt>
                <c:pt idx="91" formatCode="General">
                  <c:v>1769470</c:v>
                </c:pt>
                <c:pt idx="92" formatCode="General">
                  <c:v>1933270</c:v>
                </c:pt>
                <c:pt idx="93" formatCode="General">
                  <c:v>1933270</c:v>
                </c:pt>
                <c:pt idx="94" formatCode="General">
                  <c:v>1964870</c:v>
                </c:pt>
                <c:pt idx="95" formatCode="General">
                  <c:v>1964870</c:v>
                </c:pt>
                <c:pt idx="96" formatCode="General">
                  <c:v>1964870</c:v>
                </c:pt>
                <c:pt idx="97" formatCode="General">
                  <c:v>1964870</c:v>
                </c:pt>
                <c:pt idx="98" formatCode="General">
                  <c:v>1964870</c:v>
                </c:pt>
                <c:pt idx="99" formatCode="General">
                  <c:v>1970170</c:v>
                </c:pt>
                <c:pt idx="100" formatCode="General">
                  <c:v>2255650</c:v>
                </c:pt>
                <c:pt idx="101" formatCode="General">
                  <c:v>2255650</c:v>
                </c:pt>
                <c:pt idx="102" formatCode="General">
                  <c:v>2354150</c:v>
                </c:pt>
                <c:pt idx="103" formatCode="General">
                  <c:v>2354150</c:v>
                </c:pt>
                <c:pt idx="104" formatCode="General">
                  <c:v>2354150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Karlovarský kraj</c:v>
                </c:pt>
                <c:pt idx="2">
                  <c:v>Královéhradecký kraj</c:v>
                </c:pt>
                <c:pt idx="3">
                  <c:v>Jihočeský kraj</c:v>
                </c:pt>
                <c:pt idx="4">
                  <c:v>Plzeňský kraj</c:v>
                </c:pt>
                <c:pt idx="5">
                  <c:v>Jihomoravský kraj</c:v>
                </c:pt>
                <c:pt idx="6">
                  <c:v>ČR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Kraj Vysočina</c:v>
                </c:pt>
                <c:pt idx="10">
                  <c:v>Pardubický kraj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Ústecký kraj</c:v>
                </c:pt>
                <c:pt idx="14">
                  <c:v>Středočeský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173.00081478421811</c:v>
                </c:pt>
                <c:pt idx="1">
                  <c:v>162.65644937963239</c:v>
                </c:pt>
                <c:pt idx="2">
                  <c:v>143.8057308387429</c:v>
                </c:pt>
                <c:pt idx="3">
                  <c:v>132.10253957952625</c:v>
                </c:pt>
                <c:pt idx="4">
                  <c:v>128.54064848389302</c:v>
                </c:pt>
                <c:pt idx="5">
                  <c:v>128.34933879423386</c:v>
                </c:pt>
                <c:pt idx="6">
                  <c:v>128.18522716465841</c:v>
                </c:pt>
                <c:pt idx="7">
                  <c:v>127.15194273502073</c:v>
                </c:pt>
                <c:pt idx="8">
                  <c:v>126.84192622010553</c:v>
                </c:pt>
                <c:pt idx="9">
                  <c:v>123.141230215785</c:v>
                </c:pt>
                <c:pt idx="10">
                  <c:v>116.29695673303206</c:v>
                </c:pt>
                <c:pt idx="11">
                  <c:v>115.43315127621844</c:v>
                </c:pt>
                <c:pt idx="12">
                  <c:v>111.62298000856454</c:v>
                </c:pt>
                <c:pt idx="13">
                  <c:v>110.04123196482189</c:v>
                </c:pt>
                <c:pt idx="14">
                  <c:v>104.17206623730003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Karlovarský kraj</c:v>
                </c:pt>
                <c:pt idx="1">
                  <c:v>Královéhradecký kraj</c:v>
                </c:pt>
                <c:pt idx="2">
                  <c:v>Hlavní město Praha</c:v>
                </c:pt>
                <c:pt idx="3">
                  <c:v>Jihočeský kraj</c:v>
                </c:pt>
                <c:pt idx="4">
                  <c:v>Kraj Vysočina</c:v>
                </c:pt>
                <c:pt idx="5">
                  <c:v>Plzeňský kraj</c:v>
                </c:pt>
                <c:pt idx="6">
                  <c:v>ČR</c:v>
                </c:pt>
                <c:pt idx="7">
                  <c:v>Zlínský kraj</c:v>
                </c:pt>
                <c:pt idx="8">
                  <c:v>Jihomoravský kraj</c:v>
                </c:pt>
                <c:pt idx="9">
                  <c:v>Pardubický kraj</c:v>
                </c:pt>
                <c:pt idx="10">
                  <c:v>Olomoucký kraj</c:v>
                </c:pt>
                <c:pt idx="11">
                  <c:v>Středočeský kraj</c:v>
                </c:pt>
                <c:pt idx="12">
                  <c:v>Liberecký kraj</c:v>
                </c:pt>
                <c:pt idx="13">
                  <c:v>Moravskoslezský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162.21866261233134</c:v>
                </c:pt>
                <c:pt idx="1">
                  <c:v>138.13543806093389</c:v>
                </c:pt>
                <c:pt idx="2">
                  <c:v>133.83529276729868</c:v>
                </c:pt>
                <c:pt idx="3">
                  <c:v>132.00317350403597</c:v>
                </c:pt>
                <c:pt idx="4">
                  <c:v>130.62436618917133</c:v>
                </c:pt>
                <c:pt idx="5">
                  <c:v>129.29501490933194</c:v>
                </c:pt>
                <c:pt idx="6">
                  <c:v>128.18522716465841</c:v>
                </c:pt>
                <c:pt idx="7">
                  <c:v>127.8917870415669</c:v>
                </c:pt>
                <c:pt idx="8">
                  <c:v>126.7754987671866</c:v>
                </c:pt>
                <c:pt idx="9">
                  <c:v>126.76261140086709</c:v>
                </c:pt>
                <c:pt idx="10">
                  <c:v>125.8688480494925</c:v>
                </c:pt>
                <c:pt idx="11">
                  <c:v>123.86464627066847</c:v>
                </c:pt>
                <c:pt idx="12">
                  <c:v>114.57774572336542</c:v>
                </c:pt>
                <c:pt idx="13">
                  <c:v>114.0187865617027</c:v>
                </c:pt>
                <c:pt idx="14">
                  <c:v>113.75515399560274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50043996456476E-2"/>
          <c:y val="2.504305948307951E-2"/>
          <c:w val="0.72956830493733849"/>
          <c:h val="0.85154079342973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ZP v nemocnicích / ZZS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Sheet1!$C$2:$DC$2</c:f>
              <c:numCache>
                <c:formatCode>General</c:formatCode>
                <c:ptCount val="105"/>
                <c:pt idx="0">
                  <c:v>1730</c:v>
                </c:pt>
                <c:pt idx="1">
                  <c:v>2494</c:v>
                </c:pt>
                <c:pt idx="2">
                  <c:v>2457</c:v>
                </c:pt>
                <c:pt idx="3">
                  <c:v>785</c:v>
                </c:pt>
                <c:pt idx="4">
                  <c:v>162</c:v>
                </c:pt>
                <c:pt idx="5">
                  <c:v>1003</c:v>
                </c:pt>
                <c:pt idx="6">
                  <c:v>689</c:v>
                </c:pt>
                <c:pt idx="7">
                  <c:v>2514</c:v>
                </c:pt>
                <c:pt idx="8">
                  <c:v>3181</c:v>
                </c:pt>
                <c:pt idx="9">
                  <c:v>3820</c:v>
                </c:pt>
                <c:pt idx="10">
                  <c:v>4434</c:v>
                </c:pt>
                <c:pt idx="11">
                  <c:v>5118</c:v>
                </c:pt>
                <c:pt idx="12">
                  <c:v>747</c:v>
                </c:pt>
                <c:pt idx="13">
                  <c:v>628</c:v>
                </c:pt>
                <c:pt idx="14">
                  <c:v>4835</c:v>
                </c:pt>
                <c:pt idx="15">
                  <c:v>5566</c:v>
                </c:pt>
                <c:pt idx="16">
                  <c:v>4249</c:v>
                </c:pt>
                <c:pt idx="17">
                  <c:v>4323</c:v>
                </c:pt>
                <c:pt idx="18">
                  <c:v>3125</c:v>
                </c:pt>
                <c:pt idx="19">
                  <c:v>377</c:v>
                </c:pt>
                <c:pt idx="20">
                  <c:v>790</c:v>
                </c:pt>
                <c:pt idx="21">
                  <c:v>3170</c:v>
                </c:pt>
                <c:pt idx="22">
                  <c:v>3355</c:v>
                </c:pt>
                <c:pt idx="23">
                  <c:v>3141</c:v>
                </c:pt>
                <c:pt idx="24">
                  <c:v>2517</c:v>
                </c:pt>
                <c:pt idx="25">
                  <c:v>1794</c:v>
                </c:pt>
                <c:pt idx="26">
                  <c:v>896</c:v>
                </c:pt>
                <c:pt idx="27">
                  <c:v>736</c:v>
                </c:pt>
                <c:pt idx="28">
                  <c:v>2698</c:v>
                </c:pt>
                <c:pt idx="29">
                  <c:v>3718</c:v>
                </c:pt>
                <c:pt idx="30">
                  <c:v>3667</c:v>
                </c:pt>
                <c:pt idx="31">
                  <c:v>4294</c:v>
                </c:pt>
                <c:pt idx="32">
                  <c:v>5024</c:v>
                </c:pt>
                <c:pt idx="33">
                  <c:v>490</c:v>
                </c:pt>
                <c:pt idx="34">
                  <c:v>480</c:v>
                </c:pt>
                <c:pt idx="35">
                  <c:v>4215</c:v>
                </c:pt>
                <c:pt idx="36">
                  <c:v>5167</c:v>
                </c:pt>
                <c:pt idx="37">
                  <c:v>4486</c:v>
                </c:pt>
                <c:pt idx="38">
                  <c:v>4583</c:v>
                </c:pt>
                <c:pt idx="39">
                  <c:v>3648</c:v>
                </c:pt>
                <c:pt idx="40">
                  <c:v>431</c:v>
                </c:pt>
                <c:pt idx="41">
                  <c:v>435</c:v>
                </c:pt>
                <c:pt idx="42">
                  <c:v>2668</c:v>
                </c:pt>
                <c:pt idx="43">
                  <c:v>2030</c:v>
                </c:pt>
                <c:pt idx="44">
                  <c:v>1873</c:v>
                </c:pt>
                <c:pt idx="45">
                  <c:v>1795</c:v>
                </c:pt>
                <c:pt idx="46">
                  <c:v>1780</c:v>
                </c:pt>
                <c:pt idx="47">
                  <c:v>396</c:v>
                </c:pt>
                <c:pt idx="48">
                  <c:v>59</c:v>
                </c:pt>
                <c:pt idx="49">
                  <c:v>1284</c:v>
                </c:pt>
                <c:pt idx="50">
                  <c:v>1067</c:v>
                </c:pt>
                <c:pt idx="51">
                  <c:v>908</c:v>
                </c:pt>
                <c:pt idx="52">
                  <c:v>1058</c:v>
                </c:pt>
                <c:pt idx="53">
                  <c:v>1295</c:v>
                </c:pt>
                <c:pt idx="54">
                  <c:v>63</c:v>
                </c:pt>
                <c:pt idx="55">
                  <c:v>82</c:v>
                </c:pt>
                <c:pt idx="56">
                  <c:v>885</c:v>
                </c:pt>
                <c:pt idx="57">
                  <c:v>1098</c:v>
                </c:pt>
                <c:pt idx="58">
                  <c:v>909</c:v>
                </c:pt>
                <c:pt idx="59">
                  <c:v>1431</c:v>
                </c:pt>
                <c:pt idx="60">
                  <c:v>1372</c:v>
                </c:pt>
                <c:pt idx="61">
                  <c:v>108</c:v>
                </c:pt>
                <c:pt idx="62">
                  <c:v>55</c:v>
                </c:pt>
                <c:pt idx="63">
                  <c:v>982</c:v>
                </c:pt>
                <c:pt idx="64">
                  <c:v>1065</c:v>
                </c:pt>
                <c:pt idx="65">
                  <c:v>1004</c:v>
                </c:pt>
                <c:pt idx="66">
                  <c:v>948</c:v>
                </c:pt>
                <c:pt idx="67">
                  <c:v>1608</c:v>
                </c:pt>
                <c:pt idx="68">
                  <c:v>193</c:v>
                </c:pt>
                <c:pt idx="69">
                  <c:v>146</c:v>
                </c:pt>
                <c:pt idx="70">
                  <c:v>1135</c:v>
                </c:pt>
                <c:pt idx="71">
                  <c:v>1018</c:v>
                </c:pt>
                <c:pt idx="72">
                  <c:v>1015</c:v>
                </c:pt>
                <c:pt idx="73">
                  <c:v>1600</c:v>
                </c:pt>
                <c:pt idx="74">
                  <c:v>1737</c:v>
                </c:pt>
                <c:pt idx="75">
                  <c:v>246</c:v>
                </c:pt>
                <c:pt idx="76">
                  <c:v>215</c:v>
                </c:pt>
                <c:pt idx="77">
                  <c:v>1384</c:v>
                </c:pt>
                <c:pt idx="78">
                  <c:v>1610</c:v>
                </c:pt>
                <c:pt idx="79">
                  <c:v>1487</c:v>
                </c:pt>
                <c:pt idx="80">
                  <c:v>1496</c:v>
                </c:pt>
                <c:pt idx="81">
                  <c:v>1775</c:v>
                </c:pt>
                <c:pt idx="82">
                  <c:v>529</c:v>
                </c:pt>
                <c:pt idx="83">
                  <c:v>192</c:v>
                </c:pt>
                <c:pt idx="84">
                  <c:v>1134</c:v>
                </c:pt>
                <c:pt idx="85">
                  <c:v>1290</c:v>
                </c:pt>
                <c:pt idx="86">
                  <c:v>911</c:v>
                </c:pt>
                <c:pt idx="87">
                  <c:v>1282</c:v>
                </c:pt>
                <c:pt idx="88">
                  <c:v>1433</c:v>
                </c:pt>
                <c:pt idx="89">
                  <c:v>219</c:v>
                </c:pt>
                <c:pt idx="90">
                  <c:v>197</c:v>
                </c:pt>
                <c:pt idx="91">
                  <c:v>1030</c:v>
                </c:pt>
                <c:pt idx="92">
                  <c:v>1291</c:v>
                </c:pt>
                <c:pt idx="93">
                  <c:v>1151</c:v>
                </c:pt>
                <c:pt idx="94">
                  <c:v>1379</c:v>
                </c:pt>
                <c:pt idx="95">
                  <c:v>480</c:v>
                </c:pt>
                <c:pt idx="96">
                  <c:v>208</c:v>
                </c:pt>
                <c:pt idx="97">
                  <c:v>196</c:v>
                </c:pt>
                <c:pt idx="98">
                  <c:v>225</c:v>
                </c:pt>
                <c:pt idx="99">
                  <c:v>1518</c:v>
                </c:pt>
                <c:pt idx="100">
                  <c:v>1190</c:v>
                </c:pt>
                <c:pt idx="101">
                  <c:v>1255</c:v>
                </c:pt>
                <c:pt idx="102">
                  <c:v>1462</c:v>
                </c:pt>
                <c:pt idx="103">
                  <c:v>545</c:v>
                </c:pt>
                <c:pt idx="10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F-4C03-AD17-41F4E61A8D9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Ostatní zdravotnictví / ochrana veřejného zdraví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Sheet1!$C$3:$DC$3</c:f>
              <c:numCache>
                <c:formatCode>General</c:formatCode>
                <c:ptCount val="105"/>
                <c:pt idx="0">
                  <c:v>268</c:v>
                </c:pt>
                <c:pt idx="1">
                  <c:v>354</c:v>
                </c:pt>
                <c:pt idx="2">
                  <c:v>429</c:v>
                </c:pt>
                <c:pt idx="3">
                  <c:v>193</c:v>
                </c:pt>
                <c:pt idx="4">
                  <c:v>83</c:v>
                </c:pt>
                <c:pt idx="5">
                  <c:v>181</c:v>
                </c:pt>
                <c:pt idx="6">
                  <c:v>179</c:v>
                </c:pt>
                <c:pt idx="7">
                  <c:v>782</c:v>
                </c:pt>
                <c:pt idx="8">
                  <c:v>993</c:v>
                </c:pt>
                <c:pt idx="9">
                  <c:v>1472</c:v>
                </c:pt>
                <c:pt idx="10">
                  <c:v>2047</c:v>
                </c:pt>
                <c:pt idx="11">
                  <c:v>2211</c:v>
                </c:pt>
                <c:pt idx="12">
                  <c:v>570</c:v>
                </c:pt>
                <c:pt idx="13">
                  <c:v>536</c:v>
                </c:pt>
                <c:pt idx="14">
                  <c:v>2492</c:v>
                </c:pt>
                <c:pt idx="15">
                  <c:v>3011</c:v>
                </c:pt>
                <c:pt idx="16">
                  <c:v>3254</c:v>
                </c:pt>
                <c:pt idx="17">
                  <c:v>3665</c:v>
                </c:pt>
                <c:pt idx="18">
                  <c:v>3821</c:v>
                </c:pt>
                <c:pt idx="19">
                  <c:v>723</c:v>
                </c:pt>
                <c:pt idx="20">
                  <c:v>422</c:v>
                </c:pt>
                <c:pt idx="21">
                  <c:v>3609</c:v>
                </c:pt>
                <c:pt idx="22">
                  <c:v>3144</c:v>
                </c:pt>
                <c:pt idx="23">
                  <c:v>3207</c:v>
                </c:pt>
                <c:pt idx="24">
                  <c:v>3076</c:v>
                </c:pt>
                <c:pt idx="25">
                  <c:v>2441</c:v>
                </c:pt>
                <c:pt idx="26">
                  <c:v>484</c:v>
                </c:pt>
                <c:pt idx="27">
                  <c:v>524</c:v>
                </c:pt>
                <c:pt idx="28">
                  <c:v>2205</c:v>
                </c:pt>
                <c:pt idx="29">
                  <c:v>2196</c:v>
                </c:pt>
                <c:pt idx="30">
                  <c:v>2388</c:v>
                </c:pt>
                <c:pt idx="31">
                  <c:v>2518</c:v>
                </c:pt>
                <c:pt idx="32">
                  <c:v>2598</c:v>
                </c:pt>
                <c:pt idx="33">
                  <c:v>265</c:v>
                </c:pt>
                <c:pt idx="34">
                  <c:v>263</c:v>
                </c:pt>
                <c:pt idx="35">
                  <c:v>2862</c:v>
                </c:pt>
                <c:pt idx="36">
                  <c:v>3037</c:v>
                </c:pt>
                <c:pt idx="37">
                  <c:v>3334</c:v>
                </c:pt>
                <c:pt idx="38">
                  <c:v>3981</c:v>
                </c:pt>
                <c:pt idx="39">
                  <c:v>3787</c:v>
                </c:pt>
                <c:pt idx="40">
                  <c:v>577</c:v>
                </c:pt>
                <c:pt idx="41">
                  <c:v>503</c:v>
                </c:pt>
                <c:pt idx="42">
                  <c:v>3651</c:v>
                </c:pt>
                <c:pt idx="43">
                  <c:v>3590</c:v>
                </c:pt>
                <c:pt idx="44">
                  <c:v>3623</c:v>
                </c:pt>
                <c:pt idx="45">
                  <c:v>4003</c:v>
                </c:pt>
                <c:pt idx="46">
                  <c:v>3621</c:v>
                </c:pt>
                <c:pt idx="47">
                  <c:v>765</c:v>
                </c:pt>
                <c:pt idx="48">
                  <c:v>470</c:v>
                </c:pt>
                <c:pt idx="49">
                  <c:v>3264</c:v>
                </c:pt>
                <c:pt idx="50">
                  <c:v>2750</c:v>
                </c:pt>
                <c:pt idx="51">
                  <c:v>2548</c:v>
                </c:pt>
                <c:pt idx="52">
                  <c:v>2707</c:v>
                </c:pt>
                <c:pt idx="53">
                  <c:v>2834</c:v>
                </c:pt>
                <c:pt idx="54">
                  <c:v>551</c:v>
                </c:pt>
                <c:pt idx="55">
                  <c:v>187</c:v>
                </c:pt>
                <c:pt idx="56">
                  <c:v>2216</c:v>
                </c:pt>
                <c:pt idx="57">
                  <c:v>3108</c:v>
                </c:pt>
                <c:pt idx="58">
                  <c:v>3139</c:v>
                </c:pt>
                <c:pt idx="59">
                  <c:v>3467</c:v>
                </c:pt>
                <c:pt idx="60">
                  <c:v>3094</c:v>
                </c:pt>
                <c:pt idx="61">
                  <c:v>314</c:v>
                </c:pt>
                <c:pt idx="62">
                  <c:v>257</c:v>
                </c:pt>
                <c:pt idx="63">
                  <c:v>2691</c:v>
                </c:pt>
                <c:pt idx="64">
                  <c:v>3079</c:v>
                </c:pt>
                <c:pt idx="65">
                  <c:v>3251</c:v>
                </c:pt>
                <c:pt idx="66">
                  <c:v>2720</c:v>
                </c:pt>
                <c:pt idx="67">
                  <c:v>2878</c:v>
                </c:pt>
                <c:pt idx="68">
                  <c:v>671</c:v>
                </c:pt>
                <c:pt idx="69">
                  <c:v>589</c:v>
                </c:pt>
                <c:pt idx="70">
                  <c:v>2188</c:v>
                </c:pt>
                <c:pt idx="71">
                  <c:v>2610</c:v>
                </c:pt>
                <c:pt idx="72">
                  <c:v>3044</c:v>
                </c:pt>
                <c:pt idx="73">
                  <c:v>3574</c:v>
                </c:pt>
                <c:pt idx="74">
                  <c:v>3272</c:v>
                </c:pt>
                <c:pt idx="75">
                  <c:v>728</c:v>
                </c:pt>
                <c:pt idx="76">
                  <c:v>768</c:v>
                </c:pt>
                <c:pt idx="77">
                  <c:v>2324</c:v>
                </c:pt>
                <c:pt idx="78">
                  <c:v>3037</c:v>
                </c:pt>
                <c:pt idx="79">
                  <c:v>3224</c:v>
                </c:pt>
                <c:pt idx="80">
                  <c:v>3232</c:v>
                </c:pt>
                <c:pt idx="81">
                  <c:v>3861</c:v>
                </c:pt>
                <c:pt idx="82">
                  <c:v>931</c:v>
                </c:pt>
                <c:pt idx="83">
                  <c:v>620</c:v>
                </c:pt>
                <c:pt idx="84">
                  <c:v>2561</c:v>
                </c:pt>
                <c:pt idx="85">
                  <c:v>2596</c:v>
                </c:pt>
                <c:pt idx="86">
                  <c:v>2892</c:v>
                </c:pt>
                <c:pt idx="87">
                  <c:v>2935</c:v>
                </c:pt>
                <c:pt idx="88">
                  <c:v>3404</c:v>
                </c:pt>
                <c:pt idx="89">
                  <c:v>1053</c:v>
                </c:pt>
                <c:pt idx="90">
                  <c:v>643</c:v>
                </c:pt>
                <c:pt idx="91">
                  <c:v>2404</c:v>
                </c:pt>
                <c:pt idx="92">
                  <c:v>2545</c:v>
                </c:pt>
                <c:pt idx="93">
                  <c:v>2808</c:v>
                </c:pt>
                <c:pt idx="94">
                  <c:v>3118</c:v>
                </c:pt>
                <c:pt idx="95">
                  <c:v>1049</c:v>
                </c:pt>
                <c:pt idx="96">
                  <c:v>957</c:v>
                </c:pt>
                <c:pt idx="97">
                  <c:v>554</c:v>
                </c:pt>
                <c:pt idx="98">
                  <c:v>425</c:v>
                </c:pt>
                <c:pt idx="99">
                  <c:v>2391</c:v>
                </c:pt>
                <c:pt idx="100">
                  <c:v>1904</c:v>
                </c:pt>
                <c:pt idx="101">
                  <c:v>2642</c:v>
                </c:pt>
                <c:pt idx="102">
                  <c:v>2569</c:v>
                </c:pt>
                <c:pt idx="103">
                  <c:v>932</c:v>
                </c:pt>
                <c:pt idx="104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F-4C03-AD17-41F4E61A8D9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Klienti a pracovníci v sociálních službách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Sheet1!$C$4:$DC$4</c:f>
              <c:numCache>
                <c:formatCode>General</c:formatCode>
                <c:ptCount val="105"/>
                <c:pt idx="0">
                  <c:v>76</c:v>
                </c:pt>
                <c:pt idx="1">
                  <c:v>310</c:v>
                </c:pt>
                <c:pt idx="2">
                  <c:v>289</c:v>
                </c:pt>
                <c:pt idx="3">
                  <c:v>195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12</c:v>
                </c:pt>
                <c:pt idx="9">
                  <c:v>55</c:v>
                </c:pt>
                <c:pt idx="10">
                  <c:v>614</c:v>
                </c:pt>
                <c:pt idx="11">
                  <c:v>1588</c:v>
                </c:pt>
                <c:pt idx="12">
                  <c:v>303</c:v>
                </c:pt>
                <c:pt idx="13">
                  <c:v>78</c:v>
                </c:pt>
                <c:pt idx="14">
                  <c:v>918</c:v>
                </c:pt>
                <c:pt idx="15">
                  <c:v>1942</c:v>
                </c:pt>
                <c:pt idx="16">
                  <c:v>2867</c:v>
                </c:pt>
                <c:pt idx="17">
                  <c:v>4021</c:v>
                </c:pt>
                <c:pt idx="18">
                  <c:v>3844</c:v>
                </c:pt>
                <c:pt idx="19">
                  <c:v>616</c:v>
                </c:pt>
                <c:pt idx="20">
                  <c:v>241</c:v>
                </c:pt>
                <c:pt idx="21">
                  <c:v>2723</c:v>
                </c:pt>
                <c:pt idx="22">
                  <c:v>3520</c:v>
                </c:pt>
                <c:pt idx="23">
                  <c:v>3930</c:v>
                </c:pt>
                <c:pt idx="24">
                  <c:v>3772</c:v>
                </c:pt>
                <c:pt idx="25">
                  <c:v>3082</c:v>
                </c:pt>
                <c:pt idx="26">
                  <c:v>602</c:v>
                </c:pt>
                <c:pt idx="27">
                  <c:v>126</c:v>
                </c:pt>
                <c:pt idx="28">
                  <c:v>1922</c:v>
                </c:pt>
                <c:pt idx="29">
                  <c:v>2654</c:v>
                </c:pt>
                <c:pt idx="30">
                  <c:v>2373</c:v>
                </c:pt>
                <c:pt idx="31">
                  <c:v>1796</c:v>
                </c:pt>
                <c:pt idx="32">
                  <c:v>1845</c:v>
                </c:pt>
                <c:pt idx="33">
                  <c:v>178</c:v>
                </c:pt>
                <c:pt idx="34">
                  <c:v>63</c:v>
                </c:pt>
                <c:pt idx="35">
                  <c:v>1288</c:v>
                </c:pt>
                <c:pt idx="36">
                  <c:v>1667</c:v>
                </c:pt>
                <c:pt idx="37">
                  <c:v>2192</c:v>
                </c:pt>
                <c:pt idx="38">
                  <c:v>3355</c:v>
                </c:pt>
                <c:pt idx="39">
                  <c:v>2973</c:v>
                </c:pt>
                <c:pt idx="40">
                  <c:v>42</c:v>
                </c:pt>
                <c:pt idx="41">
                  <c:v>176</c:v>
                </c:pt>
                <c:pt idx="42">
                  <c:v>2730</c:v>
                </c:pt>
                <c:pt idx="43">
                  <c:v>3771</c:v>
                </c:pt>
                <c:pt idx="44">
                  <c:v>4809</c:v>
                </c:pt>
                <c:pt idx="45">
                  <c:v>5437</c:v>
                </c:pt>
                <c:pt idx="46">
                  <c:v>5021</c:v>
                </c:pt>
                <c:pt idx="47">
                  <c:v>709</c:v>
                </c:pt>
                <c:pt idx="48">
                  <c:v>133</c:v>
                </c:pt>
                <c:pt idx="49">
                  <c:v>2314</c:v>
                </c:pt>
                <c:pt idx="50">
                  <c:v>4189</c:v>
                </c:pt>
                <c:pt idx="51">
                  <c:v>4663</c:v>
                </c:pt>
                <c:pt idx="52">
                  <c:v>4567</c:v>
                </c:pt>
                <c:pt idx="53">
                  <c:v>3645</c:v>
                </c:pt>
                <c:pt idx="54">
                  <c:v>162</c:v>
                </c:pt>
                <c:pt idx="55">
                  <c:v>3</c:v>
                </c:pt>
                <c:pt idx="56">
                  <c:v>2498</c:v>
                </c:pt>
                <c:pt idx="57">
                  <c:v>2950</c:v>
                </c:pt>
                <c:pt idx="58">
                  <c:v>3301</c:v>
                </c:pt>
                <c:pt idx="59">
                  <c:v>4242</c:v>
                </c:pt>
                <c:pt idx="60">
                  <c:v>3472</c:v>
                </c:pt>
                <c:pt idx="61">
                  <c:v>169</c:v>
                </c:pt>
                <c:pt idx="62">
                  <c:v>102</c:v>
                </c:pt>
                <c:pt idx="63">
                  <c:v>1684</c:v>
                </c:pt>
                <c:pt idx="64">
                  <c:v>2067</c:v>
                </c:pt>
                <c:pt idx="65">
                  <c:v>3133</c:v>
                </c:pt>
                <c:pt idx="66">
                  <c:v>2858</c:v>
                </c:pt>
                <c:pt idx="67">
                  <c:v>3009</c:v>
                </c:pt>
                <c:pt idx="68">
                  <c:v>419</c:v>
                </c:pt>
                <c:pt idx="69">
                  <c:v>300</c:v>
                </c:pt>
                <c:pt idx="70">
                  <c:v>1185</c:v>
                </c:pt>
                <c:pt idx="71">
                  <c:v>2447</c:v>
                </c:pt>
                <c:pt idx="72">
                  <c:v>3302</c:v>
                </c:pt>
                <c:pt idx="73">
                  <c:v>3763</c:v>
                </c:pt>
                <c:pt idx="74">
                  <c:v>3129</c:v>
                </c:pt>
                <c:pt idx="75">
                  <c:v>414</c:v>
                </c:pt>
                <c:pt idx="76">
                  <c:v>110</c:v>
                </c:pt>
                <c:pt idx="77">
                  <c:v>2303</c:v>
                </c:pt>
                <c:pt idx="78">
                  <c:v>3041</c:v>
                </c:pt>
                <c:pt idx="79">
                  <c:v>2487</c:v>
                </c:pt>
                <c:pt idx="80">
                  <c:v>2667</c:v>
                </c:pt>
                <c:pt idx="81">
                  <c:v>2882</c:v>
                </c:pt>
                <c:pt idx="82">
                  <c:v>56</c:v>
                </c:pt>
                <c:pt idx="83">
                  <c:v>16</c:v>
                </c:pt>
                <c:pt idx="84">
                  <c:v>1048</c:v>
                </c:pt>
                <c:pt idx="85">
                  <c:v>1586</c:v>
                </c:pt>
                <c:pt idx="86">
                  <c:v>2245</c:v>
                </c:pt>
                <c:pt idx="87">
                  <c:v>2204</c:v>
                </c:pt>
                <c:pt idx="88">
                  <c:v>2589</c:v>
                </c:pt>
                <c:pt idx="89">
                  <c:v>152</c:v>
                </c:pt>
                <c:pt idx="90">
                  <c:v>160</c:v>
                </c:pt>
                <c:pt idx="91">
                  <c:v>964</c:v>
                </c:pt>
                <c:pt idx="92">
                  <c:v>1430</c:v>
                </c:pt>
                <c:pt idx="93">
                  <c:v>2210</c:v>
                </c:pt>
                <c:pt idx="94">
                  <c:v>2305</c:v>
                </c:pt>
                <c:pt idx="95">
                  <c:v>267</c:v>
                </c:pt>
                <c:pt idx="96">
                  <c:v>151</c:v>
                </c:pt>
                <c:pt idx="97">
                  <c:v>44</c:v>
                </c:pt>
                <c:pt idx="98">
                  <c:v>30</c:v>
                </c:pt>
                <c:pt idx="99">
                  <c:v>1677</c:v>
                </c:pt>
                <c:pt idx="100">
                  <c:v>1534</c:v>
                </c:pt>
                <c:pt idx="101">
                  <c:v>2350</c:v>
                </c:pt>
                <c:pt idx="102">
                  <c:v>1393</c:v>
                </c:pt>
                <c:pt idx="103">
                  <c:v>103</c:v>
                </c:pt>
                <c:pt idx="10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1F-4C03-AD17-41F4E61A8D9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Ostatní - pracovníci kritické infrastruktury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Sheet1!$C$5:$DC$5</c:f>
              <c:numCache>
                <c:formatCode>General</c:formatCode>
                <c:ptCount val="105"/>
                <c:pt idx="0">
                  <c:v>8</c:v>
                </c:pt>
                <c:pt idx="1">
                  <c:v>5</c:v>
                </c:pt>
                <c:pt idx="2">
                  <c:v>37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14</c:v>
                </c:pt>
                <c:pt idx="8">
                  <c:v>40</c:v>
                </c:pt>
                <c:pt idx="9">
                  <c:v>84</c:v>
                </c:pt>
                <c:pt idx="10">
                  <c:v>152</c:v>
                </c:pt>
                <c:pt idx="11">
                  <c:v>177</c:v>
                </c:pt>
                <c:pt idx="12">
                  <c:v>26</c:v>
                </c:pt>
                <c:pt idx="13">
                  <c:v>3</c:v>
                </c:pt>
                <c:pt idx="14">
                  <c:v>476</c:v>
                </c:pt>
                <c:pt idx="15">
                  <c:v>863</c:v>
                </c:pt>
                <c:pt idx="16">
                  <c:v>899</c:v>
                </c:pt>
                <c:pt idx="17">
                  <c:v>836</c:v>
                </c:pt>
                <c:pt idx="18">
                  <c:v>844</c:v>
                </c:pt>
                <c:pt idx="19">
                  <c:v>0</c:v>
                </c:pt>
                <c:pt idx="20">
                  <c:v>0</c:v>
                </c:pt>
                <c:pt idx="21">
                  <c:v>117</c:v>
                </c:pt>
                <c:pt idx="22">
                  <c:v>115</c:v>
                </c:pt>
                <c:pt idx="23">
                  <c:v>78</c:v>
                </c:pt>
                <c:pt idx="24">
                  <c:v>118</c:v>
                </c:pt>
                <c:pt idx="25">
                  <c:v>33</c:v>
                </c:pt>
                <c:pt idx="26">
                  <c:v>3</c:v>
                </c:pt>
                <c:pt idx="27">
                  <c:v>4</c:v>
                </c:pt>
                <c:pt idx="28">
                  <c:v>25</c:v>
                </c:pt>
                <c:pt idx="29">
                  <c:v>45</c:v>
                </c:pt>
                <c:pt idx="30">
                  <c:v>47</c:v>
                </c:pt>
                <c:pt idx="31">
                  <c:v>113</c:v>
                </c:pt>
                <c:pt idx="32">
                  <c:v>144</c:v>
                </c:pt>
                <c:pt idx="33">
                  <c:v>0</c:v>
                </c:pt>
                <c:pt idx="34">
                  <c:v>20</c:v>
                </c:pt>
                <c:pt idx="35">
                  <c:v>437</c:v>
                </c:pt>
                <c:pt idx="36">
                  <c:v>672</c:v>
                </c:pt>
                <c:pt idx="37">
                  <c:v>763</c:v>
                </c:pt>
                <c:pt idx="38">
                  <c:v>810</c:v>
                </c:pt>
                <c:pt idx="39">
                  <c:v>803</c:v>
                </c:pt>
                <c:pt idx="40">
                  <c:v>5</c:v>
                </c:pt>
                <c:pt idx="41">
                  <c:v>3</c:v>
                </c:pt>
                <c:pt idx="42">
                  <c:v>252</c:v>
                </c:pt>
                <c:pt idx="43">
                  <c:v>317</c:v>
                </c:pt>
                <c:pt idx="44">
                  <c:v>200</c:v>
                </c:pt>
                <c:pt idx="45">
                  <c:v>333</c:v>
                </c:pt>
                <c:pt idx="46">
                  <c:v>167</c:v>
                </c:pt>
                <c:pt idx="47">
                  <c:v>4</c:v>
                </c:pt>
                <c:pt idx="48">
                  <c:v>0</c:v>
                </c:pt>
                <c:pt idx="49">
                  <c:v>131</c:v>
                </c:pt>
                <c:pt idx="50">
                  <c:v>69</c:v>
                </c:pt>
                <c:pt idx="51">
                  <c:v>263</c:v>
                </c:pt>
                <c:pt idx="52">
                  <c:v>257</c:v>
                </c:pt>
                <c:pt idx="53">
                  <c:v>495</c:v>
                </c:pt>
                <c:pt idx="54">
                  <c:v>4</c:v>
                </c:pt>
                <c:pt idx="55">
                  <c:v>12</c:v>
                </c:pt>
                <c:pt idx="56">
                  <c:v>471</c:v>
                </c:pt>
                <c:pt idx="57">
                  <c:v>296</c:v>
                </c:pt>
                <c:pt idx="58">
                  <c:v>451</c:v>
                </c:pt>
                <c:pt idx="59">
                  <c:v>500</c:v>
                </c:pt>
                <c:pt idx="60">
                  <c:v>432</c:v>
                </c:pt>
                <c:pt idx="61">
                  <c:v>23</c:v>
                </c:pt>
                <c:pt idx="62">
                  <c:v>11</c:v>
                </c:pt>
                <c:pt idx="63">
                  <c:v>327</c:v>
                </c:pt>
                <c:pt idx="64">
                  <c:v>476</c:v>
                </c:pt>
                <c:pt idx="65">
                  <c:v>674</c:v>
                </c:pt>
                <c:pt idx="66">
                  <c:v>588</c:v>
                </c:pt>
                <c:pt idx="67">
                  <c:v>595</c:v>
                </c:pt>
                <c:pt idx="68">
                  <c:v>404</c:v>
                </c:pt>
                <c:pt idx="69">
                  <c:v>516</c:v>
                </c:pt>
                <c:pt idx="70">
                  <c:v>1049</c:v>
                </c:pt>
                <c:pt idx="71">
                  <c:v>990</c:v>
                </c:pt>
                <c:pt idx="72">
                  <c:v>599</c:v>
                </c:pt>
                <c:pt idx="73">
                  <c:v>887</c:v>
                </c:pt>
                <c:pt idx="74">
                  <c:v>1043</c:v>
                </c:pt>
                <c:pt idx="75">
                  <c:v>198</c:v>
                </c:pt>
                <c:pt idx="76">
                  <c:v>313</c:v>
                </c:pt>
                <c:pt idx="77">
                  <c:v>939</c:v>
                </c:pt>
                <c:pt idx="78">
                  <c:v>872</c:v>
                </c:pt>
                <c:pt idx="79">
                  <c:v>1085</c:v>
                </c:pt>
                <c:pt idx="80">
                  <c:v>843</c:v>
                </c:pt>
                <c:pt idx="81">
                  <c:v>831</c:v>
                </c:pt>
                <c:pt idx="82">
                  <c:v>387</c:v>
                </c:pt>
                <c:pt idx="83">
                  <c:v>160</c:v>
                </c:pt>
                <c:pt idx="84">
                  <c:v>556</c:v>
                </c:pt>
                <c:pt idx="85">
                  <c:v>701</c:v>
                </c:pt>
                <c:pt idx="86">
                  <c:v>1133</c:v>
                </c:pt>
                <c:pt idx="87">
                  <c:v>1290</c:v>
                </c:pt>
                <c:pt idx="88">
                  <c:v>1182</c:v>
                </c:pt>
                <c:pt idx="89">
                  <c:v>450</c:v>
                </c:pt>
                <c:pt idx="90">
                  <c:v>81</c:v>
                </c:pt>
                <c:pt idx="91">
                  <c:v>848</c:v>
                </c:pt>
                <c:pt idx="92">
                  <c:v>1163</c:v>
                </c:pt>
                <c:pt idx="93">
                  <c:v>887</c:v>
                </c:pt>
                <c:pt idx="94">
                  <c:v>2227</c:v>
                </c:pt>
                <c:pt idx="95">
                  <c:v>1028</c:v>
                </c:pt>
                <c:pt idx="96">
                  <c:v>796</c:v>
                </c:pt>
                <c:pt idx="97">
                  <c:v>237</c:v>
                </c:pt>
                <c:pt idx="98">
                  <c:v>457</c:v>
                </c:pt>
                <c:pt idx="99">
                  <c:v>1038</c:v>
                </c:pt>
                <c:pt idx="100">
                  <c:v>1071</c:v>
                </c:pt>
                <c:pt idx="101">
                  <c:v>2193</c:v>
                </c:pt>
                <c:pt idx="102">
                  <c:v>2755</c:v>
                </c:pt>
                <c:pt idx="103">
                  <c:v>692</c:v>
                </c:pt>
                <c:pt idx="10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1F-4C03-AD17-41F4E61A8D9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Ostatní - pracovnící ve školství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Sheet1!$C$6:$DC$6</c:f>
              <c:numCache>
                <c:formatCode>General</c:formatCode>
                <c:ptCount val="1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2</c:v>
                </c:pt>
                <c:pt idx="54">
                  <c:v>3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7</c:v>
                </c:pt>
                <c:pt idx="59">
                  <c:v>45</c:v>
                </c:pt>
                <c:pt idx="60">
                  <c:v>55</c:v>
                </c:pt>
                <c:pt idx="61">
                  <c:v>35</c:v>
                </c:pt>
                <c:pt idx="62">
                  <c:v>192</c:v>
                </c:pt>
                <c:pt idx="63">
                  <c:v>3384</c:v>
                </c:pt>
                <c:pt idx="64">
                  <c:v>6591</c:v>
                </c:pt>
                <c:pt idx="65">
                  <c:v>5881</c:v>
                </c:pt>
                <c:pt idx="66">
                  <c:v>6516</c:v>
                </c:pt>
                <c:pt idx="67">
                  <c:v>4654</c:v>
                </c:pt>
                <c:pt idx="68">
                  <c:v>2545</c:v>
                </c:pt>
                <c:pt idx="69">
                  <c:v>2529</c:v>
                </c:pt>
                <c:pt idx="70">
                  <c:v>5659</c:v>
                </c:pt>
                <c:pt idx="71">
                  <c:v>6777</c:v>
                </c:pt>
                <c:pt idx="72">
                  <c:v>5720</c:v>
                </c:pt>
                <c:pt idx="73">
                  <c:v>5497</c:v>
                </c:pt>
                <c:pt idx="74">
                  <c:v>4341</c:v>
                </c:pt>
                <c:pt idx="75">
                  <c:v>2633</c:v>
                </c:pt>
                <c:pt idx="76">
                  <c:v>1669</c:v>
                </c:pt>
                <c:pt idx="77">
                  <c:v>2728</c:v>
                </c:pt>
                <c:pt idx="78">
                  <c:v>5282</c:v>
                </c:pt>
                <c:pt idx="79">
                  <c:v>4200</c:v>
                </c:pt>
                <c:pt idx="80">
                  <c:v>4032</c:v>
                </c:pt>
                <c:pt idx="81">
                  <c:v>4670</c:v>
                </c:pt>
                <c:pt idx="82">
                  <c:v>2244</c:v>
                </c:pt>
                <c:pt idx="83">
                  <c:v>720</c:v>
                </c:pt>
                <c:pt idx="84">
                  <c:v>4809</c:v>
                </c:pt>
                <c:pt idx="85">
                  <c:v>4558</c:v>
                </c:pt>
                <c:pt idx="86">
                  <c:v>4460</c:v>
                </c:pt>
                <c:pt idx="87">
                  <c:v>4560</c:v>
                </c:pt>
                <c:pt idx="88">
                  <c:v>5452</c:v>
                </c:pt>
                <c:pt idx="89">
                  <c:v>1491</c:v>
                </c:pt>
                <c:pt idx="90">
                  <c:v>1591</c:v>
                </c:pt>
                <c:pt idx="91">
                  <c:v>5974</c:v>
                </c:pt>
                <c:pt idx="92">
                  <c:v>7736</c:v>
                </c:pt>
                <c:pt idx="93">
                  <c:v>6347</c:v>
                </c:pt>
                <c:pt idx="94">
                  <c:v>7051</c:v>
                </c:pt>
                <c:pt idx="95">
                  <c:v>2399</c:v>
                </c:pt>
                <c:pt idx="96">
                  <c:v>1950</c:v>
                </c:pt>
                <c:pt idx="97">
                  <c:v>1761</c:v>
                </c:pt>
                <c:pt idx="98">
                  <c:v>892</c:v>
                </c:pt>
                <c:pt idx="99">
                  <c:v>5644</c:v>
                </c:pt>
                <c:pt idx="100">
                  <c:v>6115</c:v>
                </c:pt>
                <c:pt idx="101">
                  <c:v>5935</c:v>
                </c:pt>
                <c:pt idx="102">
                  <c:v>7708</c:v>
                </c:pt>
                <c:pt idx="103">
                  <c:v>4056</c:v>
                </c:pt>
                <c:pt idx="104">
                  <c:v>2234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1F-4C03-AD17-41F4E61A8D9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Ostatní - věk 70-79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Sheet1!$C$7:$DC$7</c:f>
              <c:numCache>
                <c:formatCode>General</c:formatCode>
                <c:ptCount val="105"/>
                <c:pt idx="0">
                  <c:v>47</c:v>
                </c:pt>
                <c:pt idx="1">
                  <c:v>54</c:v>
                </c:pt>
                <c:pt idx="2">
                  <c:v>25</c:v>
                </c:pt>
                <c:pt idx="3">
                  <c:v>26</c:v>
                </c:pt>
                <c:pt idx="4">
                  <c:v>3</c:v>
                </c:pt>
                <c:pt idx="5">
                  <c:v>9</c:v>
                </c:pt>
                <c:pt idx="6">
                  <c:v>6</c:v>
                </c:pt>
                <c:pt idx="7">
                  <c:v>42</c:v>
                </c:pt>
                <c:pt idx="8">
                  <c:v>58</c:v>
                </c:pt>
                <c:pt idx="9">
                  <c:v>98</c:v>
                </c:pt>
                <c:pt idx="10">
                  <c:v>148</c:v>
                </c:pt>
                <c:pt idx="11">
                  <c:v>97</c:v>
                </c:pt>
                <c:pt idx="12">
                  <c:v>72</c:v>
                </c:pt>
                <c:pt idx="13">
                  <c:v>87</c:v>
                </c:pt>
                <c:pt idx="14">
                  <c:v>100</c:v>
                </c:pt>
                <c:pt idx="15">
                  <c:v>275</c:v>
                </c:pt>
                <c:pt idx="16">
                  <c:v>430</c:v>
                </c:pt>
                <c:pt idx="17">
                  <c:v>439</c:v>
                </c:pt>
                <c:pt idx="18">
                  <c:v>393</c:v>
                </c:pt>
                <c:pt idx="19">
                  <c:v>164</c:v>
                </c:pt>
                <c:pt idx="20">
                  <c:v>115</c:v>
                </c:pt>
                <c:pt idx="21">
                  <c:v>283</c:v>
                </c:pt>
                <c:pt idx="22">
                  <c:v>223</c:v>
                </c:pt>
                <c:pt idx="23">
                  <c:v>279</c:v>
                </c:pt>
                <c:pt idx="24">
                  <c:v>263</c:v>
                </c:pt>
                <c:pt idx="25">
                  <c:v>215</c:v>
                </c:pt>
                <c:pt idx="26">
                  <c:v>19</c:v>
                </c:pt>
                <c:pt idx="27">
                  <c:v>52</c:v>
                </c:pt>
                <c:pt idx="28">
                  <c:v>89</c:v>
                </c:pt>
                <c:pt idx="29">
                  <c:v>81</c:v>
                </c:pt>
                <c:pt idx="30">
                  <c:v>100</c:v>
                </c:pt>
                <c:pt idx="31">
                  <c:v>119</c:v>
                </c:pt>
                <c:pt idx="32">
                  <c:v>130</c:v>
                </c:pt>
                <c:pt idx="33">
                  <c:v>68</c:v>
                </c:pt>
                <c:pt idx="34">
                  <c:v>97</c:v>
                </c:pt>
                <c:pt idx="35">
                  <c:v>151</c:v>
                </c:pt>
                <c:pt idx="36">
                  <c:v>259</c:v>
                </c:pt>
                <c:pt idx="37">
                  <c:v>453</c:v>
                </c:pt>
                <c:pt idx="38">
                  <c:v>486</c:v>
                </c:pt>
                <c:pt idx="39">
                  <c:v>385</c:v>
                </c:pt>
                <c:pt idx="40">
                  <c:v>79</c:v>
                </c:pt>
                <c:pt idx="41">
                  <c:v>80</c:v>
                </c:pt>
                <c:pt idx="42">
                  <c:v>254</c:v>
                </c:pt>
                <c:pt idx="43">
                  <c:v>284</c:v>
                </c:pt>
                <c:pt idx="44">
                  <c:v>349</c:v>
                </c:pt>
                <c:pt idx="45">
                  <c:v>501</c:v>
                </c:pt>
                <c:pt idx="46">
                  <c:v>419</c:v>
                </c:pt>
                <c:pt idx="47">
                  <c:v>113</c:v>
                </c:pt>
                <c:pt idx="48">
                  <c:v>39</c:v>
                </c:pt>
                <c:pt idx="49">
                  <c:v>258</c:v>
                </c:pt>
                <c:pt idx="50">
                  <c:v>254</c:v>
                </c:pt>
                <c:pt idx="51">
                  <c:v>336</c:v>
                </c:pt>
                <c:pt idx="52">
                  <c:v>390</c:v>
                </c:pt>
                <c:pt idx="53">
                  <c:v>322</c:v>
                </c:pt>
                <c:pt idx="54">
                  <c:v>70</c:v>
                </c:pt>
                <c:pt idx="55">
                  <c:v>43</c:v>
                </c:pt>
                <c:pt idx="56">
                  <c:v>272</c:v>
                </c:pt>
                <c:pt idx="57">
                  <c:v>433</c:v>
                </c:pt>
                <c:pt idx="58">
                  <c:v>575</c:v>
                </c:pt>
                <c:pt idx="59">
                  <c:v>565</c:v>
                </c:pt>
                <c:pt idx="60">
                  <c:v>787</c:v>
                </c:pt>
                <c:pt idx="61">
                  <c:v>257</c:v>
                </c:pt>
                <c:pt idx="62">
                  <c:v>109</c:v>
                </c:pt>
                <c:pt idx="63">
                  <c:v>2029</c:v>
                </c:pt>
                <c:pt idx="64">
                  <c:v>4569</c:v>
                </c:pt>
                <c:pt idx="65">
                  <c:v>8259</c:v>
                </c:pt>
                <c:pt idx="66">
                  <c:v>11241</c:v>
                </c:pt>
                <c:pt idx="67">
                  <c:v>11011</c:v>
                </c:pt>
                <c:pt idx="68">
                  <c:v>4791</c:v>
                </c:pt>
                <c:pt idx="69">
                  <c:v>4527</c:v>
                </c:pt>
                <c:pt idx="70">
                  <c:v>13540</c:v>
                </c:pt>
                <c:pt idx="71">
                  <c:v>16720</c:v>
                </c:pt>
                <c:pt idx="72">
                  <c:v>21680</c:v>
                </c:pt>
                <c:pt idx="73">
                  <c:v>23767</c:v>
                </c:pt>
                <c:pt idx="74">
                  <c:v>21545</c:v>
                </c:pt>
                <c:pt idx="75">
                  <c:v>10312</c:v>
                </c:pt>
                <c:pt idx="76">
                  <c:v>7462</c:v>
                </c:pt>
                <c:pt idx="77">
                  <c:v>16885</c:v>
                </c:pt>
                <c:pt idx="78">
                  <c:v>21808</c:v>
                </c:pt>
                <c:pt idx="79">
                  <c:v>22350</c:v>
                </c:pt>
                <c:pt idx="80">
                  <c:v>22673</c:v>
                </c:pt>
                <c:pt idx="81">
                  <c:v>18594</c:v>
                </c:pt>
                <c:pt idx="82">
                  <c:v>9083</c:v>
                </c:pt>
                <c:pt idx="83">
                  <c:v>4776</c:v>
                </c:pt>
                <c:pt idx="84">
                  <c:v>15098</c:v>
                </c:pt>
                <c:pt idx="85">
                  <c:v>16899</c:v>
                </c:pt>
                <c:pt idx="86">
                  <c:v>17907</c:v>
                </c:pt>
                <c:pt idx="87">
                  <c:v>17469</c:v>
                </c:pt>
                <c:pt idx="88">
                  <c:v>15211</c:v>
                </c:pt>
                <c:pt idx="89">
                  <c:v>6745</c:v>
                </c:pt>
                <c:pt idx="90">
                  <c:v>4097</c:v>
                </c:pt>
                <c:pt idx="91">
                  <c:v>16511</c:v>
                </c:pt>
                <c:pt idx="92">
                  <c:v>20279</c:v>
                </c:pt>
                <c:pt idx="93">
                  <c:v>22615</c:v>
                </c:pt>
                <c:pt idx="94">
                  <c:v>26573</c:v>
                </c:pt>
                <c:pt idx="95">
                  <c:v>10027</c:v>
                </c:pt>
                <c:pt idx="96">
                  <c:v>7026</c:v>
                </c:pt>
                <c:pt idx="97">
                  <c:v>5679</c:v>
                </c:pt>
                <c:pt idx="98">
                  <c:v>5098</c:v>
                </c:pt>
                <c:pt idx="99">
                  <c:v>22059</c:v>
                </c:pt>
                <c:pt idx="100">
                  <c:v>22649</c:v>
                </c:pt>
                <c:pt idx="101">
                  <c:v>36316</c:v>
                </c:pt>
                <c:pt idx="102">
                  <c:v>32477</c:v>
                </c:pt>
                <c:pt idx="103">
                  <c:v>16262</c:v>
                </c:pt>
                <c:pt idx="104">
                  <c:v>11237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1F-4C03-AD17-41F4E61A8D9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Ostatní - věk 80+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Sheet1!$C$8:$DC$8</c:f>
              <c:numCache>
                <c:formatCode>General</c:formatCode>
                <c:ptCount val="105"/>
                <c:pt idx="0">
                  <c:v>30</c:v>
                </c:pt>
                <c:pt idx="1">
                  <c:v>36</c:v>
                </c:pt>
                <c:pt idx="2">
                  <c:v>19</c:v>
                </c:pt>
                <c:pt idx="3">
                  <c:v>20</c:v>
                </c:pt>
                <c:pt idx="4">
                  <c:v>1</c:v>
                </c:pt>
                <c:pt idx="5">
                  <c:v>5</c:v>
                </c:pt>
                <c:pt idx="6">
                  <c:v>3</c:v>
                </c:pt>
                <c:pt idx="7">
                  <c:v>20</c:v>
                </c:pt>
                <c:pt idx="8">
                  <c:v>31</c:v>
                </c:pt>
                <c:pt idx="9">
                  <c:v>38</c:v>
                </c:pt>
                <c:pt idx="10">
                  <c:v>63</c:v>
                </c:pt>
                <c:pt idx="11">
                  <c:v>73</c:v>
                </c:pt>
                <c:pt idx="12">
                  <c:v>41</c:v>
                </c:pt>
                <c:pt idx="13">
                  <c:v>64</c:v>
                </c:pt>
                <c:pt idx="14">
                  <c:v>145</c:v>
                </c:pt>
                <c:pt idx="15">
                  <c:v>552</c:v>
                </c:pt>
                <c:pt idx="16">
                  <c:v>477</c:v>
                </c:pt>
                <c:pt idx="17">
                  <c:v>572</c:v>
                </c:pt>
                <c:pt idx="18">
                  <c:v>778</c:v>
                </c:pt>
                <c:pt idx="19">
                  <c:v>1194</c:v>
                </c:pt>
                <c:pt idx="20">
                  <c:v>1467</c:v>
                </c:pt>
                <c:pt idx="21">
                  <c:v>3636</c:v>
                </c:pt>
                <c:pt idx="22">
                  <c:v>4167</c:v>
                </c:pt>
                <c:pt idx="23">
                  <c:v>4834</c:v>
                </c:pt>
                <c:pt idx="24">
                  <c:v>6881</c:v>
                </c:pt>
                <c:pt idx="25">
                  <c:v>7713</c:v>
                </c:pt>
                <c:pt idx="26">
                  <c:v>2012</c:v>
                </c:pt>
                <c:pt idx="27">
                  <c:v>1572</c:v>
                </c:pt>
                <c:pt idx="28">
                  <c:v>5270</c:v>
                </c:pt>
                <c:pt idx="29">
                  <c:v>5379</c:v>
                </c:pt>
                <c:pt idx="30">
                  <c:v>4530</c:v>
                </c:pt>
                <c:pt idx="31">
                  <c:v>3884</c:v>
                </c:pt>
                <c:pt idx="32">
                  <c:v>3593</c:v>
                </c:pt>
                <c:pt idx="33">
                  <c:v>585</c:v>
                </c:pt>
                <c:pt idx="34">
                  <c:v>615</c:v>
                </c:pt>
                <c:pt idx="35">
                  <c:v>2269</c:v>
                </c:pt>
                <c:pt idx="36">
                  <c:v>2477</c:v>
                </c:pt>
                <c:pt idx="37">
                  <c:v>2841</c:v>
                </c:pt>
                <c:pt idx="38">
                  <c:v>3206</c:v>
                </c:pt>
                <c:pt idx="39">
                  <c:v>3430</c:v>
                </c:pt>
                <c:pt idx="40">
                  <c:v>1722</c:v>
                </c:pt>
                <c:pt idx="41">
                  <c:v>1932</c:v>
                </c:pt>
                <c:pt idx="42">
                  <c:v>5032</c:v>
                </c:pt>
                <c:pt idx="43">
                  <c:v>6115</c:v>
                </c:pt>
                <c:pt idx="44">
                  <c:v>6727</c:v>
                </c:pt>
                <c:pt idx="45">
                  <c:v>9229</c:v>
                </c:pt>
                <c:pt idx="46">
                  <c:v>9535</c:v>
                </c:pt>
                <c:pt idx="47">
                  <c:v>2419</c:v>
                </c:pt>
                <c:pt idx="48">
                  <c:v>1578</c:v>
                </c:pt>
                <c:pt idx="49">
                  <c:v>7823</c:v>
                </c:pt>
                <c:pt idx="50">
                  <c:v>8667</c:v>
                </c:pt>
                <c:pt idx="51">
                  <c:v>8383</c:v>
                </c:pt>
                <c:pt idx="52">
                  <c:v>10306</c:v>
                </c:pt>
                <c:pt idx="53">
                  <c:v>9547</c:v>
                </c:pt>
                <c:pt idx="54">
                  <c:v>2046</c:v>
                </c:pt>
                <c:pt idx="55">
                  <c:v>1596</c:v>
                </c:pt>
                <c:pt idx="56">
                  <c:v>8993</c:v>
                </c:pt>
                <c:pt idx="57">
                  <c:v>10859</c:v>
                </c:pt>
                <c:pt idx="58">
                  <c:v>10132</c:v>
                </c:pt>
                <c:pt idx="59">
                  <c:v>11862</c:v>
                </c:pt>
                <c:pt idx="60">
                  <c:v>10322</c:v>
                </c:pt>
                <c:pt idx="61">
                  <c:v>2152</c:v>
                </c:pt>
                <c:pt idx="62">
                  <c:v>1612</c:v>
                </c:pt>
                <c:pt idx="63">
                  <c:v>9267</c:v>
                </c:pt>
                <c:pt idx="64">
                  <c:v>8912</c:v>
                </c:pt>
                <c:pt idx="65">
                  <c:v>9286</c:v>
                </c:pt>
                <c:pt idx="66">
                  <c:v>9380</c:v>
                </c:pt>
                <c:pt idx="67">
                  <c:v>7373</c:v>
                </c:pt>
                <c:pt idx="68">
                  <c:v>2380</c:v>
                </c:pt>
                <c:pt idx="69">
                  <c:v>2101</c:v>
                </c:pt>
                <c:pt idx="70">
                  <c:v>7165</c:v>
                </c:pt>
                <c:pt idx="71">
                  <c:v>8575</c:v>
                </c:pt>
                <c:pt idx="72">
                  <c:v>9112</c:v>
                </c:pt>
                <c:pt idx="73">
                  <c:v>9518</c:v>
                </c:pt>
                <c:pt idx="74">
                  <c:v>7497</c:v>
                </c:pt>
                <c:pt idx="75">
                  <c:v>2157</c:v>
                </c:pt>
                <c:pt idx="76">
                  <c:v>1585</c:v>
                </c:pt>
                <c:pt idx="77">
                  <c:v>6751</c:v>
                </c:pt>
                <c:pt idx="78">
                  <c:v>9038</c:v>
                </c:pt>
                <c:pt idx="79">
                  <c:v>8780</c:v>
                </c:pt>
                <c:pt idx="80">
                  <c:v>10648</c:v>
                </c:pt>
                <c:pt idx="81">
                  <c:v>9889</c:v>
                </c:pt>
                <c:pt idx="82">
                  <c:v>2275</c:v>
                </c:pt>
                <c:pt idx="83">
                  <c:v>1575</c:v>
                </c:pt>
                <c:pt idx="84">
                  <c:v>7370</c:v>
                </c:pt>
                <c:pt idx="85">
                  <c:v>7395</c:v>
                </c:pt>
                <c:pt idx="86">
                  <c:v>7322</c:v>
                </c:pt>
                <c:pt idx="87">
                  <c:v>9038</c:v>
                </c:pt>
                <c:pt idx="88">
                  <c:v>6902</c:v>
                </c:pt>
                <c:pt idx="89">
                  <c:v>1747</c:v>
                </c:pt>
                <c:pt idx="90">
                  <c:v>1288</c:v>
                </c:pt>
                <c:pt idx="91">
                  <c:v>6171</c:v>
                </c:pt>
                <c:pt idx="92">
                  <c:v>5823</c:v>
                </c:pt>
                <c:pt idx="93">
                  <c:v>6387</c:v>
                </c:pt>
                <c:pt idx="94">
                  <c:v>6584</c:v>
                </c:pt>
                <c:pt idx="95">
                  <c:v>1981</c:v>
                </c:pt>
                <c:pt idx="96">
                  <c:v>1460</c:v>
                </c:pt>
                <c:pt idx="97">
                  <c:v>1309</c:v>
                </c:pt>
                <c:pt idx="98">
                  <c:v>891</c:v>
                </c:pt>
                <c:pt idx="99">
                  <c:v>3969</c:v>
                </c:pt>
                <c:pt idx="100">
                  <c:v>3778</c:v>
                </c:pt>
                <c:pt idx="101">
                  <c:v>5239</c:v>
                </c:pt>
                <c:pt idx="102">
                  <c:v>4460</c:v>
                </c:pt>
                <c:pt idx="103">
                  <c:v>1684</c:v>
                </c:pt>
                <c:pt idx="104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1F-4C03-AD17-41F4E61A8D9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Ostatní - chronicky nemocní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Sheet1!$C$9:$DC$9</c:f>
              <c:numCache>
                <c:formatCode>General</c:formatCode>
                <c:ptCount val="1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1</c:v>
                </c:pt>
                <c:pt idx="52">
                  <c:v>7</c:v>
                </c:pt>
                <c:pt idx="53">
                  <c:v>10</c:v>
                </c:pt>
                <c:pt idx="54">
                  <c:v>2</c:v>
                </c:pt>
                <c:pt idx="55">
                  <c:v>0</c:v>
                </c:pt>
                <c:pt idx="56">
                  <c:v>4</c:v>
                </c:pt>
                <c:pt idx="57">
                  <c:v>3</c:v>
                </c:pt>
                <c:pt idx="58">
                  <c:v>7</c:v>
                </c:pt>
                <c:pt idx="59">
                  <c:v>13</c:v>
                </c:pt>
                <c:pt idx="60">
                  <c:v>21</c:v>
                </c:pt>
                <c:pt idx="61">
                  <c:v>6</c:v>
                </c:pt>
                <c:pt idx="62">
                  <c:v>0</c:v>
                </c:pt>
                <c:pt idx="63">
                  <c:v>29</c:v>
                </c:pt>
                <c:pt idx="64">
                  <c:v>39</c:v>
                </c:pt>
                <c:pt idx="65">
                  <c:v>188</c:v>
                </c:pt>
                <c:pt idx="66">
                  <c:v>351</c:v>
                </c:pt>
                <c:pt idx="67">
                  <c:v>356</c:v>
                </c:pt>
                <c:pt idx="68">
                  <c:v>443</c:v>
                </c:pt>
                <c:pt idx="69">
                  <c:v>577</c:v>
                </c:pt>
                <c:pt idx="70">
                  <c:v>408</c:v>
                </c:pt>
                <c:pt idx="71">
                  <c:v>657</c:v>
                </c:pt>
                <c:pt idx="72">
                  <c:v>805</c:v>
                </c:pt>
                <c:pt idx="73">
                  <c:v>1062</c:v>
                </c:pt>
                <c:pt idx="74">
                  <c:v>1267</c:v>
                </c:pt>
                <c:pt idx="75">
                  <c:v>378</c:v>
                </c:pt>
                <c:pt idx="76">
                  <c:v>130</c:v>
                </c:pt>
                <c:pt idx="77">
                  <c:v>1059</c:v>
                </c:pt>
                <c:pt idx="78">
                  <c:v>1426</c:v>
                </c:pt>
                <c:pt idx="79">
                  <c:v>1491</c:v>
                </c:pt>
                <c:pt idx="80">
                  <c:v>1685</c:v>
                </c:pt>
                <c:pt idx="81">
                  <c:v>1898</c:v>
                </c:pt>
                <c:pt idx="82">
                  <c:v>478</c:v>
                </c:pt>
                <c:pt idx="83">
                  <c:v>92</c:v>
                </c:pt>
                <c:pt idx="84">
                  <c:v>1563</c:v>
                </c:pt>
                <c:pt idx="85">
                  <c:v>1797</c:v>
                </c:pt>
                <c:pt idx="86">
                  <c:v>2122</c:v>
                </c:pt>
                <c:pt idx="87">
                  <c:v>2184</c:v>
                </c:pt>
                <c:pt idx="88">
                  <c:v>2322</c:v>
                </c:pt>
                <c:pt idx="89">
                  <c:v>387</c:v>
                </c:pt>
                <c:pt idx="90">
                  <c:v>162</c:v>
                </c:pt>
                <c:pt idx="91">
                  <c:v>2327</c:v>
                </c:pt>
                <c:pt idx="92">
                  <c:v>2749</c:v>
                </c:pt>
                <c:pt idx="93">
                  <c:v>2892</c:v>
                </c:pt>
                <c:pt idx="94">
                  <c:v>3324</c:v>
                </c:pt>
                <c:pt idx="95">
                  <c:v>857</c:v>
                </c:pt>
                <c:pt idx="96">
                  <c:v>402</c:v>
                </c:pt>
                <c:pt idx="97">
                  <c:v>188</c:v>
                </c:pt>
                <c:pt idx="98">
                  <c:v>213</c:v>
                </c:pt>
                <c:pt idx="99">
                  <c:v>1971</c:v>
                </c:pt>
                <c:pt idx="100">
                  <c:v>2962</c:v>
                </c:pt>
                <c:pt idx="101">
                  <c:v>4532</c:v>
                </c:pt>
                <c:pt idx="102">
                  <c:v>5032</c:v>
                </c:pt>
                <c:pt idx="103">
                  <c:v>1842</c:v>
                </c:pt>
                <c:pt idx="104">
                  <c:v>1030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1F-4C03-AD17-41F4E61A8D9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Ostatní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Sheet1!$C$10:$DC$10</c:f>
              <c:numCache>
                <c:formatCode>General</c:formatCode>
                <c:ptCount val="105"/>
                <c:pt idx="0">
                  <c:v>133</c:v>
                </c:pt>
                <c:pt idx="1">
                  <c:v>190</c:v>
                </c:pt>
                <c:pt idx="2">
                  <c:v>210</c:v>
                </c:pt>
                <c:pt idx="3">
                  <c:v>83</c:v>
                </c:pt>
                <c:pt idx="4">
                  <c:v>3</c:v>
                </c:pt>
                <c:pt idx="5">
                  <c:v>50</c:v>
                </c:pt>
                <c:pt idx="6">
                  <c:v>34</c:v>
                </c:pt>
                <c:pt idx="7">
                  <c:v>189</c:v>
                </c:pt>
                <c:pt idx="8">
                  <c:v>177</c:v>
                </c:pt>
                <c:pt idx="9">
                  <c:v>242</c:v>
                </c:pt>
                <c:pt idx="10">
                  <c:v>492</c:v>
                </c:pt>
                <c:pt idx="11">
                  <c:v>657</c:v>
                </c:pt>
                <c:pt idx="12">
                  <c:v>249</c:v>
                </c:pt>
                <c:pt idx="13">
                  <c:v>324</c:v>
                </c:pt>
                <c:pt idx="14">
                  <c:v>812</c:v>
                </c:pt>
                <c:pt idx="15">
                  <c:v>1139</c:v>
                </c:pt>
                <c:pt idx="16">
                  <c:v>1289</c:v>
                </c:pt>
                <c:pt idx="17">
                  <c:v>1301</c:v>
                </c:pt>
                <c:pt idx="18">
                  <c:v>1106</c:v>
                </c:pt>
                <c:pt idx="19">
                  <c:v>299</c:v>
                </c:pt>
                <c:pt idx="20">
                  <c:v>189</c:v>
                </c:pt>
                <c:pt idx="21">
                  <c:v>714</c:v>
                </c:pt>
                <c:pt idx="22">
                  <c:v>607</c:v>
                </c:pt>
                <c:pt idx="23">
                  <c:v>687</c:v>
                </c:pt>
                <c:pt idx="24">
                  <c:v>599</c:v>
                </c:pt>
                <c:pt idx="25">
                  <c:v>478</c:v>
                </c:pt>
                <c:pt idx="26">
                  <c:v>114</c:v>
                </c:pt>
                <c:pt idx="27">
                  <c:v>85</c:v>
                </c:pt>
                <c:pt idx="28">
                  <c:v>328</c:v>
                </c:pt>
                <c:pt idx="29">
                  <c:v>357</c:v>
                </c:pt>
                <c:pt idx="30">
                  <c:v>343</c:v>
                </c:pt>
                <c:pt idx="31">
                  <c:v>381</c:v>
                </c:pt>
                <c:pt idx="32">
                  <c:v>619</c:v>
                </c:pt>
                <c:pt idx="33">
                  <c:v>210</c:v>
                </c:pt>
                <c:pt idx="34">
                  <c:v>299</c:v>
                </c:pt>
                <c:pt idx="35">
                  <c:v>570</c:v>
                </c:pt>
                <c:pt idx="36">
                  <c:v>980</c:v>
                </c:pt>
                <c:pt idx="37">
                  <c:v>1248</c:v>
                </c:pt>
                <c:pt idx="38">
                  <c:v>1334</c:v>
                </c:pt>
                <c:pt idx="39">
                  <c:v>985</c:v>
                </c:pt>
                <c:pt idx="40">
                  <c:v>306</c:v>
                </c:pt>
                <c:pt idx="41">
                  <c:v>182</c:v>
                </c:pt>
                <c:pt idx="42">
                  <c:v>734</c:v>
                </c:pt>
                <c:pt idx="43">
                  <c:v>756</c:v>
                </c:pt>
                <c:pt idx="44">
                  <c:v>1006</c:v>
                </c:pt>
                <c:pt idx="45">
                  <c:v>1005</c:v>
                </c:pt>
                <c:pt idx="46">
                  <c:v>739</c:v>
                </c:pt>
                <c:pt idx="47">
                  <c:v>114</c:v>
                </c:pt>
                <c:pt idx="48">
                  <c:v>72</c:v>
                </c:pt>
                <c:pt idx="49">
                  <c:v>585</c:v>
                </c:pt>
                <c:pt idx="50">
                  <c:v>525</c:v>
                </c:pt>
                <c:pt idx="51">
                  <c:v>736</c:v>
                </c:pt>
                <c:pt idx="52">
                  <c:v>895</c:v>
                </c:pt>
                <c:pt idx="53">
                  <c:v>768</c:v>
                </c:pt>
                <c:pt idx="54">
                  <c:v>173</c:v>
                </c:pt>
                <c:pt idx="55">
                  <c:v>96</c:v>
                </c:pt>
                <c:pt idx="56">
                  <c:v>676</c:v>
                </c:pt>
                <c:pt idx="57">
                  <c:v>922</c:v>
                </c:pt>
                <c:pt idx="58">
                  <c:v>1199</c:v>
                </c:pt>
                <c:pt idx="59">
                  <c:v>1204</c:v>
                </c:pt>
                <c:pt idx="60">
                  <c:v>1686</c:v>
                </c:pt>
                <c:pt idx="61">
                  <c:v>410</c:v>
                </c:pt>
                <c:pt idx="62">
                  <c:v>523</c:v>
                </c:pt>
                <c:pt idx="63">
                  <c:v>2291</c:v>
                </c:pt>
                <c:pt idx="64">
                  <c:v>3400</c:v>
                </c:pt>
                <c:pt idx="65">
                  <c:v>3071</c:v>
                </c:pt>
                <c:pt idx="66">
                  <c:v>2593</c:v>
                </c:pt>
                <c:pt idx="67">
                  <c:v>2238</c:v>
                </c:pt>
                <c:pt idx="68">
                  <c:v>931</c:v>
                </c:pt>
                <c:pt idx="69">
                  <c:v>845</c:v>
                </c:pt>
                <c:pt idx="70">
                  <c:v>1827</c:v>
                </c:pt>
                <c:pt idx="71">
                  <c:v>2256</c:v>
                </c:pt>
                <c:pt idx="72">
                  <c:v>2332</c:v>
                </c:pt>
                <c:pt idx="73">
                  <c:v>2840</c:v>
                </c:pt>
                <c:pt idx="74">
                  <c:v>2730</c:v>
                </c:pt>
                <c:pt idx="75">
                  <c:v>1097</c:v>
                </c:pt>
                <c:pt idx="76">
                  <c:v>849</c:v>
                </c:pt>
                <c:pt idx="77">
                  <c:v>2161</c:v>
                </c:pt>
                <c:pt idx="78">
                  <c:v>2580</c:v>
                </c:pt>
                <c:pt idx="79">
                  <c:v>2253</c:v>
                </c:pt>
                <c:pt idx="80">
                  <c:v>2171</c:v>
                </c:pt>
                <c:pt idx="81">
                  <c:v>2825</c:v>
                </c:pt>
                <c:pt idx="82">
                  <c:v>851</c:v>
                </c:pt>
                <c:pt idx="83">
                  <c:v>682</c:v>
                </c:pt>
                <c:pt idx="84">
                  <c:v>2164</c:v>
                </c:pt>
                <c:pt idx="85">
                  <c:v>2308</c:v>
                </c:pt>
                <c:pt idx="86">
                  <c:v>2890</c:v>
                </c:pt>
                <c:pt idx="87">
                  <c:v>2599</c:v>
                </c:pt>
                <c:pt idx="88">
                  <c:v>2995</c:v>
                </c:pt>
                <c:pt idx="89">
                  <c:v>709</c:v>
                </c:pt>
                <c:pt idx="90">
                  <c:v>1300</c:v>
                </c:pt>
                <c:pt idx="91">
                  <c:v>2978</c:v>
                </c:pt>
                <c:pt idx="92">
                  <c:v>3232</c:v>
                </c:pt>
                <c:pt idx="93">
                  <c:v>3790</c:v>
                </c:pt>
                <c:pt idx="94">
                  <c:v>3785</c:v>
                </c:pt>
                <c:pt idx="95">
                  <c:v>1138</c:v>
                </c:pt>
                <c:pt idx="96">
                  <c:v>1319</c:v>
                </c:pt>
                <c:pt idx="97">
                  <c:v>1161</c:v>
                </c:pt>
                <c:pt idx="98">
                  <c:v>1153</c:v>
                </c:pt>
                <c:pt idx="99">
                  <c:v>4243</c:v>
                </c:pt>
                <c:pt idx="100">
                  <c:v>3046</c:v>
                </c:pt>
                <c:pt idx="101">
                  <c:v>4687</c:v>
                </c:pt>
                <c:pt idx="102">
                  <c:v>5481</c:v>
                </c:pt>
                <c:pt idx="103">
                  <c:v>2674</c:v>
                </c:pt>
                <c:pt idx="104">
                  <c:v>1512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C-4F50-9596-9DC0393EB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2514177202663"/>
          <c:y val="4.6240669762937815E-2"/>
          <c:w val="0.19538359738735597"/>
          <c:h val="0.83476224163151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 ve věku 70-79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List1!$C$2:$DC$2</c:f>
              <c:numCache>
                <c:formatCode>General</c:formatCode>
                <c:ptCount val="105"/>
                <c:pt idx="0">
                  <c:v>172</c:v>
                </c:pt>
                <c:pt idx="1">
                  <c:v>325</c:v>
                </c:pt>
                <c:pt idx="2">
                  <c:v>483</c:v>
                </c:pt>
                <c:pt idx="3">
                  <c:v>594</c:v>
                </c:pt>
                <c:pt idx="4">
                  <c:v>602</c:v>
                </c:pt>
                <c:pt idx="5">
                  <c:v>640</c:v>
                </c:pt>
                <c:pt idx="6">
                  <c:v>669</c:v>
                </c:pt>
                <c:pt idx="7">
                  <c:v>795</c:v>
                </c:pt>
                <c:pt idx="8">
                  <c:v>942</c:v>
                </c:pt>
                <c:pt idx="9">
                  <c:v>1173</c:v>
                </c:pt>
                <c:pt idx="10">
                  <c:v>1623</c:v>
                </c:pt>
                <c:pt idx="11">
                  <c:v>2124</c:v>
                </c:pt>
                <c:pt idx="12">
                  <c:v>2303</c:v>
                </c:pt>
                <c:pt idx="13">
                  <c:v>2442</c:v>
                </c:pt>
                <c:pt idx="14">
                  <c:v>2893</c:v>
                </c:pt>
                <c:pt idx="15">
                  <c:v>3793</c:v>
                </c:pt>
                <c:pt idx="16">
                  <c:v>4990</c:v>
                </c:pt>
                <c:pt idx="17">
                  <c:v>6406</c:v>
                </c:pt>
                <c:pt idx="18">
                  <c:v>7637</c:v>
                </c:pt>
                <c:pt idx="19">
                  <c:v>7988</c:v>
                </c:pt>
                <c:pt idx="20">
                  <c:v>8217</c:v>
                </c:pt>
                <c:pt idx="21">
                  <c:v>9223</c:v>
                </c:pt>
                <c:pt idx="22">
                  <c:v>10202</c:v>
                </c:pt>
                <c:pt idx="23">
                  <c:v>11325</c:v>
                </c:pt>
                <c:pt idx="24">
                  <c:v>12469</c:v>
                </c:pt>
                <c:pt idx="25">
                  <c:v>13331</c:v>
                </c:pt>
                <c:pt idx="26">
                  <c:v>13539</c:v>
                </c:pt>
                <c:pt idx="27">
                  <c:v>13671</c:v>
                </c:pt>
                <c:pt idx="28">
                  <c:v>14205</c:v>
                </c:pt>
                <c:pt idx="29">
                  <c:v>14844</c:v>
                </c:pt>
                <c:pt idx="30">
                  <c:v>15432</c:v>
                </c:pt>
                <c:pt idx="31">
                  <c:v>16035</c:v>
                </c:pt>
                <c:pt idx="32">
                  <c:v>16683</c:v>
                </c:pt>
                <c:pt idx="33">
                  <c:v>16816</c:v>
                </c:pt>
                <c:pt idx="34">
                  <c:v>16953</c:v>
                </c:pt>
                <c:pt idx="35">
                  <c:v>17565</c:v>
                </c:pt>
                <c:pt idx="36">
                  <c:v>18418</c:v>
                </c:pt>
                <c:pt idx="37">
                  <c:v>19556</c:v>
                </c:pt>
                <c:pt idx="38">
                  <c:v>20883</c:v>
                </c:pt>
                <c:pt idx="39">
                  <c:v>22021</c:v>
                </c:pt>
                <c:pt idx="40">
                  <c:v>22178</c:v>
                </c:pt>
                <c:pt idx="41">
                  <c:v>22344</c:v>
                </c:pt>
                <c:pt idx="42">
                  <c:v>23286</c:v>
                </c:pt>
                <c:pt idx="43">
                  <c:v>24407</c:v>
                </c:pt>
                <c:pt idx="44">
                  <c:v>25713</c:v>
                </c:pt>
                <c:pt idx="45">
                  <c:v>27427</c:v>
                </c:pt>
                <c:pt idx="46">
                  <c:v>28883</c:v>
                </c:pt>
                <c:pt idx="47">
                  <c:v>29214</c:v>
                </c:pt>
                <c:pt idx="48">
                  <c:v>29299</c:v>
                </c:pt>
                <c:pt idx="49">
                  <c:v>30247</c:v>
                </c:pt>
                <c:pt idx="50">
                  <c:v>31447</c:v>
                </c:pt>
                <c:pt idx="51">
                  <c:v>32725</c:v>
                </c:pt>
                <c:pt idx="52">
                  <c:v>34071</c:v>
                </c:pt>
                <c:pt idx="53">
                  <c:v>35338</c:v>
                </c:pt>
                <c:pt idx="54">
                  <c:v>35470</c:v>
                </c:pt>
                <c:pt idx="55">
                  <c:v>35533</c:v>
                </c:pt>
                <c:pt idx="56">
                  <c:v>36393</c:v>
                </c:pt>
                <c:pt idx="57">
                  <c:v>37431</c:v>
                </c:pt>
                <c:pt idx="58">
                  <c:v>38843</c:v>
                </c:pt>
                <c:pt idx="59">
                  <c:v>40509</c:v>
                </c:pt>
                <c:pt idx="60">
                  <c:v>42465</c:v>
                </c:pt>
                <c:pt idx="61">
                  <c:v>42778</c:v>
                </c:pt>
                <c:pt idx="62">
                  <c:v>42919</c:v>
                </c:pt>
                <c:pt idx="63">
                  <c:v>45567</c:v>
                </c:pt>
                <c:pt idx="64">
                  <c:v>50924</c:v>
                </c:pt>
                <c:pt idx="65">
                  <c:v>60098</c:v>
                </c:pt>
                <c:pt idx="66">
                  <c:v>72434</c:v>
                </c:pt>
                <c:pt idx="67">
                  <c:v>84523</c:v>
                </c:pt>
                <c:pt idx="68">
                  <c:v>89446</c:v>
                </c:pt>
                <c:pt idx="69">
                  <c:v>94078</c:v>
                </c:pt>
                <c:pt idx="70">
                  <c:v>108219</c:v>
                </c:pt>
                <c:pt idx="71">
                  <c:v>125710</c:v>
                </c:pt>
                <c:pt idx="72">
                  <c:v>148402</c:v>
                </c:pt>
                <c:pt idx="73">
                  <c:v>173344</c:v>
                </c:pt>
                <c:pt idx="74">
                  <c:v>195762</c:v>
                </c:pt>
                <c:pt idx="75">
                  <c:v>206260</c:v>
                </c:pt>
                <c:pt idx="76">
                  <c:v>213876</c:v>
                </c:pt>
                <c:pt idx="77">
                  <c:v>231578</c:v>
                </c:pt>
                <c:pt idx="78">
                  <c:v>254304</c:v>
                </c:pt>
                <c:pt idx="79">
                  <c:v>277485</c:v>
                </c:pt>
                <c:pt idx="80">
                  <c:v>300953</c:v>
                </c:pt>
                <c:pt idx="81">
                  <c:v>320626</c:v>
                </c:pt>
                <c:pt idx="82">
                  <c:v>329855</c:v>
                </c:pt>
                <c:pt idx="83">
                  <c:v>334706</c:v>
                </c:pt>
                <c:pt idx="84">
                  <c:v>350368</c:v>
                </c:pt>
                <c:pt idx="85">
                  <c:v>367803</c:v>
                </c:pt>
                <c:pt idx="86">
                  <c:v>386491</c:v>
                </c:pt>
                <c:pt idx="87">
                  <c:v>404830</c:v>
                </c:pt>
                <c:pt idx="88">
                  <c:v>421014</c:v>
                </c:pt>
                <c:pt idx="89">
                  <c:v>428003</c:v>
                </c:pt>
                <c:pt idx="90">
                  <c:v>432179</c:v>
                </c:pt>
                <c:pt idx="91">
                  <c:v>449204</c:v>
                </c:pt>
                <c:pt idx="92">
                  <c:v>470144</c:v>
                </c:pt>
                <c:pt idx="93">
                  <c:v>493451</c:v>
                </c:pt>
                <c:pt idx="94">
                  <c:v>520963</c:v>
                </c:pt>
                <c:pt idx="95">
                  <c:v>531197</c:v>
                </c:pt>
                <c:pt idx="96">
                  <c:v>538527</c:v>
                </c:pt>
                <c:pt idx="97">
                  <c:v>544307</c:v>
                </c:pt>
                <c:pt idx="98">
                  <c:v>549471</c:v>
                </c:pt>
                <c:pt idx="99">
                  <c:v>572276</c:v>
                </c:pt>
                <c:pt idx="100">
                  <c:v>595455</c:v>
                </c:pt>
                <c:pt idx="101">
                  <c:v>632551</c:v>
                </c:pt>
                <c:pt idx="102">
                  <c:v>665677</c:v>
                </c:pt>
                <c:pt idx="103">
                  <c:v>682142</c:v>
                </c:pt>
                <c:pt idx="104">
                  <c:v>693516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List1!$C$3:$DC$3</c:f>
              <c:numCache>
                <c:formatCode>General</c:formatCode>
                <c:ptCount val="105"/>
                <c:pt idx="0">
                  <c:v>123</c:v>
                </c:pt>
                <c:pt idx="1">
                  <c:v>403</c:v>
                </c:pt>
                <c:pt idx="2">
                  <c:v>587</c:v>
                </c:pt>
                <c:pt idx="3">
                  <c:v>705</c:v>
                </c:pt>
                <c:pt idx="4">
                  <c:v>708</c:v>
                </c:pt>
                <c:pt idx="5">
                  <c:v>720</c:v>
                </c:pt>
                <c:pt idx="6">
                  <c:v>723</c:v>
                </c:pt>
                <c:pt idx="7">
                  <c:v>754</c:v>
                </c:pt>
                <c:pt idx="8">
                  <c:v>795</c:v>
                </c:pt>
                <c:pt idx="9">
                  <c:v>862</c:v>
                </c:pt>
                <c:pt idx="10">
                  <c:v>1261</c:v>
                </c:pt>
                <c:pt idx="11">
                  <c:v>2118</c:v>
                </c:pt>
                <c:pt idx="12">
                  <c:v>2304</c:v>
                </c:pt>
                <c:pt idx="13">
                  <c:v>2411</c:v>
                </c:pt>
                <c:pt idx="14">
                  <c:v>3044</c:v>
                </c:pt>
                <c:pt idx="15">
                  <c:v>4695</c:v>
                </c:pt>
                <c:pt idx="16">
                  <c:v>6384</c:v>
                </c:pt>
                <c:pt idx="17">
                  <c:v>8665</c:v>
                </c:pt>
                <c:pt idx="18">
                  <c:v>10944</c:v>
                </c:pt>
                <c:pt idx="19">
                  <c:v>12451</c:v>
                </c:pt>
                <c:pt idx="20">
                  <c:v>14094</c:v>
                </c:pt>
                <c:pt idx="21">
                  <c:v>18836</c:v>
                </c:pt>
                <c:pt idx="22">
                  <c:v>24480</c:v>
                </c:pt>
                <c:pt idx="23">
                  <c:v>30997</c:v>
                </c:pt>
                <c:pt idx="24">
                  <c:v>39264</c:v>
                </c:pt>
                <c:pt idx="25">
                  <c:v>48172</c:v>
                </c:pt>
                <c:pt idx="26">
                  <c:v>50635</c:v>
                </c:pt>
                <c:pt idx="27">
                  <c:v>52466</c:v>
                </c:pt>
                <c:pt idx="28">
                  <c:v>58606</c:v>
                </c:pt>
                <c:pt idx="29">
                  <c:v>64952</c:v>
                </c:pt>
                <c:pt idx="30">
                  <c:v>70428</c:v>
                </c:pt>
                <c:pt idx="31">
                  <c:v>75064</c:v>
                </c:pt>
                <c:pt idx="32">
                  <c:v>79395</c:v>
                </c:pt>
                <c:pt idx="33">
                  <c:v>80023</c:v>
                </c:pt>
                <c:pt idx="34">
                  <c:v>80682</c:v>
                </c:pt>
                <c:pt idx="35">
                  <c:v>83612</c:v>
                </c:pt>
                <c:pt idx="36">
                  <c:v>86936</c:v>
                </c:pt>
                <c:pt idx="37">
                  <c:v>90527</c:v>
                </c:pt>
                <c:pt idx="38">
                  <c:v>95291</c:v>
                </c:pt>
                <c:pt idx="39">
                  <c:v>100028</c:v>
                </c:pt>
                <c:pt idx="40">
                  <c:v>101805</c:v>
                </c:pt>
                <c:pt idx="41">
                  <c:v>103907</c:v>
                </c:pt>
                <c:pt idx="42">
                  <c:v>109946</c:v>
                </c:pt>
                <c:pt idx="43">
                  <c:v>117466</c:v>
                </c:pt>
                <c:pt idx="44">
                  <c:v>126161</c:v>
                </c:pt>
                <c:pt idx="45">
                  <c:v>137298</c:v>
                </c:pt>
                <c:pt idx="46">
                  <c:v>148650</c:v>
                </c:pt>
                <c:pt idx="47">
                  <c:v>151548</c:v>
                </c:pt>
                <c:pt idx="48">
                  <c:v>153336</c:v>
                </c:pt>
                <c:pt idx="49">
                  <c:v>162203</c:v>
                </c:pt>
                <c:pt idx="50">
                  <c:v>172695</c:v>
                </c:pt>
                <c:pt idx="51">
                  <c:v>182821</c:v>
                </c:pt>
                <c:pt idx="52">
                  <c:v>194555</c:v>
                </c:pt>
                <c:pt idx="53">
                  <c:v>205613</c:v>
                </c:pt>
                <c:pt idx="54">
                  <c:v>207786</c:v>
                </c:pt>
                <c:pt idx="55">
                  <c:v>209404</c:v>
                </c:pt>
                <c:pt idx="56">
                  <c:v>219373</c:v>
                </c:pt>
                <c:pt idx="57">
                  <c:v>231267</c:v>
                </c:pt>
                <c:pt idx="58">
                  <c:v>242379</c:v>
                </c:pt>
                <c:pt idx="59">
                  <c:v>255642</c:v>
                </c:pt>
                <c:pt idx="60">
                  <c:v>266952</c:v>
                </c:pt>
                <c:pt idx="61">
                  <c:v>269158</c:v>
                </c:pt>
                <c:pt idx="62">
                  <c:v>270803</c:v>
                </c:pt>
                <c:pt idx="63">
                  <c:v>280657</c:v>
                </c:pt>
                <c:pt idx="64">
                  <c:v>290314</c:v>
                </c:pt>
                <c:pt idx="65">
                  <c:v>300401</c:v>
                </c:pt>
                <c:pt idx="66">
                  <c:v>310770</c:v>
                </c:pt>
                <c:pt idx="67">
                  <c:v>319227</c:v>
                </c:pt>
                <c:pt idx="68">
                  <c:v>321671</c:v>
                </c:pt>
                <c:pt idx="69">
                  <c:v>323845</c:v>
                </c:pt>
                <c:pt idx="70">
                  <c:v>331335</c:v>
                </c:pt>
                <c:pt idx="71">
                  <c:v>340499</c:v>
                </c:pt>
                <c:pt idx="72">
                  <c:v>350352</c:v>
                </c:pt>
                <c:pt idx="73">
                  <c:v>360683</c:v>
                </c:pt>
                <c:pt idx="74">
                  <c:v>368898</c:v>
                </c:pt>
                <c:pt idx="75">
                  <c:v>371190</c:v>
                </c:pt>
                <c:pt idx="76">
                  <c:v>372791</c:v>
                </c:pt>
                <c:pt idx="77">
                  <c:v>380205</c:v>
                </c:pt>
                <c:pt idx="78">
                  <c:v>390050</c:v>
                </c:pt>
                <c:pt idx="79">
                  <c:v>399402</c:v>
                </c:pt>
                <c:pt idx="80">
                  <c:v>410621</c:v>
                </c:pt>
                <c:pt idx="81">
                  <c:v>421362</c:v>
                </c:pt>
                <c:pt idx="82">
                  <c:v>423689</c:v>
                </c:pt>
                <c:pt idx="83">
                  <c:v>425278</c:v>
                </c:pt>
                <c:pt idx="84">
                  <c:v>432898</c:v>
                </c:pt>
                <c:pt idx="85">
                  <c:v>440644</c:v>
                </c:pt>
                <c:pt idx="86">
                  <c:v>448483</c:v>
                </c:pt>
                <c:pt idx="87">
                  <c:v>458091</c:v>
                </c:pt>
                <c:pt idx="88">
                  <c:v>465717</c:v>
                </c:pt>
                <c:pt idx="89">
                  <c:v>467518</c:v>
                </c:pt>
                <c:pt idx="90">
                  <c:v>468837</c:v>
                </c:pt>
                <c:pt idx="91">
                  <c:v>475250</c:v>
                </c:pt>
                <c:pt idx="92">
                  <c:v>481488</c:v>
                </c:pt>
                <c:pt idx="93">
                  <c:v>488292</c:v>
                </c:pt>
                <c:pt idx="94">
                  <c:v>495351</c:v>
                </c:pt>
                <c:pt idx="95">
                  <c:v>497363</c:v>
                </c:pt>
                <c:pt idx="96">
                  <c:v>498832</c:v>
                </c:pt>
                <c:pt idx="97">
                  <c:v>500156</c:v>
                </c:pt>
                <c:pt idx="98">
                  <c:v>501053</c:v>
                </c:pt>
                <c:pt idx="99">
                  <c:v>505344</c:v>
                </c:pt>
                <c:pt idx="100">
                  <c:v>509527</c:v>
                </c:pt>
                <c:pt idx="101">
                  <c:v>515155</c:v>
                </c:pt>
                <c:pt idx="102">
                  <c:v>519793</c:v>
                </c:pt>
                <c:pt idx="103">
                  <c:v>521488</c:v>
                </c:pt>
                <c:pt idx="104">
                  <c:v>522395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List1!$C$4:$DC$4</c:f>
              <c:numCache>
                <c:formatCode>General</c:formatCode>
                <c:ptCount val="105"/>
                <c:pt idx="0">
                  <c:v>3086</c:v>
                </c:pt>
                <c:pt idx="1">
                  <c:v>5934</c:v>
                </c:pt>
                <c:pt idx="2">
                  <c:v>8820</c:v>
                </c:pt>
                <c:pt idx="3">
                  <c:v>9798</c:v>
                </c:pt>
                <c:pt idx="4">
                  <c:v>10043</c:v>
                </c:pt>
                <c:pt idx="5">
                  <c:v>11227</c:v>
                </c:pt>
                <c:pt idx="6">
                  <c:v>12095</c:v>
                </c:pt>
                <c:pt idx="7">
                  <c:v>15391</c:v>
                </c:pt>
                <c:pt idx="8">
                  <c:v>19565</c:v>
                </c:pt>
                <c:pt idx="9">
                  <c:v>24857</c:v>
                </c:pt>
                <c:pt idx="10">
                  <c:v>31338</c:v>
                </c:pt>
                <c:pt idx="11">
                  <c:v>38667</c:v>
                </c:pt>
                <c:pt idx="12">
                  <c:v>39984</c:v>
                </c:pt>
                <c:pt idx="13">
                  <c:v>41148</c:v>
                </c:pt>
                <c:pt idx="14">
                  <c:v>48475</c:v>
                </c:pt>
                <c:pt idx="15">
                  <c:v>57052</c:v>
                </c:pt>
                <c:pt idx="16">
                  <c:v>64555</c:v>
                </c:pt>
                <c:pt idx="17">
                  <c:v>72543</c:v>
                </c:pt>
                <c:pt idx="18">
                  <c:v>79489</c:v>
                </c:pt>
                <c:pt idx="19">
                  <c:v>80589</c:v>
                </c:pt>
                <c:pt idx="20">
                  <c:v>81801</c:v>
                </c:pt>
                <c:pt idx="21">
                  <c:v>88580</c:v>
                </c:pt>
                <c:pt idx="22">
                  <c:v>95079</c:v>
                </c:pt>
                <c:pt idx="23">
                  <c:v>101427</c:v>
                </c:pt>
                <c:pt idx="24">
                  <c:v>107020</c:v>
                </c:pt>
                <c:pt idx="25">
                  <c:v>111255</c:v>
                </c:pt>
                <c:pt idx="26">
                  <c:v>112635</c:v>
                </c:pt>
                <c:pt idx="27">
                  <c:v>113895</c:v>
                </c:pt>
                <c:pt idx="28">
                  <c:v>118798</c:v>
                </c:pt>
                <c:pt idx="29">
                  <c:v>124712</c:v>
                </c:pt>
                <c:pt idx="30">
                  <c:v>130767</c:v>
                </c:pt>
                <c:pt idx="31">
                  <c:v>137579</c:v>
                </c:pt>
                <c:pt idx="32">
                  <c:v>145201</c:v>
                </c:pt>
                <c:pt idx="33">
                  <c:v>145956</c:v>
                </c:pt>
                <c:pt idx="34">
                  <c:v>146699</c:v>
                </c:pt>
                <c:pt idx="35">
                  <c:v>153776</c:v>
                </c:pt>
                <c:pt idx="36">
                  <c:v>161980</c:v>
                </c:pt>
                <c:pt idx="37">
                  <c:v>169800</c:v>
                </c:pt>
                <c:pt idx="38">
                  <c:v>178364</c:v>
                </c:pt>
                <c:pt idx="39">
                  <c:v>185799</c:v>
                </c:pt>
                <c:pt idx="40">
                  <c:v>186807</c:v>
                </c:pt>
                <c:pt idx="41">
                  <c:v>187745</c:v>
                </c:pt>
                <c:pt idx="42">
                  <c:v>194064</c:v>
                </c:pt>
                <c:pt idx="43">
                  <c:v>199684</c:v>
                </c:pt>
                <c:pt idx="44">
                  <c:v>205180</c:v>
                </c:pt>
                <c:pt idx="45">
                  <c:v>210978</c:v>
                </c:pt>
                <c:pt idx="46">
                  <c:v>216379</c:v>
                </c:pt>
                <c:pt idx="47">
                  <c:v>217540</c:v>
                </c:pt>
                <c:pt idx="48">
                  <c:v>218069</c:v>
                </c:pt>
                <c:pt idx="49">
                  <c:v>222617</c:v>
                </c:pt>
                <c:pt idx="50">
                  <c:v>226434</c:v>
                </c:pt>
                <c:pt idx="51">
                  <c:v>229890</c:v>
                </c:pt>
                <c:pt idx="52">
                  <c:v>233655</c:v>
                </c:pt>
                <c:pt idx="53">
                  <c:v>237784</c:v>
                </c:pt>
                <c:pt idx="54">
                  <c:v>238398</c:v>
                </c:pt>
                <c:pt idx="55">
                  <c:v>238667</c:v>
                </c:pt>
                <c:pt idx="56">
                  <c:v>241768</c:v>
                </c:pt>
                <c:pt idx="57">
                  <c:v>245974</c:v>
                </c:pt>
                <c:pt idx="58">
                  <c:v>250022</c:v>
                </c:pt>
                <c:pt idx="59">
                  <c:v>254920</c:v>
                </c:pt>
                <c:pt idx="60">
                  <c:v>259386</c:v>
                </c:pt>
                <c:pt idx="61">
                  <c:v>259808</c:v>
                </c:pt>
                <c:pt idx="62">
                  <c:v>260120</c:v>
                </c:pt>
                <c:pt idx="63">
                  <c:v>263793</c:v>
                </c:pt>
                <c:pt idx="64">
                  <c:v>267937</c:v>
                </c:pt>
                <c:pt idx="65">
                  <c:v>272192</c:v>
                </c:pt>
                <c:pt idx="66">
                  <c:v>275860</c:v>
                </c:pt>
                <c:pt idx="67">
                  <c:v>280346</c:v>
                </c:pt>
                <c:pt idx="68">
                  <c:v>281210</c:v>
                </c:pt>
                <c:pt idx="69">
                  <c:v>281945</c:v>
                </c:pt>
                <c:pt idx="70">
                  <c:v>285268</c:v>
                </c:pt>
                <c:pt idx="71">
                  <c:v>288896</c:v>
                </c:pt>
                <c:pt idx="72">
                  <c:v>292955</c:v>
                </c:pt>
                <c:pt idx="73">
                  <c:v>298129</c:v>
                </c:pt>
                <c:pt idx="74">
                  <c:v>303138</c:v>
                </c:pt>
                <c:pt idx="75">
                  <c:v>304112</c:v>
                </c:pt>
                <c:pt idx="76">
                  <c:v>305095</c:v>
                </c:pt>
                <c:pt idx="77">
                  <c:v>308803</c:v>
                </c:pt>
                <c:pt idx="78">
                  <c:v>313450</c:v>
                </c:pt>
                <c:pt idx="79">
                  <c:v>318161</c:v>
                </c:pt>
                <c:pt idx="80">
                  <c:v>322889</c:v>
                </c:pt>
                <c:pt idx="81">
                  <c:v>328525</c:v>
                </c:pt>
                <c:pt idx="82">
                  <c:v>329985</c:v>
                </c:pt>
                <c:pt idx="83">
                  <c:v>330797</c:v>
                </c:pt>
                <c:pt idx="84">
                  <c:v>334492</c:v>
                </c:pt>
                <c:pt idx="85">
                  <c:v>338378</c:v>
                </c:pt>
                <c:pt idx="86">
                  <c:v>342181</c:v>
                </c:pt>
                <c:pt idx="87">
                  <c:v>346398</c:v>
                </c:pt>
                <c:pt idx="88">
                  <c:v>351235</c:v>
                </c:pt>
                <c:pt idx="89">
                  <c:v>352507</c:v>
                </c:pt>
                <c:pt idx="90">
                  <c:v>353347</c:v>
                </c:pt>
                <c:pt idx="91">
                  <c:v>356781</c:v>
                </c:pt>
                <c:pt idx="92">
                  <c:v>360617</c:v>
                </c:pt>
                <c:pt idx="93">
                  <c:v>364576</c:v>
                </c:pt>
                <c:pt idx="94">
                  <c:v>369073</c:v>
                </c:pt>
                <c:pt idx="95">
                  <c:v>370602</c:v>
                </c:pt>
                <c:pt idx="96">
                  <c:v>371767</c:v>
                </c:pt>
                <c:pt idx="97">
                  <c:v>372517</c:v>
                </c:pt>
                <c:pt idx="98">
                  <c:v>373167</c:v>
                </c:pt>
                <c:pt idx="99">
                  <c:v>377076</c:v>
                </c:pt>
                <c:pt idx="100">
                  <c:v>380170</c:v>
                </c:pt>
                <c:pt idx="101">
                  <c:v>384067</c:v>
                </c:pt>
                <c:pt idx="102">
                  <c:v>388098</c:v>
                </c:pt>
                <c:pt idx="103">
                  <c:v>389575</c:v>
                </c:pt>
                <c:pt idx="104">
                  <c:v>390335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List1!$C$5:$DC$5</c:f>
              <c:numCache>
                <c:formatCode>General</c:formatCode>
                <c:ptCount val="105"/>
                <c:pt idx="0">
                  <c:v>86</c:v>
                </c:pt>
                <c:pt idx="1">
                  <c:v>396</c:v>
                </c:pt>
                <c:pt idx="2">
                  <c:v>685</c:v>
                </c:pt>
                <c:pt idx="3">
                  <c:v>880</c:v>
                </c:pt>
                <c:pt idx="4">
                  <c:v>884</c:v>
                </c:pt>
                <c:pt idx="5">
                  <c:v>884</c:v>
                </c:pt>
                <c:pt idx="6">
                  <c:v>886</c:v>
                </c:pt>
                <c:pt idx="7">
                  <c:v>889</c:v>
                </c:pt>
                <c:pt idx="8">
                  <c:v>901</c:v>
                </c:pt>
                <c:pt idx="9">
                  <c:v>956</c:v>
                </c:pt>
                <c:pt idx="10">
                  <c:v>1570</c:v>
                </c:pt>
                <c:pt idx="11">
                  <c:v>3158</c:v>
                </c:pt>
                <c:pt idx="12">
                  <c:v>3461</c:v>
                </c:pt>
                <c:pt idx="13">
                  <c:v>3539</c:v>
                </c:pt>
                <c:pt idx="14">
                  <c:v>4457</c:v>
                </c:pt>
                <c:pt idx="15">
                  <c:v>6399</c:v>
                </c:pt>
                <c:pt idx="16">
                  <c:v>9266</c:v>
                </c:pt>
                <c:pt idx="17">
                  <c:v>13287</c:v>
                </c:pt>
                <c:pt idx="18">
                  <c:v>17131</c:v>
                </c:pt>
                <c:pt idx="19">
                  <c:v>17747</c:v>
                </c:pt>
                <c:pt idx="20">
                  <c:v>17988</c:v>
                </c:pt>
                <c:pt idx="21">
                  <c:v>20711</c:v>
                </c:pt>
                <c:pt idx="22">
                  <c:v>24231</c:v>
                </c:pt>
                <c:pt idx="23">
                  <c:v>28161</c:v>
                </c:pt>
                <c:pt idx="24">
                  <c:v>31933</c:v>
                </c:pt>
                <c:pt idx="25">
                  <c:v>35015</c:v>
                </c:pt>
                <c:pt idx="26">
                  <c:v>35617</c:v>
                </c:pt>
                <c:pt idx="27">
                  <c:v>35743</c:v>
                </c:pt>
                <c:pt idx="28">
                  <c:v>37665</c:v>
                </c:pt>
                <c:pt idx="29">
                  <c:v>40319</c:v>
                </c:pt>
                <c:pt idx="30">
                  <c:v>42692</c:v>
                </c:pt>
                <c:pt idx="31">
                  <c:v>44488</c:v>
                </c:pt>
                <c:pt idx="32">
                  <c:v>46333</c:v>
                </c:pt>
                <c:pt idx="33">
                  <c:v>46511</c:v>
                </c:pt>
                <c:pt idx="34">
                  <c:v>46574</c:v>
                </c:pt>
                <c:pt idx="35">
                  <c:v>47862</c:v>
                </c:pt>
                <c:pt idx="36">
                  <c:v>49529</c:v>
                </c:pt>
                <c:pt idx="37">
                  <c:v>51721</c:v>
                </c:pt>
                <c:pt idx="38">
                  <c:v>55076</c:v>
                </c:pt>
                <c:pt idx="39">
                  <c:v>58049</c:v>
                </c:pt>
                <c:pt idx="40">
                  <c:v>58091</c:v>
                </c:pt>
                <c:pt idx="41">
                  <c:v>58267</c:v>
                </c:pt>
                <c:pt idx="42">
                  <c:v>60997</c:v>
                </c:pt>
                <c:pt idx="43">
                  <c:v>64768</c:v>
                </c:pt>
                <c:pt idx="44">
                  <c:v>69577</c:v>
                </c:pt>
                <c:pt idx="45">
                  <c:v>75014</c:v>
                </c:pt>
                <c:pt idx="46">
                  <c:v>80035</c:v>
                </c:pt>
                <c:pt idx="47">
                  <c:v>80744</c:v>
                </c:pt>
                <c:pt idx="48">
                  <c:v>80877</c:v>
                </c:pt>
                <c:pt idx="49">
                  <c:v>83191</c:v>
                </c:pt>
                <c:pt idx="50">
                  <c:v>87380</c:v>
                </c:pt>
                <c:pt idx="51">
                  <c:v>92043</c:v>
                </c:pt>
                <c:pt idx="52">
                  <c:v>96610</c:v>
                </c:pt>
                <c:pt idx="53">
                  <c:v>100255</c:v>
                </c:pt>
                <c:pt idx="54">
                  <c:v>100417</c:v>
                </c:pt>
                <c:pt idx="55">
                  <c:v>100420</c:v>
                </c:pt>
                <c:pt idx="56">
                  <c:v>102918</c:v>
                </c:pt>
                <c:pt idx="57">
                  <c:v>105868</c:v>
                </c:pt>
                <c:pt idx="58">
                  <c:v>109169</c:v>
                </c:pt>
                <c:pt idx="59">
                  <c:v>113411</c:v>
                </c:pt>
                <c:pt idx="60">
                  <c:v>116883</c:v>
                </c:pt>
                <c:pt idx="61">
                  <c:v>117052</c:v>
                </c:pt>
                <c:pt idx="62">
                  <c:v>117154</c:v>
                </c:pt>
                <c:pt idx="63">
                  <c:v>118838</c:v>
                </c:pt>
                <c:pt idx="64">
                  <c:v>120905</c:v>
                </c:pt>
                <c:pt idx="65">
                  <c:v>124038</c:v>
                </c:pt>
                <c:pt idx="66">
                  <c:v>126896</c:v>
                </c:pt>
                <c:pt idx="67">
                  <c:v>129905</c:v>
                </c:pt>
                <c:pt idx="68">
                  <c:v>130324</c:v>
                </c:pt>
                <c:pt idx="69">
                  <c:v>130624</c:v>
                </c:pt>
                <c:pt idx="70">
                  <c:v>131809</c:v>
                </c:pt>
                <c:pt idx="71">
                  <c:v>134256</c:v>
                </c:pt>
                <c:pt idx="72">
                  <c:v>137558</c:v>
                </c:pt>
                <c:pt idx="73">
                  <c:v>141321</c:v>
                </c:pt>
                <c:pt idx="74">
                  <c:v>144450</c:v>
                </c:pt>
                <c:pt idx="75">
                  <c:v>144864</c:v>
                </c:pt>
                <c:pt idx="76">
                  <c:v>144974</c:v>
                </c:pt>
                <c:pt idx="77">
                  <c:v>147277</c:v>
                </c:pt>
                <c:pt idx="78">
                  <c:v>150318</c:v>
                </c:pt>
                <c:pt idx="79">
                  <c:v>152805</c:v>
                </c:pt>
                <c:pt idx="80">
                  <c:v>155472</c:v>
                </c:pt>
                <c:pt idx="81">
                  <c:v>158354</c:v>
                </c:pt>
                <c:pt idx="82">
                  <c:v>158410</c:v>
                </c:pt>
                <c:pt idx="83">
                  <c:v>158426</c:v>
                </c:pt>
                <c:pt idx="84">
                  <c:v>159474</c:v>
                </c:pt>
                <c:pt idx="85">
                  <c:v>161060</c:v>
                </c:pt>
                <c:pt idx="86">
                  <c:v>163305</c:v>
                </c:pt>
                <c:pt idx="87">
                  <c:v>165509</c:v>
                </c:pt>
                <c:pt idx="88">
                  <c:v>168098</c:v>
                </c:pt>
                <c:pt idx="89">
                  <c:v>168250</c:v>
                </c:pt>
                <c:pt idx="90">
                  <c:v>168410</c:v>
                </c:pt>
                <c:pt idx="91">
                  <c:v>169374</c:v>
                </c:pt>
                <c:pt idx="92">
                  <c:v>170804</c:v>
                </c:pt>
                <c:pt idx="93">
                  <c:v>173014</c:v>
                </c:pt>
                <c:pt idx="94">
                  <c:v>175319</c:v>
                </c:pt>
                <c:pt idx="95">
                  <c:v>175586</c:v>
                </c:pt>
                <c:pt idx="96">
                  <c:v>175737</c:v>
                </c:pt>
                <c:pt idx="97">
                  <c:v>175781</c:v>
                </c:pt>
                <c:pt idx="98">
                  <c:v>175811</c:v>
                </c:pt>
                <c:pt idx="99">
                  <c:v>177488</c:v>
                </c:pt>
                <c:pt idx="100">
                  <c:v>179022</c:v>
                </c:pt>
                <c:pt idx="101">
                  <c:v>181372</c:v>
                </c:pt>
                <c:pt idx="102">
                  <c:v>182765</c:v>
                </c:pt>
                <c:pt idx="103">
                  <c:v>182868</c:v>
                </c:pt>
                <c:pt idx="104">
                  <c:v>182948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List1!$C$6:$DC$6</c:f>
              <c:numCache>
                <c:formatCode>General</c:formatCode>
                <c:ptCount val="105"/>
                <c:pt idx="0">
                  <c:v>246</c:v>
                </c:pt>
                <c:pt idx="1">
                  <c:v>441</c:v>
                </c:pt>
                <c:pt idx="2">
                  <c:v>688</c:v>
                </c:pt>
                <c:pt idx="3">
                  <c:v>773</c:v>
                </c:pt>
                <c:pt idx="4">
                  <c:v>780</c:v>
                </c:pt>
                <c:pt idx="5">
                  <c:v>830</c:v>
                </c:pt>
                <c:pt idx="6">
                  <c:v>864</c:v>
                </c:pt>
                <c:pt idx="7">
                  <c:v>1067</c:v>
                </c:pt>
                <c:pt idx="8">
                  <c:v>1284</c:v>
                </c:pt>
                <c:pt idx="9">
                  <c:v>1610</c:v>
                </c:pt>
                <c:pt idx="10">
                  <c:v>2254</c:v>
                </c:pt>
                <c:pt idx="11">
                  <c:v>3088</c:v>
                </c:pt>
                <c:pt idx="12">
                  <c:v>3363</c:v>
                </c:pt>
                <c:pt idx="13">
                  <c:v>3690</c:v>
                </c:pt>
                <c:pt idx="14">
                  <c:v>4978</c:v>
                </c:pt>
                <c:pt idx="15">
                  <c:v>6980</c:v>
                </c:pt>
                <c:pt idx="16">
                  <c:v>9168</c:v>
                </c:pt>
                <c:pt idx="17">
                  <c:v>11305</c:v>
                </c:pt>
                <c:pt idx="18">
                  <c:v>13255</c:v>
                </c:pt>
                <c:pt idx="19">
                  <c:v>13554</c:v>
                </c:pt>
                <c:pt idx="20">
                  <c:v>13743</c:v>
                </c:pt>
                <c:pt idx="21">
                  <c:v>14574</c:v>
                </c:pt>
                <c:pt idx="22">
                  <c:v>15296</c:v>
                </c:pt>
                <c:pt idx="23">
                  <c:v>16061</c:v>
                </c:pt>
                <c:pt idx="24">
                  <c:v>16778</c:v>
                </c:pt>
                <c:pt idx="25">
                  <c:v>17289</c:v>
                </c:pt>
                <c:pt idx="26">
                  <c:v>17406</c:v>
                </c:pt>
                <c:pt idx="27">
                  <c:v>17495</c:v>
                </c:pt>
                <c:pt idx="28">
                  <c:v>17848</c:v>
                </c:pt>
                <c:pt idx="29">
                  <c:v>18250</c:v>
                </c:pt>
                <c:pt idx="30">
                  <c:v>18640</c:v>
                </c:pt>
                <c:pt idx="31">
                  <c:v>19134</c:v>
                </c:pt>
                <c:pt idx="32">
                  <c:v>19897</c:v>
                </c:pt>
                <c:pt idx="33">
                  <c:v>20107</c:v>
                </c:pt>
                <c:pt idx="34">
                  <c:v>20426</c:v>
                </c:pt>
                <c:pt idx="35">
                  <c:v>21433</c:v>
                </c:pt>
                <c:pt idx="36">
                  <c:v>23085</c:v>
                </c:pt>
                <c:pt idx="37">
                  <c:v>25096</c:v>
                </c:pt>
                <c:pt idx="38">
                  <c:v>27240</c:v>
                </c:pt>
                <c:pt idx="39">
                  <c:v>29028</c:v>
                </c:pt>
                <c:pt idx="40">
                  <c:v>29339</c:v>
                </c:pt>
                <c:pt idx="41">
                  <c:v>29524</c:v>
                </c:pt>
                <c:pt idx="42">
                  <c:v>30510</c:v>
                </c:pt>
                <c:pt idx="43">
                  <c:v>31583</c:v>
                </c:pt>
                <c:pt idx="44">
                  <c:v>32789</c:v>
                </c:pt>
                <c:pt idx="45">
                  <c:v>34127</c:v>
                </c:pt>
                <c:pt idx="46">
                  <c:v>35033</c:v>
                </c:pt>
                <c:pt idx="47">
                  <c:v>35151</c:v>
                </c:pt>
                <c:pt idx="48">
                  <c:v>35223</c:v>
                </c:pt>
                <c:pt idx="49">
                  <c:v>35939</c:v>
                </c:pt>
                <c:pt idx="50">
                  <c:v>36533</c:v>
                </c:pt>
                <c:pt idx="51">
                  <c:v>37532</c:v>
                </c:pt>
                <c:pt idx="52">
                  <c:v>38684</c:v>
                </c:pt>
                <c:pt idx="53">
                  <c:v>39947</c:v>
                </c:pt>
                <c:pt idx="54">
                  <c:v>40124</c:v>
                </c:pt>
                <c:pt idx="55">
                  <c:v>40232</c:v>
                </c:pt>
                <c:pt idx="56">
                  <c:v>41379</c:v>
                </c:pt>
                <c:pt idx="57">
                  <c:v>42597</c:v>
                </c:pt>
                <c:pt idx="58">
                  <c:v>44247</c:v>
                </c:pt>
                <c:pt idx="59">
                  <c:v>45951</c:v>
                </c:pt>
                <c:pt idx="60">
                  <c:v>48069</c:v>
                </c:pt>
                <c:pt idx="61">
                  <c:v>48502</c:v>
                </c:pt>
                <c:pt idx="62">
                  <c:v>49036</c:v>
                </c:pt>
                <c:pt idx="63">
                  <c:v>51654</c:v>
                </c:pt>
                <c:pt idx="64">
                  <c:v>55530</c:v>
                </c:pt>
                <c:pt idx="65">
                  <c:v>59275</c:v>
                </c:pt>
                <c:pt idx="66">
                  <c:v>62456</c:v>
                </c:pt>
                <c:pt idx="67">
                  <c:v>65289</c:v>
                </c:pt>
                <c:pt idx="68">
                  <c:v>66624</c:v>
                </c:pt>
                <c:pt idx="69">
                  <c:v>67985</c:v>
                </c:pt>
                <c:pt idx="70">
                  <c:v>70861</c:v>
                </c:pt>
                <c:pt idx="71">
                  <c:v>74107</c:v>
                </c:pt>
                <c:pt idx="72">
                  <c:v>77038</c:v>
                </c:pt>
                <c:pt idx="73">
                  <c:v>80765</c:v>
                </c:pt>
                <c:pt idx="74">
                  <c:v>84538</c:v>
                </c:pt>
                <c:pt idx="75">
                  <c:v>85833</c:v>
                </c:pt>
                <c:pt idx="76">
                  <c:v>86995</c:v>
                </c:pt>
                <c:pt idx="77">
                  <c:v>90095</c:v>
                </c:pt>
                <c:pt idx="78">
                  <c:v>93547</c:v>
                </c:pt>
                <c:pt idx="79">
                  <c:v>96885</c:v>
                </c:pt>
                <c:pt idx="80">
                  <c:v>99899</c:v>
                </c:pt>
                <c:pt idx="81">
                  <c:v>103555</c:v>
                </c:pt>
                <c:pt idx="82">
                  <c:v>104793</c:v>
                </c:pt>
                <c:pt idx="83">
                  <c:v>105635</c:v>
                </c:pt>
                <c:pt idx="84">
                  <c:v>108355</c:v>
                </c:pt>
                <c:pt idx="85">
                  <c:v>111364</c:v>
                </c:pt>
                <c:pt idx="86">
                  <c:v>115387</c:v>
                </c:pt>
                <c:pt idx="87">
                  <c:v>119276</c:v>
                </c:pt>
                <c:pt idx="88">
                  <c:v>123453</c:v>
                </c:pt>
                <c:pt idx="89">
                  <c:v>124612</c:v>
                </c:pt>
                <c:pt idx="90">
                  <c:v>125993</c:v>
                </c:pt>
                <c:pt idx="91">
                  <c:v>129819</c:v>
                </c:pt>
                <c:pt idx="92">
                  <c:v>134214</c:v>
                </c:pt>
                <c:pt idx="93">
                  <c:v>138891</c:v>
                </c:pt>
                <c:pt idx="94">
                  <c:v>144903</c:v>
                </c:pt>
                <c:pt idx="95">
                  <c:v>147069</c:v>
                </c:pt>
                <c:pt idx="96">
                  <c:v>149184</c:v>
                </c:pt>
                <c:pt idx="97">
                  <c:v>150582</c:v>
                </c:pt>
                <c:pt idx="98">
                  <c:v>152192</c:v>
                </c:pt>
                <c:pt idx="99">
                  <c:v>157473</c:v>
                </c:pt>
                <c:pt idx="100">
                  <c:v>161590</c:v>
                </c:pt>
                <c:pt idx="101">
                  <c:v>168470</c:v>
                </c:pt>
                <c:pt idx="102">
                  <c:v>176706</c:v>
                </c:pt>
                <c:pt idx="103">
                  <c:v>180072</c:v>
                </c:pt>
                <c:pt idx="104">
                  <c:v>181956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9-41FB-ABC8-408C78914621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Pracovníci ve školství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List1!$C$7:$DC$7</c:f>
              <c:numCache>
                <c:formatCode>General</c:formatCode>
                <c:ptCount val="1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12</c:v>
                </c:pt>
                <c:pt idx="51">
                  <c:v>13</c:v>
                </c:pt>
                <c:pt idx="52">
                  <c:v>15</c:v>
                </c:pt>
                <c:pt idx="53">
                  <c:v>17</c:v>
                </c:pt>
                <c:pt idx="54">
                  <c:v>20</c:v>
                </c:pt>
                <c:pt idx="55">
                  <c:v>20</c:v>
                </c:pt>
                <c:pt idx="56">
                  <c:v>22</c:v>
                </c:pt>
                <c:pt idx="57">
                  <c:v>23</c:v>
                </c:pt>
                <c:pt idx="58">
                  <c:v>30</c:v>
                </c:pt>
                <c:pt idx="59">
                  <c:v>75</c:v>
                </c:pt>
                <c:pt idx="60">
                  <c:v>130</c:v>
                </c:pt>
                <c:pt idx="61">
                  <c:v>165</c:v>
                </c:pt>
                <c:pt idx="62">
                  <c:v>357</c:v>
                </c:pt>
                <c:pt idx="63">
                  <c:v>3741</c:v>
                </c:pt>
                <c:pt idx="64">
                  <c:v>10332</c:v>
                </c:pt>
                <c:pt idx="65">
                  <c:v>16213</c:v>
                </c:pt>
                <c:pt idx="66">
                  <c:v>22729</c:v>
                </c:pt>
                <c:pt idx="67">
                  <c:v>27383</c:v>
                </c:pt>
                <c:pt idx="68">
                  <c:v>29928</c:v>
                </c:pt>
                <c:pt idx="69">
                  <c:v>32457</c:v>
                </c:pt>
                <c:pt idx="70">
                  <c:v>38116</c:v>
                </c:pt>
                <c:pt idx="71">
                  <c:v>44893</c:v>
                </c:pt>
                <c:pt idx="72">
                  <c:v>50613</c:v>
                </c:pt>
                <c:pt idx="73">
                  <c:v>56110</c:v>
                </c:pt>
                <c:pt idx="74">
                  <c:v>60451</c:v>
                </c:pt>
                <c:pt idx="75">
                  <c:v>63084</c:v>
                </c:pt>
                <c:pt idx="76">
                  <c:v>64753</c:v>
                </c:pt>
                <c:pt idx="77">
                  <c:v>67481</c:v>
                </c:pt>
                <c:pt idx="78">
                  <c:v>72763</c:v>
                </c:pt>
                <c:pt idx="79">
                  <c:v>76963</c:v>
                </c:pt>
                <c:pt idx="80">
                  <c:v>80995</c:v>
                </c:pt>
                <c:pt idx="81">
                  <c:v>85665</c:v>
                </c:pt>
                <c:pt idx="82">
                  <c:v>87909</c:v>
                </c:pt>
                <c:pt idx="83">
                  <c:v>88629</c:v>
                </c:pt>
                <c:pt idx="84">
                  <c:v>93438</c:v>
                </c:pt>
                <c:pt idx="85">
                  <c:v>97996</c:v>
                </c:pt>
                <c:pt idx="86">
                  <c:v>102456</c:v>
                </c:pt>
                <c:pt idx="87">
                  <c:v>107016</c:v>
                </c:pt>
                <c:pt idx="88">
                  <c:v>112468</c:v>
                </c:pt>
                <c:pt idx="89">
                  <c:v>113959</c:v>
                </c:pt>
                <c:pt idx="90">
                  <c:v>115550</c:v>
                </c:pt>
                <c:pt idx="91">
                  <c:v>121524</c:v>
                </c:pt>
                <c:pt idx="92">
                  <c:v>129260</c:v>
                </c:pt>
                <c:pt idx="93">
                  <c:v>135607</c:v>
                </c:pt>
                <c:pt idx="94">
                  <c:v>142658</c:v>
                </c:pt>
                <c:pt idx="95">
                  <c:v>145057</c:v>
                </c:pt>
                <c:pt idx="96">
                  <c:v>147007</c:v>
                </c:pt>
                <c:pt idx="97">
                  <c:v>148768</c:v>
                </c:pt>
                <c:pt idx="98">
                  <c:v>149660</c:v>
                </c:pt>
                <c:pt idx="99">
                  <c:v>155304</c:v>
                </c:pt>
                <c:pt idx="100">
                  <c:v>161419</c:v>
                </c:pt>
                <c:pt idx="101">
                  <c:v>167354</c:v>
                </c:pt>
                <c:pt idx="102">
                  <c:v>175062</c:v>
                </c:pt>
                <c:pt idx="103">
                  <c:v>179118</c:v>
                </c:pt>
                <c:pt idx="104">
                  <c:v>181352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A-4B78-8658-BD29E9C67F23}"/>
            </c:ext>
          </c:extLst>
        </c:ser>
        <c:ser>
          <c:idx val="6"/>
          <c:order val="6"/>
          <c:tx>
            <c:strRef>
              <c:f>List1!$A$8</c:f>
              <c:strCache>
                <c:ptCount val="1"/>
                <c:pt idx="0">
                  <c:v>Chronicky nemocní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List1!$C$1:$DC$1</c:f>
              <c:strCache>
                <c:ptCount val="105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</c:strCache>
            </c:strRef>
          </c:cat>
          <c:val>
            <c:numRef>
              <c:f>List1!$C$8:$DC$8</c:f>
              <c:numCache>
                <c:formatCode>General</c:formatCode>
                <c:ptCount val="1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15</c:v>
                </c:pt>
                <c:pt idx="47">
                  <c:v>15</c:v>
                </c:pt>
                <c:pt idx="48">
                  <c:v>17</c:v>
                </c:pt>
                <c:pt idx="49">
                  <c:v>19</c:v>
                </c:pt>
                <c:pt idx="50">
                  <c:v>22</c:v>
                </c:pt>
                <c:pt idx="51">
                  <c:v>23</c:v>
                </c:pt>
                <c:pt idx="52">
                  <c:v>30</c:v>
                </c:pt>
                <c:pt idx="53">
                  <c:v>40</c:v>
                </c:pt>
                <c:pt idx="54">
                  <c:v>42</c:v>
                </c:pt>
                <c:pt idx="55">
                  <c:v>42</c:v>
                </c:pt>
                <c:pt idx="56">
                  <c:v>46</c:v>
                </c:pt>
                <c:pt idx="57">
                  <c:v>49</c:v>
                </c:pt>
                <c:pt idx="58">
                  <c:v>56</c:v>
                </c:pt>
                <c:pt idx="59">
                  <c:v>69</c:v>
                </c:pt>
                <c:pt idx="60">
                  <c:v>90</c:v>
                </c:pt>
                <c:pt idx="61">
                  <c:v>96</c:v>
                </c:pt>
                <c:pt idx="62">
                  <c:v>96</c:v>
                </c:pt>
                <c:pt idx="63">
                  <c:v>125</c:v>
                </c:pt>
                <c:pt idx="64">
                  <c:v>164</c:v>
                </c:pt>
                <c:pt idx="65">
                  <c:v>352</c:v>
                </c:pt>
                <c:pt idx="66">
                  <c:v>703</c:v>
                </c:pt>
                <c:pt idx="67">
                  <c:v>1059</c:v>
                </c:pt>
                <c:pt idx="68">
                  <c:v>1502</c:v>
                </c:pt>
                <c:pt idx="69">
                  <c:v>2079</c:v>
                </c:pt>
                <c:pt idx="70">
                  <c:v>2487</c:v>
                </c:pt>
                <c:pt idx="71">
                  <c:v>3144</c:v>
                </c:pt>
                <c:pt idx="72">
                  <c:v>3949</c:v>
                </c:pt>
                <c:pt idx="73">
                  <c:v>5011</c:v>
                </c:pt>
                <c:pt idx="74">
                  <c:v>6278</c:v>
                </c:pt>
                <c:pt idx="75">
                  <c:v>6656</c:v>
                </c:pt>
                <c:pt idx="76">
                  <c:v>6786</c:v>
                </c:pt>
                <c:pt idx="77">
                  <c:v>7845</c:v>
                </c:pt>
                <c:pt idx="78">
                  <c:v>9271</c:v>
                </c:pt>
                <c:pt idx="79">
                  <c:v>10762</c:v>
                </c:pt>
                <c:pt idx="80">
                  <c:v>12447</c:v>
                </c:pt>
                <c:pt idx="81">
                  <c:v>14345</c:v>
                </c:pt>
                <c:pt idx="82">
                  <c:v>14823</c:v>
                </c:pt>
                <c:pt idx="83">
                  <c:v>14915</c:v>
                </c:pt>
                <c:pt idx="84">
                  <c:v>16478</c:v>
                </c:pt>
                <c:pt idx="85">
                  <c:v>18275</c:v>
                </c:pt>
                <c:pt idx="86">
                  <c:v>20397</c:v>
                </c:pt>
                <c:pt idx="87">
                  <c:v>22581</c:v>
                </c:pt>
                <c:pt idx="88">
                  <c:v>24903</c:v>
                </c:pt>
                <c:pt idx="89">
                  <c:v>25290</c:v>
                </c:pt>
                <c:pt idx="90">
                  <c:v>25452</c:v>
                </c:pt>
                <c:pt idx="91">
                  <c:v>27779</c:v>
                </c:pt>
                <c:pt idx="92">
                  <c:v>30528</c:v>
                </c:pt>
                <c:pt idx="93">
                  <c:v>33420</c:v>
                </c:pt>
                <c:pt idx="94">
                  <c:v>36744</c:v>
                </c:pt>
                <c:pt idx="95">
                  <c:v>37601</c:v>
                </c:pt>
                <c:pt idx="96">
                  <c:v>38003</c:v>
                </c:pt>
                <c:pt idx="97">
                  <c:v>38191</c:v>
                </c:pt>
                <c:pt idx="98">
                  <c:v>38404</c:v>
                </c:pt>
                <c:pt idx="99">
                  <c:v>40375</c:v>
                </c:pt>
                <c:pt idx="100">
                  <c:v>43337</c:v>
                </c:pt>
                <c:pt idx="101">
                  <c:v>47869</c:v>
                </c:pt>
                <c:pt idx="102">
                  <c:v>52901</c:v>
                </c:pt>
                <c:pt idx="103">
                  <c:v>54743</c:v>
                </c:pt>
                <c:pt idx="104">
                  <c:v>55773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1-4689-8D01-AE220FE5D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2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640143913712241"/>
          <c:y val="5.9060112031772409E-2"/>
          <c:w val="0.25672167579882066"/>
          <c:h val="0.75105814945646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17553847713110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4.2679751582317191E-4"/>
                  <c:y val="-4.66255664134384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05.12.20</c:v>
                </c:pt>
                <c:pt idx="1">
                  <c:v>06.12.20</c:v>
                </c:pt>
                <c:pt idx="2">
                  <c:v>07.12.20</c:v>
                </c:pt>
                <c:pt idx="3">
                  <c:v>08.12.20</c:v>
                </c:pt>
                <c:pt idx="4">
                  <c:v>09.12.20</c:v>
                </c:pt>
                <c:pt idx="5">
                  <c:v>10.12.20</c:v>
                </c:pt>
                <c:pt idx="6">
                  <c:v>11.12.20</c:v>
                </c:pt>
                <c:pt idx="7">
                  <c:v>12.12.20</c:v>
                </c:pt>
                <c:pt idx="8">
                  <c:v>13.12.20</c:v>
                </c:pt>
                <c:pt idx="9">
                  <c:v>14.12.20</c:v>
                </c:pt>
                <c:pt idx="10">
                  <c:v>15.12.20</c:v>
                </c:pt>
                <c:pt idx="11">
                  <c:v>16.12.20</c:v>
                </c:pt>
                <c:pt idx="12">
                  <c:v>17.12.20</c:v>
                </c:pt>
                <c:pt idx="13">
                  <c:v>18.12.20</c:v>
                </c:pt>
                <c:pt idx="14">
                  <c:v>19.12.20</c:v>
                </c:pt>
                <c:pt idx="15">
                  <c:v>20.12.20</c:v>
                </c:pt>
                <c:pt idx="16">
                  <c:v>21.12.20</c:v>
                </c:pt>
                <c:pt idx="17">
                  <c:v>22.12.20</c:v>
                </c:pt>
                <c:pt idx="18">
                  <c:v>23.12.20</c:v>
                </c:pt>
                <c:pt idx="19">
                  <c:v>24.12.20</c:v>
                </c:pt>
                <c:pt idx="20">
                  <c:v>25.12.20</c:v>
                </c:pt>
                <c:pt idx="21">
                  <c:v>26.12.20</c:v>
                </c:pt>
                <c:pt idx="22">
                  <c:v>27.12.20</c:v>
                </c:pt>
                <c:pt idx="23">
                  <c:v>28.12.20</c:v>
                </c:pt>
                <c:pt idx="24">
                  <c:v>29.12.20</c:v>
                </c:pt>
                <c:pt idx="25">
                  <c:v>30.12.20</c:v>
                </c:pt>
                <c:pt idx="26">
                  <c:v>31.12.20</c:v>
                </c:pt>
                <c:pt idx="27">
                  <c:v>01.01.21</c:v>
                </c:pt>
                <c:pt idx="28">
                  <c:v>02.01.21</c:v>
                </c:pt>
                <c:pt idx="29">
                  <c:v>03.01.21</c:v>
                </c:pt>
                <c:pt idx="30">
                  <c:v>04.01.21</c:v>
                </c:pt>
                <c:pt idx="31">
                  <c:v>05.01.21</c:v>
                </c:pt>
                <c:pt idx="32">
                  <c:v>06.01.21</c:v>
                </c:pt>
                <c:pt idx="33">
                  <c:v>07.01.21</c:v>
                </c:pt>
                <c:pt idx="34">
                  <c:v>08.01.21</c:v>
                </c:pt>
                <c:pt idx="35">
                  <c:v>09.01.21</c:v>
                </c:pt>
                <c:pt idx="36">
                  <c:v>10.01.21</c:v>
                </c:pt>
                <c:pt idx="37">
                  <c:v>11.01.21</c:v>
                </c:pt>
                <c:pt idx="38">
                  <c:v>12.01.21</c:v>
                </c:pt>
                <c:pt idx="39">
                  <c:v>13.01.21</c:v>
                </c:pt>
                <c:pt idx="40">
                  <c:v>14.01.21</c:v>
                </c:pt>
                <c:pt idx="41">
                  <c:v>15.01.21</c:v>
                </c:pt>
                <c:pt idx="42">
                  <c:v>16.01.21</c:v>
                </c:pt>
                <c:pt idx="43">
                  <c:v>17.01.21</c:v>
                </c:pt>
                <c:pt idx="44">
                  <c:v>18.01.21</c:v>
                </c:pt>
                <c:pt idx="45">
                  <c:v>19.01.21</c:v>
                </c:pt>
                <c:pt idx="46">
                  <c:v>20.01.21</c:v>
                </c:pt>
                <c:pt idx="47">
                  <c:v>21.01.21</c:v>
                </c:pt>
                <c:pt idx="48">
                  <c:v>22.01.21</c:v>
                </c:pt>
                <c:pt idx="49">
                  <c:v>23.01.21</c:v>
                </c:pt>
                <c:pt idx="50">
                  <c:v>24.01.21</c:v>
                </c:pt>
                <c:pt idx="51">
                  <c:v>25.01.21</c:v>
                </c:pt>
                <c:pt idx="52">
                  <c:v>26.01.21</c:v>
                </c:pt>
                <c:pt idx="53">
                  <c:v>27.01.21</c:v>
                </c:pt>
                <c:pt idx="54">
                  <c:v>28.01.21</c:v>
                </c:pt>
                <c:pt idx="55">
                  <c:v>29.01.21</c:v>
                </c:pt>
                <c:pt idx="56">
                  <c:v>30.01.21</c:v>
                </c:pt>
                <c:pt idx="57">
                  <c:v>31.01.21</c:v>
                </c:pt>
                <c:pt idx="58">
                  <c:v>01.02.21</c:v>
                </c:pt>
                <c:pt idx="59">
                  <c:v>02.02.21</c:v>
                </c:pt>
                <c:pt idx="60">
                  <c:v>03.02.21</c:v>
                </c:pt>
                <c:pt idx="61">
                  <c:v>04.02.21</c:v>
                </c:pt>
                <c:pt idx="62">
                  <c:v>05.02.21</c:v>
                </c:pt>
                <c:pt idx="63">
                  <c:v>06.02.21</c:v>
                </c:pt>
                <c:pt idx="64">
                  <c:v>07.02.21</c:v>
                </c:pt>
                <c:pt idx="65">
                  <c:v>08.02.21</c:v>
                </c:pt>
                <c:pt idx="66">
                  <c:v>09.02.21</c:v>
                </c:pt>
                <c:pt idx="67">
                  <c:v>10.02.21</c:v>
                </c:pt>
                <c:pt idx="68">
                  <c:v>11.02.21</c:v>
                </c:pt>
                <c:pt idx="69">
                  <c:v>12.02.21</c:v>
                </c:pt>
                <c:pt idx="70">
                  <c:v>13.02.21</c:v>
                </c:pt>
                <c:pt idx="71">
                  <c:v>14.02.21</c:v>
                </c:pt>
                <c:pt idx="72">
                  <c:v>15.02.21</c:v>
                </c:pt>
                <c:pt idx="73">
                  <c:v>16.02.21</c:v>
                </c:pt>
                <c:pt idx="74">
                  <c:v>17.02.21</c:v>
                </c:pt>
                <c:pt idx="75">
                  <c:v>18.02.21</c:v>
                </c:pt>
                <c:pt idx="76">
                  <c:v>19.02.21</c:v>
                </c:pt>
                <c:pt idx="77">
                  <c:v>20.02.21</c:v>
                </c:pt>
                <c:pt idx="78">
                  <c:v>21.02.21</c:v>
                </c:pt>
                <c:pt idx="79">
                  <c:v>22.02.21</c:v>
                </c:pt>
                <c:pt idx="80">
                  <c:v>23.02.21</c:v>
                </c:pt>
                <c:pt idx="81">
                  <c:v>24.02.21</c:v>
                </c:pt>
                <c:pt idx="82">
                  <c:v>25.02.21</c:v>
                </c:pt>
                <c:pt idx="83">
                  <c:v>26.02.21</c:v>
                </c:pt>
                <c:pt idx="84">
                  <c:v>27.02.21</c:v>
                </c:pt>
                <c:pt idx="85">
                  <c:v>28.02.21</c:v>
                </c:pt>
                <c:pt idx="86">
                  <c:v>01.03.21</c:v>
                </c:pt>
                <c:pt idx="87">
                  <c:v>02.03.21</c:v>
                </c:pt>
                <c:pt idx="88">
                  <c:v>03.03.21</c:v>
                </c:pt>
                <c:pt idx="89">
                  <c:v>04.03.21</c:v>
                </c:pt>
                <c:pt idx="90">
                  <c:v>05.03.21</c:v>
                </c:pt>
                <c:pt idx="91">
                  <c:v>06.03.21</c:v>
                </c:pt>
                <c:pt idx="92">
                  <c:v>07.03.21</c:v>
                </c:pt>
                <c:pt idx="93">
                  <c:v>08.03.21</c:v>
                </c:pt>
                <c:pt idx="94">
                  <c:v>09.03.21</c:v>
                </c:pt>
                <c:pt idx="95">
                  <c:v>10.03.21</c:v>
                </c:pt>
                <c:pt idx="96">
                  <c:v>11.03.21</c:v>
                </c:pt>
                <c:pt idx="97">
                  <c:v>12.03.21</c:v>
                </c:pt>
                <c:pt idx="98">
                  <c:v>13.03.21</c:v>
                </c:pt>
                <c:pt idx="99">
                  <c:v>14.03.21</c:v>
                </c:pt>
                <c:pt idx="100">
                  <c:v>15.03.21</c:v>
                </c:pt>
                <c:pt idx="101">
                  <c:v>16.03.21</c:v>
                </c:pt>
                <c:pt idx="102">
                  <c:v>17.03.21</c:v>
                </c:pt>
                <c:pt idx="103">
                  <c:v>18.03.21</c:v>
                </c:pt>
                <c:pt idx="104">
                  <c:v>19.03.21</c:v>
                </c:pt>
                <c:pt idx="105">
                  <c:v>20.03.21</c:v>
                </c:pt>
                <c:pt idx="106">
                  <c:v>21.03.21</c:v>
                </c:pt>
                <c:pt idx="107">
                  <c:v>22.03.21</c:v>
                </c:pt>
                <c:pt idx="108">
                  <c:v>23.03.21</c:v>
                </c:pt>
                <c:pt idx="109">
                  <c:v>24.03.21</c:v>
                </c:pt>
                <c:pt idx="110">
                  <c:v>25.03.21</c:v>
                </c:pt>
                <c:pt idx="111">
                  <c:v>26.03.21</c:v>
                </c:pt>
                <c:pt idx="112">
                  <c:v>27.03.21</c:v>
                </c:pt>
                <c:pt idx="113">
                  <c:v>28.03.21</c:v>
                </c:pt>
                <c:pt idx="114">
                  <c:v>29.03.21</c:v>
                </c:pt>
                <c:pt idx="115">
                  <c:v>30.03.21</c:v>
                </c:pt>
                <c:pt idx="116">
                  <c:v>31.03.21</c:v>
                </c:pt>
                <c:pt idx="117">
                  <c:v>01.04.21</c:v>
                </c:pt>
                <c:pt idx="118">
                  <c:v>02.04.21</c:v>
                </c:pt>
                <c:pt idx="119">
                  <c:v>03.04.21</c:v>
                </c:pt>
                <c:pt idx="120">
                  <c:v>04.04.21</c:v>
                </c:pt>
                <c:pt idx="121">
                  <c:v>05.04.21</c:v>
                </c:pt>
                <c:pt idx="122">
                  <c:v>06.04.21</c:v>
                </c:pt>
                <c:pt idx="123">
                  <c:v>07.04.21</c:v>
                </c:pt>
                <c:pt idx="124">
                  <c:v>08.04.21</c:v>
                </c:pt>
                <c:pt idx="125">
                  <c:v>09.04.21</c:v>
                </c:pt>
                <c:pt idx="126">
                  <c:v>10.04.21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31</c:v>
                </c:pt>
                <c:pt idx="1">
                  <c:v>30</c:v>
                </c:pt>
                <c:pt idx="2">
                  <c:v>81</c:v>
                </c:pt>
                <c:pt idx="3">
                  <c:v>81</c:v>
                </c:pt>
                <c:pt idx="4">
                  <c:v>74</c:v>
                </c:pt>
                <c:pt idx="5">
                  <c:v>76</c:v>
                </c:pt>
                <c:pt idx="6">
                  <c:v>73</c:v>
                </c:pt>
                <c:pt idx="7">
                  <c:v>43</c:v>
                </c:pt>
                <c:pt idx="8">
                  <c:v>25</c:v>
                </c:pt>
                <c:pt idx="9">
                  <c:v>84</c:v>
                </c:pt>
                <c:pt idx="10">
                  <c:v>111</c:v>
                </c:pt>
                <c:pt idx="11">
                  <c:v>73</c:v>
                </c:pt>
                <c:pt idx="12">
                  <c:v>94</c:v>
                </c:pt>
                <c:pt idx="13">
                  <c:v>105</c:v>
                </c:pt>
                <c:pt idx="14">
                  <c:v>45</c:v>
                </c:pt>
                <c:pt idx="15">
                  <c:v>53</c:v>
                </c:pt>
                <c:pt idx="16">
                  <c:v>141</c:v>
                </c:pt>
                <c:pt idx="17">
                  <c:v>126</c:v>
                </c:pt>
                <c:pt idx="18">
                  <c:v>185</c:v>
                </c:pt>
                <c:pt idx="19">
                  <c:v>58</c:v>
                </c:pt>
                <c:pt idx="20">
                  <c:v>44</c:v>
                </c:pt>
                <c:pt idx="21">
                  <c:v>47</c:v>
                </c:pt>
                <c:pt idx="22">
                  <c:v>72</c:v>
                </c:pt>
                <c:pt idx="23">
                  <c:v>162</c:v>
                </c:pt>
                <c:pt idx="24">
                  <c:v>121</c:v>
                </c:pt>
                <c:pt idx="25">
                  <c:v>110</c:v>
                </c:pt>
                <c:pt idx="26">
                  <c:v>111</c:v>
                </c:pt>
                <c:pt idx="27">
                  <c:v>44</c:v>
                </c:pt>
                <c:pt idx="28">
                  <c:v>49</c:v>
                </c:pt>
                <c:pt idx="29">
                  <c:v>74</c:v>
                </c:pt>
                <c:pt idx="30">
                  <c:v>164</c:v>
                </c:pt>
                <c:pt idx="31">
                  <c:v>128</c:v>
                </c:pt>
                <c:pt idx="32">
                  <c:v>97</c:v>
                </c:pt>
                <c:pt idx="33">
                  <c:v>83</c:v>
                </c:pt>
                <c:pt idx="34">
                  <c:v>82</c:v>
                </c:pt>
                <c:pt idx="35">
                  <c:v>49</c:v>
                </c:pt>
                <c:pt idx="36">
                  <c:v>34</c:v>
                </c:pt>
                <c:pt idx="37">
                  <c:v>79</c:v>
                </c:pt>
                <c:pt idx="38">
                  <c:v>73</c:v>
                </c:pt>
                <c:pt idx="39">
                  <c:v>75</c:v>
                </c:pt>
                <c:pt idx="40">
                  <c:v>55</c:v>
                </c:pt>
                <c:pt idx="41">
                  <c:v>70</c:v>
                </c:pt>
                <c:pt idx="42">
                  <c:v>43</c:v>
                </c:pt>
                <c:pt idx="43">
                  <c:v>21</c:v>
                </c:pt>
                <c:pt idx="44">
                  <c:v>79</c:v>
                </c:pt>
                <c:pt idx="45">
                  <c:v>54</c:v>
                </c:pt>
                <c:pt idx="46">
                  <c:v>53</c:v>
                </c:pt>
                <c:pt idx="47">
                  <c:v>49</c:v>
                </c:pt>
                <c:pt idx="48">
                  <c:v>67</c:v>
                </c:pt>
                <c:pt idx="49">
                  <c:v>29</c:v>
                </c:pt>
                <c:pt idx="50">
                  <c:v>9</c:v>
                </c:pt>
                <c:pt idx="51">
                  <c:v>41</c:v>
                </c:pt>
                <c:pt idx="52">
                  <c:v>46</c:v>
                </c:pt>
                <c:pt idx="53">
                  <c:v>42</c:v>
                </c:pt>
                <c:pt idx="54">
                  <c:v>42</c:v>
                </c:pt>
                <c:pt idx="55">
                  <c:v>35</c:v>
                </c:pt>
                <c:pt idx="56">
                  <c:v>19</c:v>
                </c:pt>
                <c:pt idx="57">
                  <c:v>23</c:v>
                </c:pt>
                <c:pt idx="58">
                  <c:v>40</c:v>
                </c:pt>
                <c:pt idx="59">
                  <c:v>33</c:v>
                </c:pt>
                <c:pt idx="60">
                  <c:v>27</c:v>
                </c:pt>
                <c:pt idx="61">
                  <c:v>40</c:v>
                </c:pt>
                <c:pt idx="62">
                  <c:v>26</c:v>
                </c:pt>
                <c:pt idx="63">
                  <c:v>16</c:v>
                </c:pt>
                <c:pt idx="64">
                  <c:v>14</c:v>
                </c:pt>
                <c:pt idx="65">
                  <c:v>19</c:v>
                </c:pt>
                <c:pt idx="66">
                  <c:v>24</c:v>
                </c:pt>
                <c:pt idx="67">
                  <c:v>30</c:v>
                </c:pt>
                <c:pt idx="68">
                  <c:v>25</c:v>
                </c:pt>
                <c:pt idx="69">
                  <c:v>29</c:v>
                </c:pt>
                <c:pt idx="70">
                  <c:v>12</c:v>
                </c:pt>
                <c:pt idx="71">
                  <c:v>7</c:v>
                </c:pt>
                <c:pt idx="72">
                  <c:v>23</c:v>
                </c:pt>
                <c:pt idx="73">
                  <c:v>33</c:v>
                </c:pt>
                <c:pt idx="74">
                  <c:v>13</c:v>
                </c:pt>
                <c:pt idx="75">
                  <c:v>26</c:v>
                </c:pt>
                <c:pt idx="76">
                  <c:v>24</c:v>
                </c:pt>
                <c:pt idx="77">
                  <c:v>15</c:v>
                </c:pt>
                <c:pt idx="78">
                  <c:v>8</c:v>
                </c:pt>
                <c:pt idx="79">
                  <c:v>32</c:v>
                </c:pt>
                <c:pt idx="80">
                  <c:v>29</c:v>
                </c:pt>
                <c:pt idx="81">
                  <c:v>25</c:v>
                </c:pt>
                <c:pt idx="82">
                  <c:v>37</c:v>
                </c:pt>
                <c:pt idx="83">
                  <c:v>34</c:v>
                </c:pt>
                <c:pt idx="84">
                  <c:v>23</c:v>
                </c:pt>
                <c:pt idx="85">
                  <c:v>19</c:v>
                </c:pt>
                <c:pt idx="86">
                  <c:v>29</c:v>
                </c:pt>
                <c:pt idx="87">
                  <c:v>41</c:v>
                </c:pt>
                <c:pt idx="88">
                  <c:v>37</c:v>
                </c:pt>
                <c:pt idx="89">
                  <c:v>20</c:v>
                </c:pt>
                <c:pt idx="90">
                  <c:v>25</c:v>
                </c:pt>
                <c:pt idx="91">
                  <c:v>10</c:v>
                </c:pt>
                <c:pt idx="92">
                  <c:v>10</c:v>
                </c:pt>
                <c:pt idx="93">
                  <c:v>23</c:v>
                </c:pt>
                <c:pt idx="94">
                  <c:v>21</c:v>
                </c:pt>
                <c:pt idx="95">
                  <c:v>21</c:v>
                </c:pt>
                <c:pt idx="96">
                  <c:v>7</c:v>
                </c:pt>
                <c:pt idx="97">
                  <c:v>17</c:v>
                </c:pt>
                <c:pt idx="98">
                  <c:v>11</c:v>
                </c:pt>
                <c:pt idx="99">
                  <c:v>7</c:v>
                </c:pt>
                <c:pt idx="100">
                  <c:v>23</c:v>
                </c:pt>
                <c:pt idx="101">
                  <c:v>29</c:v>
                </c:pt>
                <c:pt idx="102">
                  <c:v>12</c:v>
                </c:pt>
                <c:pt idx="103">
                  <c:v>16</c:v>
                </c:pt>
                <c:pt idx="104">
                  <c:v>11</c:v>
                </c:pt>
                <c:pt idx="105">
                  <c:v>7</c:v>
                </c:pt>
                <c:pt idx="106">
                  <c:v>6</c:v>
                </c:pt>
                <c:pt idx="107">
                  <c:v>9</c:v>
                </c:pt>
                <c:pt idx="108">
                  <c:v>18</c:v>
                </c:pt>
                <c:pt idx="109">
                  <c:v>9</c:v>
                </c:pt>
                <c:pt idx="110">
                  <c:v>10</c:v>
                </c:pt>
                <c:pt idx="111">
                  <c:v>11</c:v>
                </c:pt>
                <c:pt idx="112">
                  <c:v>9</c:v>
                </c:pt>
                <c:pt idx="113">
                  <c:v>0</c:v>
                </c:pt>
                <c:pt idx="114">
                  <c:v>13</c:v>
                </c:pt>
                <c:pt idx="115">
                  <c:v>9</c:v>
                </c:pt>
                <c:pt idx="116">
                  <c:v>7</c:v>
                </c:pt>
                <c:pt idx="117">
                  <c:v>6</c:v>
                </c:pt>
                <c:pt idx="118">
                  <c:v>4</c:v>
                </c:pt>
                <c:pt idx="119">
                  <c:v>5</c:v>
                </c:pt>
                <c:pt idx="120">
                  <c:v>4</c:v>
                </c:pt>
                <c:pt idx="121">
                  <c:v>5</c:v>
                </c:pt>
                <c:pt idx="122">
                  <c:v>10</c:v>
                </c:pt>
                <c:pt idx="123">
                  <c:v>3</c:v>
                </c:pt>
                <c:pt idx="124">
                  <c:v>5</c:v>
                </c:pt>
                <c:pt idx="125">
                  <c:v>3</c:v>
                </c:pt>
                <c:pt idx="12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0.10127605364142921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05.12.20</c:v>
                </c:pt>
                <c:pt idx="1">
                  <c:v>06.12.20</c:v>
                </c:pt>
                <c:pt idx="2">
                  <c:v>07.12.20</c:v>
                </c:pt>
                <c:pt idx="3">
                  <c:v>08.12.20</c:v>
                </c:pt>
                <c:pt idx="4">
                  <c:v>09.12.20</c:v>
                </c:pt>
                <c:pt idx="5">
                  <c:v>10.12.20</c:v>
                </c:pt>
                <c:pt idx="6">
                  <c:v>11.12.20</c:v>
                </c:pt>
                <c:pt idx="7">
                  <c:v>12.12.20</c:v>
                </c:pt>
                <c:pt idx="8">
                  <c:v>13.12.20</c:v>
                </c:pt>
                <c:pt idx="9">
                  <c:v>14.12.20</c:v>
                </c:pt>
                <c:pt idx="10">
                  <c:v>15.12.20</c:v>
                </c:pt>
                <c:pt idx="11">
                  <c:v>16.12.20</c:v>
                </c:pt>
                <c:pt idx="12">
                  <c:v>17.12.20</c:v>
                </c:pt>
                <c:pt idx="13">
                  <c:v>18.12.20</c:v>
                </c:pt>
                <c:pt idx="14">
                  <c:v>19.12.20</c:v>
                </c:pt>
                <c:pt idx="15">
                  <c:v>20.12.20</c:v>
                </c:pt>
                <c:pt idx="16">
                  <c:v>21.12.20</c:v>
                </c:pt>
                <c:pt idx="17">
                  <c:v>22.12.20</c:v>
                </c:pt>
                <c:pt idx="18">
                  <c:v>23.12.20</c:v>
                </c:pt>
                <c:pt idx="19">
                  <c:v>24.12.20</c:v>
                </c:pt>
                <c:pt idx="20">
                  <c:v>25.12.20</c:v>
                </c:pt>
                <c:pt idx="21">
                  <c:v>26.12.20</c:v>
                </c:pt>
                <c:pt idx="22">
                  <c:v>27.12.20</c:v>
                </c:pt>
                <c:pt idx="23">
                  <c:v>28.12.20</c:v>
                </c:pt>
                <c:pt idx="24">
                  <c:v>29.12.20</c:v>
                </c:pt>
                <c:pt idx="25">
                  <c:v>30.12.20</c:v>
                </c:pt>
                <c:pt idx="26">
                  <c:v>31.12.20</c:v>
                </c:pt>
                <c:pt idx="27">
                  <c:v>01.01.21</c:v>
                </c:pt>
                <c:pt idx="28">
                  <c:v>02.01.21</c:v>
                </c:pt>
                <c:pt idx="29">
                  <c:v>03.01.21</c:v>
                </c:pt>
                <c:pt idx="30">
                  <c:v>04.01.21</c:v>
                </c:pt>
                <c:pt idx="31">
                  <c:v>05.01.21</c:v>
                </c:pt>
                <c:pt idx="32">
                  <c:v>06.01.21</c:v>
                </c:pt>
                <c:pt idx="33">
                  <c:v>07.01.21</c:v>
                </c:pt>
                <c:pt idx="34">
                  <c:v>08.01.21</c:v>
                </c:pt>
                <c:pt idx="35">
                  <c:v>09.01.21</c:v>
                </c:pt>
                <c:pt idx="36">
                  <c:v>10.01.21</c:v>
                </c:pt>
                <c:pt idx="37">
                  <c:v>11.01.21</c:v>
                </c:pt>
                <c:pt idx="38">
                  <c:v>12.01.21</c:v>
                </c:pt>
                <c:pt idx="39">
                  <c:v>13.01.21</c:v>
                </c:pt>
                <c:pt idx="40">
                  <c:v>14.01.21</c:v>
                </c:pt>
                <c:pt idx="41">
                  <c:v>15.01.21</c:v>
                </c:pt>
                <c:pt idx="42">
                  <c:v>16.01.21</c:v>
                </c:pt>
                <c:pt idx="43">
                  <c:v>17.01.21</c:v>
                </c:pt>
                <c:pt idx="44">
                  <c:v>18.01.21</c:v>
                </c:pt>
                <c:pt idx="45">
                  <c:v>19.01.21</c:v>
                </c:pt>
                <c:pt idx="46">
                  <c:v>20.01.21</c:v>
                </c:pt>
                <c:pt idx="47">
                  <c:v>21.01.21</c:v>
                </c:pt>
                <c:pt idx="48">
                  <c:v>22.01.21</c:v>
                </c:pt>
                <c:pt idx="49">
                  <c:v>23.01.21</c:v>
                </c:pt>
                <c:pt idx="50">
                  <c:v>24.01.21</c:v>
                </c:pt>
                <c:pt idx="51">
                  <c:v>25.01.21</c:v>
                </c:pt>
                <c:pt idx="52">
                  <c:v>26.01.21</c:v>
                </c:pt>
                <c:pt idx="53">
                  <c:v>27.01.21</c:v>
                </c:pt>
                <c:pt idx="54">
                  <c:v>28.01.21</c:v>
                </c:pt>
                <c:pt idx="55">
                  <c:v>29.01.21</c:v>
                </c:pt>
                <c:pt idx="56">
                  <c:v>30.01.21</c:v>
                </c:pt>
                <c:pt idx="57">
                  <c:v>31.01.21</c:v>
                </c:pt>
                <c:pt idx="58">
                  <c:v>01.02.21</c:v>
                </c:pt>
                <c:pt idx="59">
                  <c:v>02.02.21</c:v>
                </c:pt>
                <c:pt idx="60">
                  <c:v>03.02.21</c:v>
                </c:pt>
                <c:pt idx="61">
                  <c:v>04.02.21</c:v>
                </c:pt>
                <c:pt idx="62">
                  <c:v>05.02.21</c:v>
                </c:pt>
                <c:pt idx="63">
                  <c:v>06.02.21</c:v>
                </c:pt>
                <c:pt idx="64">
                  <c:v>07.02.21</c:v>
                </c:pt>
                <c:pt idx="65">
                  <c:v>08.02.21</c:v>
                </c:pt>
                <c:pt idx="66">
                  <c:v>09.02.21</c:v>
                </c:pt>
                <c:pt idx="67">
                  <c:v>10.02.21</c:v>
                </c:pt>
                <c:pt idx="68">
                  <c:v>11.02.21</c:v>
                </c:pt>
                <c:pt idx="69">
                  <c:v>12.02.21</c:v>
                </c:pt>
                <c:pt idx="70">
                  <c:v>13.02.21</c:v>
                </c:pt>
                <c:pt idx="71">
                  <c:v>14.02.21</c:v>
                </c:pt>
                <c:pt idx="72">
                  <c:v>15.02.21</c:v>
                </c:pt>
                <c:pt idx="73">
                  <c:v>16.02.21</c:v>
                </c:pt>
                <c:pt idx="74">
                  <c:v>17.02.21</c:v>
                </c:pt>
                <c:pt idx="75">
                  <c:v>18.02.21</c:v>
                </c:pt>
                <c:pt idx="76">
                  <c:v>19.02.21</c:v>
                </c:pt>
                <c:pt idx="77">
                  <c:v>20.02.21</c:v>
                </c:pt>
                <c:pt idx="78">
                  <c:v>21.02.21</c:v>
                </c:pt>
                <c:pt idx="79">
                  <c:v>22.02.21</c:v>
                </c:pt>
                <c:pt idx="80">
                  <c:v>23.02.21</c:v>
                </c:pt>
                <c:pt idx="81">
                  <c:v>24.02.21</c:v>
                </c:pt>
                <c:pt idx="82">
                  <c:v>25.02.21</c:v>
                </c:pt>
                <c:pt idx="83">
                  <c:v>26.02.21</c:v>
                </c:pt>
                <c:pt idx="84">
                  <c:v>27.02.21</c:v>
                </c:pt>
                <c:pt idx="85">
                  <c:v>28.02.21</c:v>
                </c:pt>
                <c:pt idx="86">
                  <c:v>01.03.21</c:v>
                </c:pt>
                <c:pt idx="87">
                  <c:v>02.03.21</c:v>
                </c:pt>
                <c:pt idx="88">
                  <c:v>03.03.21</c:v>
                </c:pt>
                <c:pt idx="89">
                  <c:v>04.03.21</c:v>
                </c:pt>
                <c:pt idx="90">
                  <c:v>05.03.21</c:v>
                </c:pt>
                <c:pt idx="91">
                  <c:v>06.03.21</c:v>
                </c:pt>
                <c:pt idx="92">
                  <c:v>07.03.21</c:v>
                </c:pt>
                <c:pt idx="93">
                  <c:v>08.03.21</c:v>
                </c:pt>
                <c:pt idx="94">
                  <c:v>09.03.21</c:v>
                </c:pt>
                <c:pt idx="95">
                  <c:v>10.03.21</c:v>
                </c:pt>
                <c:pt idx="96">
                  <c:v>11.03.21</c:v>
                </c:pt>
                <c:pt idx="97">
                  <c:v>12.03.21</c:v>
                </c:pt>
                <c:pt idx="98">
                  <c:v>13.03.21</c:v>
                </c:pt>
                <c:pt idx="99">
                  <c:v>14.03.21</c:v>
                </c:pt>
                <c:pt idx="100">
                  <c:v>15.03.21</c:v>
                </c:pt>
                <c:pt idx="101">
                  <c:v>16.03.21</c:v>
                </c:pt>
                <c:pt idx="102">
                  <c:v>17.03.21</c:v>
                </c:pt>
                <c:pt idx="103">
                  <c:v>18.03.21</c:v>
                </c:pt>
                <c:pt idx="104">
                  <c:v>19.03.21</c:v>
                </c:pt>
                <c:pt idx="105">
                  <c:v>20.03.21</c:v>
                </c:pt>
                <c:pt idx="106">
                  <c:v>21.03.21</c:v>
                </c:pt>
                <c:pt idx="107">
                  <c:v>22.03.21</c:v>
                </c:pt>
                <c:pt idx="108">
                  <c:v>23.03.21</c:v>
                </c:pt>
                <c:pt idx="109">
                  <c:v>24.03.21</c:v>
                </c:pt>
                <c:pt idx="110">
                  <c:v>25.03.21</c:v>
                </c:pt>
                <c:pt idx="111">
                  <c:v>26.03.21</c:v>
                </c:pt>
                <c:pt idx="112">
                  <c:v>27.03.21</c:v>
                </c:pt>
                <c:pt idx="113">
                  <c:v>28.03.21</c:v>
                </c:pt>
                <c:pt idx="114">
                  <c:v>29.03.21</c:v>
                </c:pt>
                <c:pt idx="115">
                  <c:v>30.03.21</c:v>
                </c:pt>
                <c:pt idx="116">
                  <c:v>31.03.21</c:v>
                </c:pt>
                <c:pt idx="117">
                  <c:v>01.04.21</c:v>
                </c:pt>
                <c:pt idx="118">
                  <c:v>02.04.21</c:v>
                </c:pt>
                <c:pt idx="119">
                  <c:v>03.04.21</c:v>
                </c:pt>
                <c:pt idx="120">
                  <c:v>04.04.21</c:v>
                </c:pt>
                <c:pt idx="121">
                  <c:v>05.04.21</c:v>
                </c:pt>
                <c:pt idx="122">
                  <c:v>06.04.21</c:v>
                </c:pt>
                <c:pt idx="123">
                  <c:v>07.04.21</c:v>
                </c:pt>
                <c:pt idx="124">
                  <c:v>08.04.21</c:v>
                </c:pt>
                <c:pt idx="125">
                  <c:v>09.04.21</c:v>
                </c:pt>
                <c:pt idx="126">
                  <c:v>10.04.21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108</c:v>
                </c:pt>
                <c:pt idx="1">
                  <c:v>61</c:v>
                </c:pt>
                <c:pt idx="2">
                  <c:v>242</c:v>
                </c:pt>
                <c:pt idx="3">
                  <c:v>212</c:v>
                </c:pt>
                <c:pt idx="4">
                  <c:v>203</c:v>
                </c:pt>
                <c:pt idx="5">
                  <c:v>177</c:v>
                </c:pt>
                <c:pt idx="6">
                  <c:v>196</c:v>
                </c:pt>
                <c:pt idx="7">
                  <c:v>90</c:v>
                </c:pt>
                <c:pt idx="8">
                  <c:v>65</c:v>
                </c:pt>
                <c:pt idx="9">
                  <c:v>227</c:v>
                </c:pt>
                <c:pt idx="10">
                  <c:v>218</c:v>
                </c:pt>
                <c:pt idx="11">
                  <c:v>202</c:v>
                </c:pt>
                <c:pt idx="12">
                  <c:v>165</c:v>
                </c:pt>
                <c:pt idx="13">
                  <c:v>223</c:v>
                </c:pt>
                <c:pt idx="14">
                  <c:v>111</c:v>
                </c:pt>
                <c:pt idx="15">
                  <c:v>104</c:v>
                </c:pt>
                <c:pt idx="16">
                  <c:v>274</c:v>
                </c:pt>
                <c:pt idx="17">
                  <c:v>295</c:v>
                </c:pt>
                <c:pt idx="18">
                  <c:v>293</c:v>
                </c:pt>
                <c:pt idx="19">
                  <c:v>88</c:v>
                </c:pt>
                <c:pt idx="20">
                  <c:v>78</c:v>
                </c:pt>
                <c:pt idx="21">
                  <c:v>115</c:v>
                </c:pt>
                <c:pt idx="22">
                  <c:v>120</c:v>
                </c:pt>
                <c:pt idx="23">
                  <c:v>331</c:v>
                </c:pt>
                <c:pt idx="24">
                  <c:v>390</c:v>
                </c:pt>
                <c:pt idx="25">
                  <c:v>358</c:v>
                </c:pt>
                <c:pt idx="26">
                  <c:v>249</c:v>
                </c:pt>
                <c:pt idx="27">
                  <c:v>80</c:v>
                </c:pt>
                <c:pt idx="28">
                  <c:v>138</c:v>
                </c:pt>
                <c:pt idx="29">
                  <c:v>156</c:v>
                </c:pt>
                <c:pt idx="30">
                  <c:v>379</c:v>
                </c:pt>
                <c:pt idx="31">
                  <c:v>375</c:v>
                </c:pt>
                <c:pt idx="32">
                  <c:v>338</c:v>
                </c:pt>
                <c:pt idx="33">
                  <c:v>272</c:v>
                </c:pt>
                <c:pt idx="34">
                  <c:v>241</c:v>
                </c:pt>
                <c:pt idx="35">
                  <c:v>126</c:v>
                </c:pt>
                <c:pt idx="36">
                  <c:v>74</c:v>
                </c:pt>
                <c:pt idx="37">
                  <c:v>272</c:v>
                </c:pt>
                <c:pt idx="38">
                  <c:v>226</c:v>
                </c:pt>
                <c:pt idx="39">
                  <c:v>191</c:v>
                </c:pt>
                <c:pt idx="40">
                  <c:v>157</c:v>
                </c:pt>
                <c:pt idx="41">
                  <c:v>197</c:v>
                </c:pt>
                <c:pt idx="42">
                  <c:v>88</c:v>
                </c:pt>
                <c:pt idx="43">
                  <c:v>45</c:v>
                </c:pt>
                <c:pt idx="44">
                  <c:v>191</c:v>
                </c:pt>
                <c:pt idx="45">
                  <c:v>208</c:v>
                </c:pt>
                <c:pt idx="46">
                  <c:v>171</c:v>
                </c:pt>
                <c:pt idx="47">
                  <c:v>144</c:v>
                </c:pt>
                <c:pt idx="48">
                  <c:v>136</c:v>
                </c:pt>
                <c:pt idx="49">
                  <c:v>66</c:v>
                </c:pt>
                <c:pt idx="50">
                  <c:v>42</c:v>
                </c:pt>
                <c:pt idx="51">
                  <c:v>152</c:v>
                </c:pt>
                <c:pt idx="52">
                  <c:v>166</c:v>
                </c:pt>
                <c:pt idx="53">
                  <c:v>109</c:v>
                </c:pt>
                <c:pt idx="54">
                  <c:v>124</c:v>
                </c:pt>
                <c:pt idx="55">
                  <c:v>102</c:v>
                </c:pt>
                <c:pt idx="56">
                  <c:v>53</c:v>
                </c:pt>
                <c:pt idx="57">
                  <c:v>30</c:v>
                </c:pt>
                <c:pt idx="58">
                  <c:v>122</c:v>
                </c:pt>
                <c:pt idx="59">
                  <c:v>112</c:v>
                </c:pt>
                <c:pt idx="60">
                  <c:v>124</c:v>
                </c:pt>
                <c:pt idx="61">
                  <c:v>104</c:v>
                </c:pt>
                <c:pt idx="62">
                  <c:v>106</c:v>
                </c:pt>
                <c:pt idx="63">
                  <c:v>55</c:v>
                </c:pt>
                <c:pt idx="64">
                  <c:v>28</c:v>
                </c:pt>
                <c:pt idx="65">
                  <c:v>119</c:v>
                </c:pt>
                <c:pt idx="66">
                  <c:v>110</c:v>
                </c:pt>
                <c:pt idx="67">
                  <c:v>101</c:v>
                </c:pt>
                <c:pt idx="68">
                  <c:v>105</c:v>
                </c:pt>
                <c:pt idx="69">
                  <c:v>98</c:v>
                </c:pt>
                <c:pt idx="70">
                  <c:v>45</c:v>
                </c:pt>
                <c:pt idx="71">
                  <c:v>28</c:v>
                </c:pt>
                <c:pt idx="72">
                  <c:v>117</c:v>
                </c:pt>
                <c:pt idx="73">
                  <c:v>116</c:v>
                </c:pt>
                <c:pt idx="74">
                  <c:v>111</c:v>
                </c:pt>
                <c:pt idx="75">
                  <c:v>109</c:v>
                </c:pt>
                <c:pt idx="76">
                  <c:v>123</c:v>
                </c:pt>
                <c:pt idx="77">
                  <c:v>55</c:v>
                </c:pt>
                <c:pt idx="78">
                  <c:v>35</c:v>
                </c:pt>
                <c:pt idx="79">
                  <c:v>122</c:v>
                </c:pt>
                <c:pt idx="80">
                  <c:v>150</c:v>
                </c:pt>
                <c:pt idx="81">
                  <c:v>130</c:v>
                </c:pt>
                <c:pt idx="82">
                  <c:v>118</c:v>
                </c:pt>
                <c:pt idx="83">
                  <c:v>143</c:v>
                </c:pt>
                <c:pt idx="84">
                  <c:v>75</c:v>
                </c:pt>
                <c:pt idx="85">
                  <c:v>36</c:v>
                </c:pt>
                <c:pt idx="86">
                  <c:v>125</c:v>
                </c:pt>
                <c:pt idx="87">
                  <c:v>135</c:v>
                </c:pt>
                <c:pt idx="88">
                  <c:v>113</c:v>
                </c:pt>
                <c:pt idx="89">
                  <c:v>112</c:v>
                </c:pt>
                <c:pt idx="90">
                  <c:v>116</c:v>
                </c:pt>
                <c:pt idx="91">
                  <c:v>60</c:v>
                </c:pt>
                <c:pt idx="92">
                  <c:v>37</c:v>
                </c:pt>
                <c:pt idx="93">
                  <c:v>103</c:v>
                </c:pt>
                <c:pt idx="94">
                  <c:v>116</c:v>
                </c:pt>
                <c:pt idx="95">
                  <c:v>108</c:v>
                </c:pt>
                <c:pt idx="96">
                  <c:v>87</c:v>
                </c:pt>
                <c:pt idx="97">
                  <c:v>113</c:v>
                </c:pt>
                <c:pt idx="98">
                  <c:v>50</c:v>
                </c:pt>
                <c:pt idx="99">
                  <c:v>30</c:v>
                </c:pt>
                <c:pt idx="100">
                  <c:v>105</c:v>
                </c:pt>
                <c:pt idx="101">
                  <c:v>86</c:v>
                </c:pt>
                <c:pt idx="102">
                  <c:v>88</c:v>
                </c:pt>
                <c:pt idx="103">
                  <c:v>77</c:v>
                </c:pt>
                <c:pt idx="104">
                  <c:v>78</c:v>
                </c:pt>
                <c:pt idx="105">
                  <c:v>30</c:v>
                </c:pt>
                <c:pt idx="106">
                  <c:v>24</c:v>
                </c:pt>
                <c:pt idx="107">
                  <c:v>97</c:v>
                </c:pt>
                <c:pt idx="108">
                  <c:v>64</c:v>
                </c:pt>
                <c:pt idx="109">
                  <c:v>65</c:v>
                </c:pt>
                <c:pt idx="110">
                  <c:v>46</c:v>
                </c:pt>
                <c:pt idx="111">
                  <c:v>51</c:v>
                </c:pt>
                <c:pt idx="112">
                  <c:v>29</c:v>
                </c:pt>
                <c:pt idx="113">
                  <c:v>18</c:v>
                </c:pt>
                <c:pt idx="114">
                  <c:v>56</c:v>
                </c:pt>
                <c:pt idx="115">
                  <c:v>53</c:v>
                </c:pt>
                <c:pt idx="116">
                  <c:v>36</c:v>
                </c:pt>
                <c:pt idx="117">
                  <c:v>45</c:v>
                </c:pt>
                <c:pt idx="118">
                  <c:v>26</c:v>
                </c:pt>
                <c:pt idx="119">
                  <c:v>22</c:v>
                </c:pt>
                <c:pt idx="120">
                  <c:v>22</c:v>
                </c:pt>
                <c:pt idx="121">
                  <c:v>22</c:v>
                </c:pt>
                <c:pt idx="122">
                  <c:v>68</c:v>
                </c:pt>
                <c:pt idx="123">
                  <c:v>47</c:v>
                </c:pt>
                <c:pt idx="124">
                  <c:v>33</c:v>
                </c:pt>
                <c:pt idx="125">
                  <c:v>25</c:v>
                </c:pt>
                <c:pt idx="12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6.2810391044661358E-4"/>
                  <c:y val="-5.10069011345249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0.11136865311771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05.12.20</c:v>
                </c:pt>
                <c:pt idx="1">
                  <c:v>06.12.20</c:v>
                </c:pt>
                <c:pt idx="2">
                  <c:v>07.12.20</c:v>
                </c:pt>
                <c:pt idx="3">
                  <c:v>08.12.20</c:v>
                </c:pt>
                <c:pt idx="4">
                  <c:v>09.12.20</c:v>
                </c:pt>
                <c:pt idx="5">
                  <c:v>10.12.20</c:v>
                </c:pt>
                <c:pt idx="6">
                  <c:v>11.12.20</c:v>
                </c:pt>
                <c:pt idx="7">
                  <c:v>12.12.20</c:v>
                </c:pt>
                <c:pt idx="8">
                  <c:v>13.12.20</c:v>
                </c:pt>
                <c:pt idx="9">
                  <c:v>14.12.20</c:v>
                </c:pt>
                <c:pt idx="10">
                  <c:v>15.12.20</c:v>
                </c:pt>
                <c:pt idx="11">
                  <c:v>16.12.20</c:v>
                </c:pt>
                <c:pt idx="12">
                  <c:v>17.12.20</c:v>
                </c:pt>
                <c:pt idx="13">
                  <c:v>18.12.20</c:v>
                </c:pt>
                <c:pt idx="14">
                  <c:v>19.12.20</c:v>
                </c:pt>
                <c:pt idx="15">
                  <c:v>20.12.20</c:v>
                </c:pt>
                <c:pt idx="16">
                  <c:v>21.12.20</c:v>
                </c:pt>
                <c:pt idx="17">
                  <c:v>22.12.20</c:v>
                </c:pt>
                <c:pt idx="18">
                  <c:v>23.12.20</c:v>
                </c:pt>
                <c:pt idx="19">
                  <c:v>24.12.20</c:v>
                </c:pt>
                <c:pt idx="20">
                  <c:v>25.12.20</c:v>
                </c:pt>
                <c:pt idx="21">
                  <c:v>26.12.20</c:v>
                </c:pt>
                <c:pt idx="22">
                  <c:v>27.12.20</c:v>
                </c:pt>
                <c:pt idx="23">
                  <c:v>28.12.20</c:v>
                </c:pt>
                <c:pt idx="24">
                  <c:v>29.12.20</c:v>
                </c:pt>
                <c:pt idx="25">
                  <c:v>30.12.20</c:v>
                </c:pt>
                <c:pt idx="26">
                  <c:v>31.12.20</c:v>
                </c:pt>
                <c:pt idx="27">
                  <c:v>01.01.21</c:v>
                </c:pt>
                <c:pt idx="28">
                  <c:v>02.01.21</c:v>
                </c:pt>
                <c:pt idx="29">
                  <c:v>03.01.21</c:v>
                </c:pt>
                <c:pt idx="30">
                  <c:v>04.01.21</c:v>
                </c:pt>
                <c:pt idx="31">
                  <c:v>05.01.21</c:v>
                </c:pt>
                <c:pt idx="32">
                  <c:v>06.01.21</c:v>
                </c:pt>
                <c:pt idx="33">
                  <c:v>07.01.21</c:v>
                </c:pt>
                <c:pt idx="34">
                  <c:v>08.01.21</c:v>
                </c:pt>
                <c:pt idx="35">
                  <c:v>09.01.21</c:v>
                </c:pt>
                <c:pt idx="36">
                  <c:v>10.01.21</c:v>
                </c:pt>
                <c:pt idx="37">
                  <c:v>11.01.21</c:v>
                </c:pt>
                <c:pt idx="38">
                  <c:v>12.01.21</c:v>
                </c:pt>
                <c:pt idx="39">
                  <c:v>13.01.21</c:v>
                </c:pt>
                <c:pt idx="40">
                  <c:v>14.01.21</c:v>
                </c:pt>
                <c:pt idx="41">
                  <c:v>15.01.21</c:v>
                </c:pt>
                <c:pt idx="42">
                  <c:v>16.01.21</c:v>
                </c:pt>
                <c:pt idx="43">
                  <c:v>17.01.21</c:v>
                </c:pt>
                <c:pt idx="44">
                  <c:v>18.01.21</c:v>
                </c:pt>
                <c:pt idx="45">
                  <c:v>19.01.21</c:v>
                </c:pt>
                <c:pt idx="46">
                  <c:v>20.01.21</c:v>
                </c:pt>
                <c:pt idx="47">
                  <c:v>21.01.21</c:v>
                </c:pt>
                <c:pt idx="48">
                  <c:v>22.01.21</c:v>
                </c:pt>
                <c:pt idx="49">
                  <c:v>23.01.21</c:v>
                </c:pt>
                <c:pt idx="50">
                  <c:v>24.01.21</c:v>
                </c:pt>
                <c:pt idx="51">
                  <c:v>25.01.21</c:v>
                </c:pt>
                <c:pt idx="52">
                  <c:v>26.01.21</c:v>
                </c:pt>
                <c:pt idx="53">
                  <c:v>27.01.21</c:v>
                </c:pt>
                <c:pt idx="54">
                  <c:v>28.01.21</c:v>
                </c:pt>
                <c:pt idx="55">
                  <c:v>29.01.21</c:v>
                </c:pt>
                <c:pt idx="56">
                  <c:v>30.01.21</c:v>
                </c:pt>
                <c:pt idx="57">
                  <c:v>31.01.21</c:v>
                </c:pt>
                <c:pt idx="58">
                  <c:v>01.02.21</c:v>
                </c:pt>
                <c:pt idx="59">
                  <c:v>02.02.21</c:v>
                </c:pt>
                <c:pt idx="60">
                  <c:v>03.02.21</c:v>
                </c:pt>
                <c:pt idx="61">
                  <c:v>04.02.21</c:v>
                </c:pt>
                <c:pt idx="62">
                  <c:v>05.02.21</c:v>
                </c:pt>
                <c:pt idx="63">
                  <c:v>06.02.21</c:v>
                </c:pt>
                <c:pt idx="64">
                  <c:v>07.02.21</c:v>
                </c:pt>
                <c:pt idx="65">
                  <c:v>08.02.21</c:v>
                </c:pt>
                <c:pt idx="66">
                  <c:v>09.02.21</c:v>
                </c:pt>
                <c:pt idx="67">
                  <c:v>10.02.21</c:v>
                </c:pt>
                <c:pt idx="68">
                  <c:v>11.02.21</c:v>
                </c:pt>
                <c:pt idx="69">
                  <c:v>12.02.21</c:v>
                </c:pt>
                <c:pt idx="70">
                  <c:v>13.02.21</c:v>
                </c:pt>
                <c:pt idx="71">
                  <c:v>14.02.21</c:v>
                </c:pt>
                <c:pt idx="72">
                  <c:v>15.02.21</c:v>
                </c:pt>
                <c:pt idx="73">
                  <c:v>16.02.21</c:v>
                </c:pt>
                <c:pt idx="74">
                  <c:v>17.02.21</c:v>
                </c:pt>
                <c:pt idx="75">
                  <c:v>18.02.21</c:v>
                </c:pt>
                <c:pt idx="76">
                  <c:v>19.02.21</c:v>
                </c:pt>
                <c:pt idx="77">
                  <c:v>20.02.21</c:v>
                </c:pt>
                <c:pt idx="78">
                  <c:v>21.02.21</c:v>
                </c:pt>
                <c:pt idx="79">
                  <c:v>22.02.21</c:v>
                </c:pt>
                <c:pt idx="80">
                  <c:v>23.02.21</c:v>
                </c:pt>
                <c:pt idx="81">
                  <c:v>24.02.21</c:v>
                </c:pt>
                <c:pt idx="82">
                  <c:v>25.02.21</c:v>
                </c:pt>
                <c:pt idx="83">
                  <c:v>26.02.21</c:v>
                </c:pt>
                <c:pt idx="84">
                  <c:v>27.02.21</c:v>
                </c:pt>
                <c:pt idx="85">
                  <c:v>28.02.21</c:v>
                </c:pt>
                <c:pt idx="86">
                  <c:v>01.03.21</c:v>
                </c:pt>
                <c:pt idx="87">
                  <c:v>02.03.21</c:v>
                </c:pt>
                <c:pt idx="88">
                  <c:v>03.03.21</c:v>
                </c:pt>
                <c:pt idx="89">
                  <c:v>04.03.21</c:v>
                </c:pt>
                <c:pt idx="90">
                  <c:v>05.03.21</c:v>
                </c:pt>
                <c:pt idx="91">
                  <c:v>06.03.21</c:v>
                </c:pt>
                <c:pt idx="92">
                  <c:v>07.03.21</c:v>
                </c:pt>
                <c:pt idx="93">
                  <c:v>08.03.21</c:v>
                </c:pt>
                <c:pt idx="94">
                  <c:v>09.03.21</c:v>
                </c:pt>
                <c:pt idx="95">
                  <c:v>10.03.21</c:v>
                </c:pt>
                <c:pt idx="96">
                  <c:v>11.03.21</c:v>
                </c:pt>
                <c:pt idx="97">
                  <c:v>12.03.21</c:v>
                </c:pt>
                <c:pt idx="98">
                  <c:v>13.03.21</c:v>
                </c:pt>
                <c:pt idx="99">
                  <c:v>14.03.21</c:v>
                </c:pt>
                <c:pt idx="100">
                  <c:v>15.03.21</c:v>
                </c:pt>
                <c:pt idx="101">
                  <c:v>16.03.21</c:v>
                </c:pt>
                <c:pt idx="102">
                  <c:v>17.03.21</c:v>
                </c:pt>
                <c:pt idx="103">
                  <c:v>18.03.21</c:v>
                </c:pt>
                <c:pt idx="104">
                  <c:v>19.03.21</c:v>
                </c:pt>
                <c:pt idx="105">
                  <c:v>20.03.21</c:v>
                </c:pt>
                <c:pt idx="106">
                  <c:v>21.03.21</c:v>
                </c:pt>
                <c:pt idx="107">
                  <c:v>22.03.21</c:v>
                </c:pt>
                <c:pt idx="108">
                  <c:v>23.03.21</c:v>
                </c:pt>
                <c:pt idx="109">
                  <c:v>24.03.21</c:v>
                </c:pt>
                <c:pt idx="110">
                  <c:v>25.03.21</c:v>
                </c:pt>
                <c:pt idx="111">
                  <c:v>26.03.21</c:v>
                </c:pt>
                <c:pt idx="112">
                  <c:v>27.03.21</c:v>
                </c:pt>
                <c:pt idx="113">
                  <c:v>28.03.21</c:v>
                </c:pt>
                <c:pt idx="114">
                  <c:v>29.03.21</c:v>
                </c:pt>
                <c:pt idx="115">
                  <c:v>30.03.21</c:v>
                </c:pt>
                <c:pt idx="116">
                  <c:v>31.03.21</c:v>
                </c:pt>
                <c:pt idx="117">
                  <c:v>01.04.21</c:v>
                </c:pt>
                <c:pt idx="118">
                  <c:v>02.04.21</c:v>
                </c:pt>
                <c:pt idx="119">
                  <c:v>03.04.21</c:v>
                </c:pt>
                <c:pt idx="120">
                  <c:v>04.04.21</c:v>
                </c:pt>
                <c:pt idx="121">
                  <c:v>05.04.21</c:v>
                </c:pt>
                <c:pt idx="122">
                  <c:v>06.04.21</c:v>
                </c:pt>
                <c:pt idx="123">
                  <c:v>07.04.21</c:v>
                </c:pt>
                <c:pt idx="124">
                  <c:v>08.04.21</c:v>
                </c:pt>
                <c:pt idx="125">
                  <c:v>09.04.21</c:v>
                </c:pt>
                <c:pt idx="126">
                  <c:v>10.04.21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85</c:v>
                </c:pt>
                <c:pt idx="1">
                  <c:v>34</c:v>
                </c:pt>
                <c:pt idx="2">
                  <c:v>171</c:v>
                </c:pt>
                <c:pt idx="3">
                  <c:v>159</c:v>
                </c:pt>
                <c:pt idx="4">
                  <c:v>172</c:v>
                </c:pt>
                <c:pt idx="5">
                  <c:v>128</c:v>
                </c:pt>
                <c:pt idx="6">
                  <c:v>176</c:v>
                </c:pt>
                <c:pt idx="7">
                  <c:v>81</c:v>
                </c:pt>
                <c:pt idx="8">
                  <c:v>41</c:v>
                </c:pt>
                <c:pt idx="9">
                  <c:v>170</c:v>
                </c:pt>
                <c:pt idx="10">
                  <c:v>176</c:v>
                </c:pt>
                <c:pt idx="11">
                  <c:v>181</c:v>
                </c:pt>
                <c:pt idx="12">
                  <c:v>160</c:v>
                </c:pt>
                <c:pt idx="13">
                  <c:v>173</c:v>
                </c:pt>
                <c:pt idx="14">
                  <c:v>93</c:v>
                </c:pt>
                <c:pt idx="15">
                  <c:v>67</c:v>
                </c:pt>
                <c:pt idx="16">
                  <c:v>198</c:v>
                </c:pt>
                <c:pt idx="17">
                  <c:v>224</c:v>
                </c:pt>
                <c:pt idx="18">
                  <c:v>271</c:v>
                </c:pt>
                <c:pt idx="19">
                  <c:v>90</c:v>
                </c:pt>
                <c:pt idx="20">
                  <c:v>62</c:v>
                </c:pt>
                <c:pt idx="21">
                  <c:v>72</c:v>
                </c:pt>
                <c:pt idx="22">
                  <c:v>100</c:v>
                </c:pt>
                <c:pt idx="23">
                  <c:v>264</c:v>
                </c:pt>
                <c:pt idx="24">
                  <c:v>334</c:v>
                </c:pt>
                <c:pt idx="25">
                  <c:v>338</c:v>
                </c:pt>
                <c:pt idx="26">
                  <c:v>247</c:v>
                </c:pt>
                <c:pt idx="27">
                  <c:v>58</c:v>
                </c:pt>
                <c:pt idx="28">
                  <c:v>122</c:v>
                </c:pt>
                <c:pt idx="29">
                  <c:v>86</c:v>
                </c:pt>
                <c:pt idx="30">
                  <c:v>311</c:v>
                </c:pt>
                <c:pt idx="31">
                  <c:v>301</c:v>
                </c:pt>
                <c:pt idx="32">
                  <c:v>300</c:v>
                </c:pt>
                <c:pt idx="33">
                  <c:v>267</c:v>
                </c:pt>
                <c:pt idx="34">
                  <c:v>228</c:v>
                </c:pt>
                <c:pt idx="35">
                  <c:v>119</c:v>
                </c:pt>
                <c:pt idx="36">
                  <c:v>67</c:v>
                </c:pt>
                <c:pt idx="37">
                  <c:v>186</c:v>
                </c:pt>
                <c:pt idx="38">
                  <c:v>206</c:v>
                </c:pt>
                <c:pt idx="39">
                  <c:v>224</c:v>
                </c:pt>
                <c:pt idx="40">
                  <c:v>143</c:v>
                </c:pt>
                <c:pt idx="41">
                  <c:v>189</c:v>
                </c:pt>
                <c:pt idx="42">
                  <c:v>81</c:v>
                </c:pt>
                <c:pt idx="43">
                  <c:v>32</c:v>
                </c:pt>
                <c:pt idx="44">
                  <c:v>193</c:v>
                </c:pt>
                <c:pt idx="45">
                  <c:v>193</c:v>
                </c:pt>
                <c:pt idx="46">
                  <c:v>125</c:v>
                </c:pt>
                <c:pt idx="47">
                  <c:v>154</c:v>
                </c:pt>
                <c:pt idx="48">
                  <c:v>151</c:v>
                </c:pt>
                <c:pt idx="49">
                  <c:v>69</c:v>
                </c:pt>
                <c:pt idx="50">
                  <c:v>48</c:v>
                </c:pt>
                <c:pt idx="51">
                  <c:v>139</c:v>
                </c:pt>
                <c:pt idx="52">
                  <c:v>144</c:v>
                </c:pt>
                <c:pt idx="53">
                  <c:v>154</c:v>
                </c:pt>
                <c:pt idx="54">
                  <c:v>130</c:v>
                </c:pt>
                <c:pt idx="55">
                  <c:v>98</c:v>
                </c:pt>
                <c:pt idx="56">
                  <c:v>54</c:v>
                </c:pt>
                <c:pt idx="57">
                  <c:v>44</c:v>
                </c:pt>
                <c:pt idx="58">
                  <c:v>114</c:v>
                </c:pt>
                <c:pt idx="59">
                  <c:v>132</c:v>
                </c:pt>
                <c:pt idx="60">
                  <c:v>142</c:v>
                </c:pt>
                <c:pt idx="61">
                  <c:v>87</c:v>
                </c:pt>
                <c:pt idx="62">
                  <c:v>108</c:v>
                </c:pt>
                <c:pt idx="63">
                  <c:v>48</c:v>
                </c:pt>
                <c:pt idx="64">
                  <c:v>40</c:v>
                </c:pt>
                <c:pt idx="65">
                  <c:v>118</c:v>
                </c:pt>
                <c:pt idx="66">
                  <c:v>142</c:v>
                </c:pt>
                <c:pt idx="67">
                  <c:v>137</c:v>
                </c:pt>
                <c:pt idx="68">
                  <c:v>107</c:v>
                </c:pt>
                <c:pt idx="69">
                  <c:v>109</c:v>
                </c:pt>
                <c:pt idx="70">
                  <c:v>55</c:v>
                </c:pt>
                <c:pt idx="71">
                  <c:v>24</c:v>
                </c:pt>
                <c:pt idx="72">
                  <c:v>124</c:v>
                </c:pt>
                <c:pt idx="73">
                  <c:v>124</c:v>
                </c:pt>
                <c:pt idx="74">
                  <c:v>132</c:v>
                </c:pt>
                <c:pt idx="75">
                  <c:v>127</c:v>
                </c:pt>
                <c:pt idx="76">
                  <c:v>116</c:v>
                </c:pt>
                <c:pt idx="77">
                  <c:v>62</c:v>
                </c:pt>
                <c:pt idx="78">
                  <c:v>28</c:v>
                </c:pt>
                <c:pt idx="79">
                  <c:v>121</c:v>
                </c:pt>
                <c:pt idx="80">
                  <c:v>159</c:v>
                </c:pt>
                <c:pt idx="81">
                  <c:v>141</c:v>
                </c:pt>
                <c:pt idx="82">
                  <c:v>138</c:v>
                </c:pt>
                <c:pt idx="83">
                  <c:v>140</c:v>
                </c:pt>
                <c:pt idx="84">
                  <c:v>76</c:v>
                </c:pt>
                <c:pt idx="85">
                  <c:v>37</c:v>
                </c:pt>
                <c:pt idx="86">
                  <c:v>153</c:v>
                </c:pt>
                <c:pt idx="87">
                  <c:v>170</c:v>
                </c:pt>
                <c:pt idx="88">
                  <c:v>166</c:v>
                </c:pt>
                <c:pt idx="89">
                  <c:v>148</c:v>
                </c:pt>
                <c:pt idx="90">
                  <c:v>137</c:v>
                </c:pt>
                <c:pt idx="91">
                  <c:v>70</c:v>
                </c:pt>
                <c:pt idx="92">
                  <c:v>32</c:v>
                </c:pt>
                <c:pt idx="93">
                  <c:v>114</c:v>
                </c:pt>
                <c:pt idx="94">
                  <c:v>147</c:v>
                </c:pt>
                <c:pt idx="95">
                  <c:v>125</c:v>
                </c:pt>
                <c:pt idx="96">
                  <c:v>109</c:v>
                </c:pt>
                <c:pt idx="97">
                  <c:v>122</c:v>
                </c:pt>
                <c:pt idx="98">
                  <c:v>64</c:v>
                </c:pt>
                <c:pt idx="99">
                  <c:v>32</c:v>
                </c:pt>
                <c:pt idx="100">
                  <c:v>117</c:v>
                </c:pt>
                <c:pt idx="101">
                  <c:v>122</c:v>
                </c:pt>
                <c:pt idx="102">
                  <c:v>97</c:v>
                </c:pt>
                <c:pt idx="103">
                  <c:v>92</c:v>
                </c:pt>
                <c:pt idx="104">
                  <c:v>71</c:v>
                </c:pt>
                <c:pt idx="105">
                  <c:v>28</c:v>
                </c:pt>
                <c:pt idx="106">
                  <c:v>18</c:v>
                </c:pt>
                <c:pt idx="107">
                  <c:v>84</c:v>
                </c:pt>
                <c:pt idx="108">
                  <c:v>84</c:v>
                </c:pt>
                <c:pt idx="109">
                  <c:v>66</c:v>
                </c:pt>
                <c:pt idx="110">
                  <c:v>65</c:v>
                </c:pt>
                <c:pt idx="111">
                  <c:v>56</c:v>
                </c:pt>
                <c:pt idx="112">
                  <c:v>19</c:v>
                </c:pt>
                <c:pt idx="113">
                  <c:v>7</c:v>
                </c:pt>
                <c:pt idx="114">
                  <c:v>69</c:v>
                </c:pt>
                <c:pt idx="115">
                  <c:v>77</c:v>
                </c:pt>
                <c:pt idx="116">
                  <c:v>61</c:v>
                </c:pt>
                <c:pt idx="117">
                  <c:v>33</c:v>
                </c:pt>
                <c:pt idx="118">
                  <c:v>16</c:v>
                </c:pt>
                <c:pt idx="119">
                  <c:v>10</c:v>
                </c:pt>
                <c:pt idx="120">
                  <c:v>15</c:v>
                </c:pt>
                <c:pt idx="121">
                  <c:v>9</c:v>
                </c:pt>
                <c:pt idx="122">
                  <c:v>41</c:v>
                </c:pt>
                <c:pt idx="123">
                  <c:v>40</c:v>
                </c:pt>
                <c:pt idx="124">
                  <c:v>44</c:v>
                </c:pt>
                <c:pt idx="125">
                  <c:v>28</c:v>
                </c:pt>
                <c:pt idx="12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Hlavní město Praha</c:v>
                </c:pt>
                <c:pt idx="2">
                  <c:v>Kraj Vysočina</c:v>
                </c:pt>
                <c:pt idx="3">
                  <c:v>Liberecký kraj</c:v>
                </c:pt>
                <c:pt idx="4">
                  <c:v>Ústecký kraj</c:v>
                </c:pt>
                <c:pt idx="5">
                  <c:v>Královéhradecký kraj</c:v>
                </c:pt>
                <c:pt idx="6">
                  <c:v>Středočeský kraj</c:v>
                </c:pt>
                <c:pt idx="7">
                  <c:v>ČR</c:v>
                </c:pt>
                <c:pt idx="8">
                  <c:v>Jihočeský kraj</c:v>
                </c:pt>
                <c:pt idx="9">
                  <c:v>Jihomoravský kraj</c:v>
                </c:pt>
                <c:pt idx="10">
                  <c:v>Olomoucký kraj</c:v>
                </c:pt>
                <c:pt idx="11">
                  <c:v>Pardubický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83.314669652855542</c:v>
                </c:pt>
                <c:pt idx="1">
                  <c:v>80.974512743628196</c:v>
                </c:pt>
                <c:pt idx="2">
                  <c:v>80.959752321981426</c:v>
                </c:pt>
                <c:pt idx="3">
                  <c:v>78.525121555915717</c:v>
                </c:pt>
                <c:pt idx="4">
                  <c:v>78.309721543722517</c:v>
                </c:pt>
                <c:pt idx="5">
                  <c:v>78.290155440414509</c:v>
                </c:pt>
                <c:pt idx="6">
                  <c:v>78.13939207859994</c:v>
                </c:pt>
                <c:pt idx="7">
                  <c:v>77.829616497154049</c:v>
                </c:pt>
                <c:pt idx="8">
                  <c:v>77.689638076351017</c:v>
                </c:pt>
                <c:pt idx="9">
                  <c:v>77.606358111266943</c:v>
                </c:pt>
                <c:pt idx="10">
                  <c:v>77.422345850718585</c:v>
                </c:pt>
                <c:pt idx="11">
                  <c:v>76.091783863804579</c:v>
                </c:pt>
                <c:pt idx="12">
                  <c:v>74.928366762177646</c:v>
                </c:pt>
                <c:pt idx="13">
                  <c:v>74.482297929191716</c:v>
                </c:pt>
                <c:pt idx="14">
                  <c:v>72.331497508523469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Ústecký kraj</c:v>
                </c:pt>
                <c:pt idx="3">
                  <c:v>Středočeský kraj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Jihomoravský kraj</c:v>
                </c:pt>
                <c:pt idx="7">
                  <c:v>Jihočeský kraj</c:v>
                </c:pt>
                <c:pt idx="8">
                  <c:v>Královéhradecký kraj</c:v>
                </c:pt>
                <c:pt idx="9">
                  <c:v>ČR</c:v>
                </c:pt>
                <c:pt idx="10">
                  <c:v>Liberecký kraj</c:v>
                </c:pt>
                <c:pt idx="11">
                  <c:v>Pardubický kraj</c:v>
                </c:pt>
                <c:pt idx="12">
                  <c:v>Zlínský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70.857142857142847</c:v>
                </c:pt>
                <c:pt idx="1">
                  <c:v>70.082728347121389</c:v>
                </c:pt>
                <c:pt idx="2">
                  <c:v>69.582008178100864</c:v>
                </c:pt>
                <c:pt idx="3">
                  <c:v>68.829728230726573</c:v>
                </c:pt>
                <c:pt idx="4">
                  <c:v>67.951463240542466</c:v>
                </c:pt>
                <c:pt idx="5">
                  <c:v>66.258542141230066</c:v>
                </c:pt>
                <c:pt idx="6">
                  <c:v>64.652317880794712</c:v>
                </c:pt>
                <c:pt idx="7">
                  <c:v>64.345479082321191</c:v>
                </c:pt>
                <c:pt idx="8">
                  <c:v>64.331868699922452</c:v>
                </c:pt>
                <c:pt idx="9">
                  <c:v>64.298730440806622</c:v>
                </c:pt>
                <c:pt idx="10">
                  <c:v>61.238615664845177</c:v>
                </c:pt>
                <c:pt idx="11">
                  <c:v>58.723864455659701</c:v>
                </c:pt>
                <c:pt idx="12">
                  <c:v>57.228915662650607</c:v>
                </c:pt>
                <c:pt idx="13">
                  <c:v>57.106481481481488</c:v>
                </c:pt>
                <c:pt idx="14">
                  <c:v>55.495650042886901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</cdr:x>
      <cdr:y>0.07386</cdr:y>
    </cdr:from>
    <cdr:to>
      <cdr:x>0.52762</cdr:x>
      <cdr:y>0.53331</cdr:y>
    </cdr:to>
    <cdr:sp macro="" textlink="">
      <cdr:nvSpPr>
        <cdr:cNvPr id="7" name="TextovéPole 6">
          <a:extLst xmlns:a="http://schemas.openxmlformats.org/drawingml/2006/main">
            <a:ext uri="{FF2B5EF4-FFF2-40B4-BE49-F238E27FC236}">
              <a16:creationId xmlns:a16="http://schemas.microsoft.com/office/drawing/2014/main" id="{25102C19-C8AD-4006-A336-4A700ABDDE88}"/>
            </a:ext>
          </a:extLst>
        </cdr:cNvPr>
        <cdr:cNvSpPr txBox="1"/>
      </cdr:nvSpPr>
      <cdr:spPr>
        <a:xfrm xmlns:a="http://schemas.openxmlformats.org/drawingml/2006/main">
          <a:off x="1478256" y="431342"/>
          <a:ext cx="4475747" cy="2683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600" b="1" dirty="0">
              <a:solidFill>
                <a:srgbClr val="D31145"/>
              </a:solidFill>
            </a:rPr>
            <a:t>Březen 		1 133 694</a:t>
          </a:r>
        </a:p>
        <a:p xmlns:a="http://schemas.openxmlformats.org/drawingml/2006/main">
          <a:r>
            <a:rPr lang="cs-CZ" sz="1600" dirty="0" err="1"/>
            <a:t>Pfizer</a:t>
          </a:r>
          <a:r>
            <a:rPr lang="cs-CZ" sz="1600" dirty="0"/>
            <a:t> 		707 850</a:t>
          </a:r>
        </a:p>
        <a:p xmlns:a="http://schemas.openxmlformats.org/drawingml/2006/main">
          <a:r>
            <a:rPr lang="cs-CZ" sz="1600" dirty="0"/>
            <a:t>Moderna		147 600</a:t>
          </a:r>
        </a:p>
        <a:p xmlns:a="http://schemas.openxmlformats.org/drawingml/2006/main">
          <a:r>
            <a:rPr lang="cs-CZ" sz="1600" dirty="0"/>
            <a:t>AstraZeneca	278 244</a:t>
          </a:r>
        </a:p>
        <a:p xmlns:a="http://schemas.openxmlformats.org/drawingml/2006/main">
          <a:endParaRPr lang="cs-CZ" sz="1600" dirty="0"/>
        </a:p>
        <a:p xmlns:a="http://schemas.openxmlformats.org/drawingml/2006/main">
          <a:r>
            <a:rPr lang="cs-CZ" sz="1600" b="1" dirty="0">
              <a:solidFill>
                <a:srgbClr val="D62051"/>
              </a:solidFill>
            </a:rPr>
            <a:t>Duben	</a:t>
          </a:r>
          <a:r>
            <a:rPr lang="cs-CZ" sz="1600" dirty="0">
              <a:solidFill>
                <a:srgbClr val="D62051"/>
              </a:solidFill>
            </a:rPr>
            <a:t>	</a:t>
          </a:r>
          <a:r>
            <a:rPr lang="cs-CZ" sz="1600" b="1" dirty="0">
              <a:solidFill>
                <a:srgbClr val="D62051"/>
              </a:solidFill>
            </a:rPr>
            <a:t>2 120 797</a:t>
          </a:r>
        </a:p>
        <a:p xmlns:a="http://schemas.openxmlformats.org/drawingml/2006/main">
          <a:r>
            <a:rPr lang="cs-CZ" sz="1600" dirty="0" err="1"/>
            <a:t>Pfizer</a:t>
          </a:r>
          <a:r>
            <a:rPr lang="cs-CZ" sz="1600" dirty="0"/>
            <a:t>		1 145 430</a:t>
          </a:r>
        </a:p>
        <a:p xmlns:a="http://schemas.openxmlformats.org/drawingml/2006/main">
          <a:r>
            <a:rPr lang="cs-CZ" sz="1600" dirty="0"/>
            <a:t>Moderna		276 600</a:t>
          </a:r>
        </a:p>
        <a:p xmlns:a="http://schemas.openxmlformats.org/drawingml/2006/main">
          <a:r>
            <a:rPr lang="cs-CZ" sz="1600" dirty="0"/>
            <a:t>AstraZeneca	400 000 ?</a:t>
          </a:r>
        </a:p>
        <a:p xmlns:a="http://schemas.openxmlformats.org/drawingml/2006/main">
          <a:endParaRPr lang="cs-CZ" dirty="0"/>
        </a:p>
        <a:p xmlns:a="http://schemas.openxmlformats.org/drawingml/2006/main">
          <a:endParaRPr lang="cs-CZ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77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46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8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43135-FA3B-4439-9778-AB2E228C4C5C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567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1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90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3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3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8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18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0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11. 4.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 smtClean="0">
                <a:solidFill>
                  <a:schemeClr val="tx1"/>
                </a:solidFill>
              </a:rPr>
              <a:t>Stručný souhrn </a:t>
            </a:r>
            <a:r>
              <a:rPr lang="cs-CZ" sz="4400" dirty="0">
                <a:solidFill>
                  <a:schemeClr val="tx1"/>
                </a:solidFill>
              </a:rPr>
              <a:t>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podání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011869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47124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152 991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1 370 805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25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B5311BF1-5ED9-41AC-B92C-E95A673A93F0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7" name="Rectangle 99">
            <a:extLst>
              <a:ext uri="{FF2B5EF4-FFF2-40B4-BE49-F238E27FC236}">
                <a16:creationId xmlns:a16="http://schemas.microsoft.com/office/drawing/2014/main" id="{799246A8-1EE1-4A4D-B48B-91BA6E17A535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Rectangle 100">
            <a:extLst>
              <a:ext uri="{FF2B5EF4-FFF2-40B4-BE49-F238E27FC236}">
                <a16:creationId xmlns:a16="http://schemas.microsoft.com/office/drawing/2014/main" id="{C67230FF-6DD9-4760-85BE-4FDD4D9517B1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763E2ECD-5C44-46EF-819F-F5018A03A639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0" name="TextBox 103">
            <a:extLst>
              <a:ext uri="{FF2B5EF4-FFF2-40B4-BE49-F238E27FC236}">
                <a16:creationId xmlns:a16="http://schemas.microsoft.com/office/drawing/2014/main" id="{70E915B1-6478-48E4-BC21-9CFED2EFEE84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1" name="TextBox 104">
            <a:extLst>
              <a:ext uri="{FF2B5EF4-FFF2-40B4-BE49-F238E27FC236}">
                <a16:creationId xmlns:a16="http://schemas.microsoft.com/office/drawing/2014/main" id="{5BAE935E-F72F-4C15-BC63-2D6B6878BE37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120,00–139,99</a:t>
            </a:r>
          </a:p>
        </p:txBody>
      </p:sp>
      <p:sp>
        <p:nvSpPr>
          <p:cNvPr id="122" name="TextBox 105">
            <a:extLst>
              <a:ext uri="{FF2B5EF4-FFF2-40B4-BE49-F238E27FC236}">
                <a16:creationId xmlns:a16="http://schemas.microsoft.com/office/drawing/2014/main" id="{A2AE923E-B0B2-4B49-96E8-D6CC366A2C88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140,00–149,99</a:t>
            </a:r>
          </a:p>
        </p:txBody>
      </p:sp>
      <p:sp>
        <p:nvSpPr>
          <p:cNvPr id="123" name="TextBox 106">
            <a:extLst>
              <a:ext uri="{FF2B5EF4-FFF2-40B4-BE49-F238E27FC236}">
                <a16:creationId xmlns:a16="http://schemas.microsoft.com/office/drawing/2014/main" id="{34BA619D-FA91-4782-9BC5-4373585B8F99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150,0</a:t>
            </a:r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A0FABA55-A6D6-4F85-8AFF-63C0F85B3134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54127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624005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120,00–129,99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130,00–139,99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05953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1 370 805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171 570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10250" y="99623"/>
            <a:ext cx="2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214957" y="6481378"/>
            <a:ext cx="4594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Bydliště není uvedeno u </a:t>
            </a:r>
            <a:r>
              <a:rPr lang="cs-CZ" sz="1200" dirty="0">
                <a:solidFill>
                  <a:srgbClr val="000000"/>
                </a:solidFill>
              </a:rPr>
              <a:t>17 578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osob z počáteční fáze vakcinace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F994E4CD-FA4E-4A9F-877A-7C82D4A14E12}"/>
              </a:ext>
            </a:extLst>
          </p:cNvPr>
          <p:cNvSpPr/>
          <p:nvPr/>
        </p:nvSpPr>
        <p:spPr>
          <a:xfrm>
            <a:off x="6841454" y="6583680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56241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CE8B748-EEC5-4E0D-AD99-A318E563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01417"/>
              </p:ext>
            </p:extLst>
          </p:nvPr>
        </p:nvGraphicFramePr>
        <p:xfrm>
          <a:off x="2362200" y="1270536"/>
          <a:ext cx="9505425" cy="5233200"/>
        </p:xfrm>
        <a:graphic>
          <a:graphicData uri="http://schemas.openxmlformats.org/drawingml/2006/table">
            <a:tbl>
              <a:tblPr/>
              <a:tblGrid>
                <a:gridCol w="633695">
                  <a:extLst>
                    <a:ext uri="{9D8B030D-6E8A-4147-A177-3AD203B41FA5}">
                      <a16:colId xmlns:a16="http://schemas.microsoft.com/office/drawing/2014/main" val="4049720246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4026632413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841804936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1689535097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5186529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729759117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4286241554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719049559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944899482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1346752836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741672471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534682896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1661024570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434436784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777208473"/>
                    </a:ext>
                  </a:extLst>
                </a:gridCol>
              </a:tblGrid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96314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17070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76092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54618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56852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63100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39912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63153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64318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00841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49999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75894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84527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72324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4" marR="8744" marT="87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4656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68387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258 146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195 180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129 657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123 092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108 087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64 833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72 234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100 718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85 476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224 574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113 840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210 266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2 089 570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277 145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264 573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130 277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114 859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68 543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78 985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108 792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99 415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103 909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236 112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104 034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217 114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25 003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4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EAAF8C6-1A49-4BD2-A8C2-49D12612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87492"/>
              </p:ext>
            </p:extLst>
          </p:nvPr>
        </p:nvGraphicFramePr>
        <p:xfrm>
          <a:off x="2531692" y="1255427"/>
          <a:ext cx="9372608" cy="5299872"/>
        </p:xfrm>
        <a:graphic>
          <a:graphicData uri="http://schemas.openxmlformats.org/drawingml/2006/table">
            <a:tbl>
              <a:tblPr/>
              <a:tblGrid>
                <a:gridCol w="669472">
                  <a:extLst>
                    <a:ext uri="{9D8B030D-6E8A-4147-A177-3AD203B41FA5}">
                      <a16:colId xmlns:a16="http://schemas.microsoft.com/office/drawing/2014/main" val="3559996796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1130364155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2394723212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3280739899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1369478522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427371329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2047348772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666855643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477700422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3849676825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1976178120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3707772820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934836861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3248166732"/>
                    </a:ext>
                  </a:extLst>
                </a:gridCol>
              </a:tblGrid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44884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5595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155126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18254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459048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97411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61146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62257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08905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96540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06101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76707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99560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24942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90706"/>
                  </a:ext>
                </a:extLst>
              </a:tr>
              <a:tr h="3312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106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59947"/>
              </p:ext>
            </p:extLst>
          </p:nvPr>
        </p:nvGraphicFramePr>
        <p:xfrm>
          <a:off x="177272" y="679777"/>
          <a:ext cx="11727022" cy="587552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1036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4453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</a:tblGrid>
              <a:tr h="2004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632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277 145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258 146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195 180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123 092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108 087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64 833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72 234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108 792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100 718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85 476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224 574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113 840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104 034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217 114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210 266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5052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neuvedeno*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2 089 570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361 777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129 657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68 383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134 679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77 193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90 315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97 594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239 221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219 933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2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4417" y="676552"/>
            <a:ext cx="106826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skupiny, nově začíná narůstat podíl očkovaných seniorů ve věku 70 – 79 let a pracovníků ve školství.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03461" y="2162099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2875" y="2906933"/>
            <a:ext cx="11813565" cy="181588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</a:t>
            </a:r>
            <a:r>
              <a:rPr lang="cs-CZ" sz="2800" b="1" dirty="0">
                <a:solidFill>
                  <a:srgbClr val="FFFFFF"/>
                </a:solidFill>
              </a:rPr>
              <a:t>(18,7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celku), </a:t>
            </a:r>
            <a:r>
              <a:rPr lang="cs-CZ" sz="2800" b="1" dirty="0">
                <a:solidFill>
                  <a:srgbClr val="FFFFFF"/>
                </a:solidFill>
              </a:rPr>
              <a:t>klienti a pracovníci sociálních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služeb </a:t>
            </a:r>
            <a:r>
              <a:rPr lang="cs-CZ" sz="2800" b="1" dirty="0">
                <a:solidFill>
                  <a:srgbClr val="FFFFFF"/>
                </a:solidFill>
              </a:rPr>
              <a:t>(8,7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%), </a:t>
            </a:r>
            <a:r>
              <a:rPr lang="cs-CZ" sz="2800" b="1" dirty="0">
                <a:solidFill>
                  <a:srgbClr val="FFFFFF"/>
                </a:solidFill>
              </a:rPr>
              <a:t>pracovníci kritické infrastruktury (2,3 %), pracovníci ve školství (8,7 %), senioři 70-79 let (30,6 %), senioři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80+ </a:t>
            </a:r>
            <a:r>
              <a:rPr lang="cs-CZ" sz="2800" b="1" dirty="0">
                <a:solidFill>
                  <a:srgbClr val="FFFFFF"/>
                </a:solidFill>
              </a:rPr>
              <a:t>(21,9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 </a:t>
            </a:r>
            <a:r>
              <a:rPr lang="pl-PL" sz="2800" b="1" dirty="0">
                <a:solidFill>
                  <a:srgbClr val="FFFFFF"/>
                </a:solidFill>
              </a:rPr>
              <a:t>a chronicky nemocní (2,7 %)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403461" y="6049587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83185" y="4900695"/>
            <a:ext cx="1149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Zbývajících cca 6,4 % osob středního až velmi mladého věku </a:t>
            </a:r>
            <a:r>
              <a:rPr lang="cs-CZ" sz="2000" i="1" dirty="0">
                <a:solidFill>
                  <a:srgbClr val="000000"/>
                </a:solidFill>
              </a:rPr>
              <a:t>(</a:t>
            </a:r>
            <a:r>
              <a:rPr lang="pl-PL" sz="2000" i="1" dirty="0">
                <a:solidFill>
                  <a:srgbClr val="000000"/>
                </a:solidFill>
              </a:rPr>
              <a:t>48 393 osob / 79 153 vakcinací 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167850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/>
              <a:t>Registrace a očkování u </a:t>
            </a:r>
            <a:r>
              <a:rPr lang="cs-CZ" sz="2200" dirty="0" err="1"/>
              <a:t>seniorních</a:t>
            </a:r>
            <a:r>
              <a:rPr lang="cs-CZ" sz="2200" dirty="0"/>
              <a:t> skupin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300 453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512 384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70–79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808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11. 4. 2021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922499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68,1 %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7060694" y="409283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7977106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4592EEB-B11D-4263-AE36-20F0065CF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07747"/>
              </p:ext>
            </p:extLst>
          </p:nvPr>
        </p:nvGraphicFramePr>
        <p:xfrm>
          <a:off x="7143460" y="5626716"/>
          <a:ext cx="4477039" cy="1000452"/>
        </p:xfrm>
        <a:graphic>
          <a:graphicData uri="http://schemas.openxmlformats.org/drawingml/2006/table">
            <a:tbl>
              <a:tblPr/>
              <a:tblGrid>
                <a:gridCol w="1543340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933699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61 544 (13,95 %)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13 588 (3,08 %)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375 585 (85,15 %)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graphicFrame>
        <p:nvGraphicFramePr>
          <p:cNvPr id="26" name="Tabulka 25">
            <a:extLst>
              <a:ext uri="{FF2B5EF4-FFF2-40B4-BE49-F238E27FC236}">
                <a16:creationId xmlns:a16="http://schemas.microsoft.com/office/drawing/2014/main" id="{BF126831-D47B-4FB1-892A-0C750AA3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96846"/>
              </p:ext>
            </p:extLst>
          </p:nvPr>
        </p:nvGraphicFramePr>
        <p:xfrm>
          <a:off x="2035928" y="5626716"/>
          <a:ext cx="4477039" cy="1000452"/>
        </p:xfrm>
        <a:graphic>
          <a:graphicData uri="http://schemas.openxmlformats.org/drawingml/2006/table">
            <a:tbl>
              <a:tblPr/>
              <a:tblGrid>
                <a:gridCol w="1574047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902992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218 918 (21,64 %)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76 440 (7,56 %)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807 742 (79,85 %)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B541245D-1D06-434D-978B-F6132ED533BD}"/>
              </a:ext>
            </a:extLst>
          </p:cNvPr>
          <p:cNvSpPr/>
          <p:nvPr/>
        </p:nvSpPr>
        <p:spPr>
          <a:xfrm>
            <a:off x="102474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50,7 %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70–79 let</a:t>
            </a:r>
          </a:p>
        </p:txBody>
      </p:sp>
      <p:sp>
        <p:nvSpPr>
          <p:cNvPr id="28" name="Šipka dolů 18">
            <a:extLst>
              <a:ext uri="{FF2B5EF4-FFF2-40B4-BE49-F238E27FC236}">
                <a16:creationId xmlns:a16="http://schemas.microsoft.com/office/drawing/2014/main" id="{9CD0B51E-F01E-45A3-A8BD-A3CA4AE9C3A6}"/>
              </a:ext>
            </a:extLst>
          </p:cNvPr>
          <p:cNvSpPr/>
          <p:nvPr/>
        </p:nvSpPr>
        <p:spPr>
          <a:xfrm>
            <a:off x="4274448" y="409248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Šipka dolů 20">
            <a:extLst>
              <a:ext uri="{FF2B5EF4-FFF2-40B4-BE49-F238E27FC236}">
                <a16:creationId xmlns:a16="http://schemas.microsoft.com/office/drawing/2014/main" id="{148627C1-5205-4E50-994E-25BD8642006A}"/>
              </a:ext>
            </a:extLst>
          </p:cNvPr>
          <p:cNvSpPr/>
          <p:nvPr/>
        </p:nvSpPr>
        <p:spPr>
          <a:xfrm rot="2577670" flipH="1">
            <a:off x="3392880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DC7E674-FB94-409E-9BE4-96C1CBB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3093"/>
              </p:ext>
            </p:extLst>
          </p:nvPr>
        </p:nvGraphicFramePr>
        <p:xfrm>
          <a:off x="2581275" y="1435258"/>
          <a:ext cx="9120042" cy="4968592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111942124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53338702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00297704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356177775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20602945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634740830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5797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3031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198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239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2210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2541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5266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1453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56344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1274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8887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9867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1605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3196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1778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46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03361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29 339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80+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4.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522 395 dávek, z toho 221 942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8300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458ED8AA-F6F0-4DCC-9C2E-8D9718D38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90710"/>
              </p:ext>
            </p:extLst>
          </p:nvPr>
        </p:nvGraphicFramePr>
        <p:xfrm>
          <a:off x="2581276" y="1444784"/>
          <a:ext cx="9120036" cy="4959072"/>
        </p:xfrm>
        <a:graphic>
          <a:graphicData uri="http://schemas.openxmlformats.org/drawingml/2006/table">
            <a:tbl>
              <a:tblPr/>
              <a:tblGrid>
                <a:gridCol w="1520006">
                  <a:extLst>
                    <a:ext uri="{9D8B030D-6E8A-4147-A177-3AD203B41FA5}">
                      <a16:colId xmlns:a16="http://schemas.microsoft.com/office/drawing/2014/main" val="101495127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311961393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3954089966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830008494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3184998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383641486"/>
                    </a:ext>
                  </a:extLst>
                </a:gridCol>
              </a:tblGrid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D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523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06250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41563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5500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92196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3662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1336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5302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55256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86871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95576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426286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1947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774860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91040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584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78500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70-79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1 011 603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70–79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4.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70-79 let aplikováno 693 516 dávek, z toho 181 132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3922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30241-F87E-4498-8A6D-223BAD8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 podle indikačních skupin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3FC0FE15-C5FC-4773-8C07-AAF2868DD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57081"/>
              </p:ext>
            </p:extLst>
          </p:nvPr>
        </p:nvGraphicFramePr>
        <p:xfrm>
          <a:off x="490291" y="657225"/>
          <a:ext cx="11701709" cy="604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B22BD967-50C4-4C8E-AACA-F504309FA82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413632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917095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5775"/>
              </p:ext>
            </p:extLst>
          </p:nvPr>
        </p:nvGraphicFramePr>
        <p:xfrm>
          <a:off x="9332022" y="999808"/>
          <a:ext cx="2731706" cy="4392003"/>
        </p:xfrm>
        <a:graphic>
          <a:graphicData uri="http://schemas.openxmlformats.org/drawingml/2006/table">
            <a:tbl>
              <a:tblPr/>
              <a:tblGrid>
                <a:gridCol w="1967061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764645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70-79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693 516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522 395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390 335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182 948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5959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06629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ve školství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Chronicky nemocní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89975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442835BF-F101-4F84-B183-D210FFF048AE}"/>
              </a:ext>
            </a:extLst>
          </p:cNvPr>
          <p:cNvSpPr/>
          <p:nvPr/>
        </p:nvSpPr>
        <p:spPr>
          <a:xfrm>
            <a:off x="9186460" y="5448273"/>
            <a:ext cx="2762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/>
              <a:t>* pracovníci kritické infrastruktury a ostatní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017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6474745" y="6381300"/>
            <a:ext cx="289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osoby s alespoň 1 dávkou vakcíny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0886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954 020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0886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657 796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703574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29443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154 357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29443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cs-CZ" dirty="0"/>
              <a:t>59 804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928374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614" y="637799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17586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300059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11. 4.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83333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2 089 570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83333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osob se dvěma dávkami očkování: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718 765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505848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262 428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505849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1 165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5139792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AstraZeneca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8D6D6AA-2277-43BF-AD50-E3132392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68" y="576002"/>
            <a:ext cx="9468663" cy="627622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933460" cy="576000"/>
          </a:xfrm>
        </p:spPr>
        <p:txBody>
          <a:bodyPr/>
          <a:lstStyle/>
          <a:p>
            <a:r>
              <a:rPr lang="cs-CZ" dirty="0"/>
              <a:t>Výkonost očkování v ČR</a:t>
            </a:r>
          </a:p>
        </p:txBody>
      </p:sp>
    </p:spTree>
    <p:extLst>
      <p:ext uri="{BB962C8B-B14F-4D97-AF65-F5344CB8AC3E}">
        <p14:creationId xmlns:p14="http://schemas.microsoft.com/office/powerpoint/2010/main" val="179805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</a:t>
            </a: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75096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000" b="1" dirty="0" err="1"/>
              <a:t>Proočkovanost</a:t>
            </a:r>
            <a:r>
              <a:rPr lang="cs-CZ" sz="3000" b="1" dirty="0"/>
              <a:t> v profesních kategoriích zdravotnických pracovníků dosahuje populačně viditelné úrovně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9599" y="2255948"/>
            <a:ext cx="1191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dirty="0">
                <a:solidFill>
                  <a:srgbClr val="000000"/>
                </a:solidFill>
              </a:rPr>
              <a:t>Vysoká úroveň je dosažena zejména v nemocnicích akutní lůžkové péče (lékaři 78 %, sestry 64 %, ostatní ZP 63 %). Celkem je alespoň jednou dávkou naočkováno 92 779 zdravotnických pracovníků v nemocnicích / ZZS a 121 232 ostatních pracovníků ve zdravotnictví a v oblasti ochrany veřejného zdraví. U zdravotnických pracovníků je také vysoký počet osob s očkováním ukončeným oběma dávkami (82 265 ZP v nemocnicích / ZZS a 94 059 ostatní ZP a pracovníci ochrany veřejného zdraví).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449172" y="464181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5126257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200" b="1" dirty="0">
                <a:solidFill>
                  <a:srgbClr val="C00000"/>
                </a:solidFill>
              </a:rPr>
              <a:t>Očkování v těchto profesních kategoriích podstatně snížilo denní počet registrovaných nových nákaz 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449172" y="6260625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10. 4.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27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3361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378033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2113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76 034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345 991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180 774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52,2 %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1.12.2020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261916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96796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240 032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152 348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0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849035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05845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230337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44779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93298" y="2543511"/>
            <a:ext cx="11808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DĚKUJI ZA</a:t>
            </a:r>
            <a:r>
              <a:rPr kumimoji="0" lang="cs-CZ" sz="6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POZORNOST </a:t>
            </a:r>
            <a:endParaRPr kumimoji="0" lang="cs-CZ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83115"/>
              </p:ext>
            </p:extLst>
          </p:nvPr>
        </p:nvGraphicFramePr>
        <p:xfrm>
          <a:off x="241844" y="866992"/>
          <a:ext cx="11578684" cy="5610151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0414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928862566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10888725"/>
                    </a:ext>
                  </a:extLst>
                </a:gridCol>
              </a:tblGrid>
              <a:tr h="595471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Moderna (Moderna)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Astra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Zeneca</a:t>
                      </a: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10404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132 676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316 222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128 257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75 847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159 374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67 405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129 657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44 572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41 991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38 198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34 984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44 339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38 618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26 114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33 089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29 531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34 815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30 412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86 230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188 076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79 658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41 001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37 651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27 025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81 351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68 454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32 663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2 089 570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718 765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1 611 816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657 796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59 804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263 593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11. 4. 2021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3958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v ČR – dispečink 11. 4. 2021 20:00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D129B3-44B0-4D84-8059-AFC88DF8F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22510"/>
              </p:ext>
            </p:extLst>
          </p:nvPr>
        </p:nvGraphicFramePr>
        <p:xfrm>
          <a:off x="225519" y="781050"/>
          <a:ext cx="11690255" cy="5544934"/>
        </p:xfrm>
        <a:graphic>
          <a:graphicData uri="http://schemas.openxmlformats.org/drawingml/2006/table">
            <a:tbl>
              <a:tblPr/>
              <a:tblGrid>
                <a:gridCol w="2727231">
                  <a:extLst>
                    <a:ext uri="{9D8B030D-6E8A-4147-A177-3AD203B41FA5}">
                      <a16:colId xmlns:a16="http://schemas.microsoft.com/office/drawing/2014/main" val="295241979"/>
                    </a:ext>
                  </a:extLst>
                </a:gridCol>
                <a:gridCol w="1446084">
                  <a:extLst>
                    <a:ext uri="{9D8B030D-6E8A-4147-A177-3AD203B41FA5}">
                      <a16:colId xmlns:a16="http://schemas.microsoft.com/office/drawing/2014/main" val="3199132826"/>
                    </a:ext>
                  </a:extLst>
                </a:gridCol>
                <a:gridCol w="1503388">
                  <a:extLst>
                    <a:ext uri="{9D8B030D-6E8A-4147-A177-3AD203B41FA5}">
                      <a16:colId xmlns:a16="http://schemas.microsoft.com/office/drawing/2014/main" val="1562492817"/>
                    </a:ext>
                  </a:extLst>
                </a:gridCol>
                <a:gridCol w="1503388">
                  <a:extLst>
                    <a:ext uri="{9D8B030D-6E8A-4147-A177-3AD203B41FA5}">
                      <a16:colId xmlns:a16="http://schemas.microsoft.com/office/drawing/2014/main" val="924048211"/>
                    </a:ext>
                  </a:extLst>
                </a:gridCol>
                <a:gridCol w="1503388">
                  <a:extLst>
                    <a:ext uri="{9D8B030D-6E8A-4147-A177-3AD203B41FA5}">
                      <a16:colId xmlns:a16="http://schemas.microsoft.com/office/drawing/2014/main" val="1299034595"/>
                    </a:ext>
                  </a:extLst>
                </a:gridCol>
                <a:gridCol w="1503388">
                  <a:extLst>
                    <a:ext uri="{9D8B030D-6E8A-4147-A177-3AD203B41FA5}">
                      <a16:colId xmlns:a16="http://schemas.microsoft.com/office/drawing/2014/main" val="3496218229"/>
                    </a:ext>
                  </a:extLst>
                </a:gridCol>
                <a:gridCol w="1503388">
                  <a:extLst>
                    <a:ext uri="{9D8B030D-6E8A-4147-A177-3AD203B41FA5}">
                      <a16:colId xmlns:a16="http://schemas.microsoft.com/office/drawing/2014/main" val="407018634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více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65–69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60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63499"/>
                  </a:ext>
                </a:extLst>
              </a:tr>
              <a:tr h="44106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Populace k 1. 1. 2020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10 693 939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1 011 603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678 927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651 567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7 910 742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25941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Registrovaní, čekají na termín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522 177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61 544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(13,95 %)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218 918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(21,64 %)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71 788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(10,57 %)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37 822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(5,80 %)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132 105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(1,67 %)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820135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- registrace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207 326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(1,94 %)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19 564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(4,44 %)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67 950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(6,72 %)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17 788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(2,62 %)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14 609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87 415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(1,11 %)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99749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- registrace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314 851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(2,94 %)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41 980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(9,52 %)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150 968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(14,92 %)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54 000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(7,95 %)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23 213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44 690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503020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Mají rezervaci na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156 432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(1,46 %)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13 588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(3,08 %)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76 440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(7,56 %)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14 657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(2,16 %)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9 555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(1,47 %)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42 192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(0,53 %)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413322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1.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652 040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(6,10 %)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78 511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(17,80 %)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331 252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(32,75 %)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43 755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(6,44 %)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29 757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(4,57 %)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168 765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(2,13 %)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437983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2.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718 765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(6,72 %)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221 942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(50,32 %)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181 132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(17,91 %)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26 045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(3,84 %)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35 582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(5,46 %)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254 064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(3,21 %)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571290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1 370 805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(12,82 %)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300 453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(68,11 %)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512 384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(50,65 %)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69 800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(10,28 %)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65 339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(10,03 %)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422 829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(5,34 %)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717467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2 049 414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(19,16 %)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375 585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(85,15 %)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807 742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(79,85 %)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156 245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(23,01 %)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112 716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597 126</a:t>
                      </a:r>
                      <a:b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(7,55 %)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7979"/>
                  </a:ext>
                </a:extLst>
              </a:tr>
            </a:tbl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0894F369-B0DF-42C4-9B35-682EA2A34035}"/>
              </a:ext>
            </a:extLst>
          </p:cNvPr>
          <p:cNvSpPr/>
          <p:nvPr/>
        </p:nvSpPr>
        <p:spPr>
          <a:xfrm>
            <a:off x="3190753" y="645957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</p:spTree>
    <p:extLst>
      <p:ext uri="{BB962C8B-B14F-4D97-AF65-F5344CB8AC3E}">
        <p14:creationId xmlns:p14="http://schemas.microsoft.com/office/powerpoint/2010/main" val="26437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408878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763001" y="59344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27666"/>
              </p:ext>
            </p:extLst>
          </p:nvPr>
        </p:nvGraphicFramePr>
        <p:xfrm>
          <a:off x="8845839" y="1174566"/>
          <a:ext cx="3139478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dávek k 11. 4.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361 777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220 140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129 657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68 383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134 679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77 193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112 419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90 315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97 594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239 221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121 167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219 933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2 089 570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26A79D3-D403-469C-B32A-2842DAC2EFF2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5887D0A-03ED-43C9-9EC3-219B3DD8AB3A}"/>
              </a:ext>
            </a:extLst>
          </p:cNvPr>
          <p:cNvCxnSpPr/>
          <p:nvPr/>
        </p:nvCxnSpPr>
        <p:spPr>
          <a:xfrm>
            <a:off x="1415765" y="1368970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1727EAC2-EF5F-4DB7-B86E-88CE2280C67B}"/>
              </a:ext>
            </a:extLst>
          </p:cNvPr>
          <p:cNvSpPr txBox="1"/>
          <p:nvPr/>
        </p:nvSpPr>
        <p:spPr>
          <a:xfrm>
            <a:off x="1684431" y="1266371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8946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objednávky a dodávky vakcín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40201"/>
              </p:ext>
            </p:extLst>
          </p:nvPr>
        </p:nvGraphicFramePr>
        <p:xfrm>
          <a:off x="350544" y="868069"/>
          <a:ext cx="11284730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118500" y="5073948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718 765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118500" y="3242238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1 370 805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1115563" y="176547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2 089 570</a:t>
            </a:r>
          </a:p>
        </p:txBody>
      </p:sp>
      <p:sp>
        <p:nvSpPr>
          <p:cNvPr id="7" name="TextovéPole 1">
            <a:extLst>
              <a:ext uri="{FF2B5EF4-FFF2-40B4-BE49-F238E27FC236}">
                <a16:creationId xmlns:a16="http://schemas.microsoft.com/office/drawing/2014/main" id="{50BACDFB-8FCB-4E29-BAA0-B5FBA5E85967}"/>
              </a:ext>
            </a:extLst>
          </p:cNvPr>
          <p:cNvSpPr txBox="1"/>
          <p:nvPr/>
        </p:nvSpPr>
        <p:spPr>
          <a:xfrm>
            <a:off x="11049172" y="1105093"/>
            <a:ext cx="1099359" cy="3078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2 354 150</a:t>
            </a:r>
          </a:p>
        </p:txBody>
      </p:sp>
    </p:spTree>
    <p:extLst>
      <p:ext uri="{BB962C8B-B14F-4D97-AF65-F5344CB8AC3E}">
        <p14:creationId xmlns:p14="http://schemas.microsoft.com/office/powerpoint/2010/main" val="3955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Očkování praktických lékařů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1011288"/>
            <a:ext cx="11189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očkování se nově významně zapojují i praktičtí lékaři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573840" y="169923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2369785"/>
            <a:ext cx="10967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centrální databáze je více než 72 % samostatných ordinací praktických lékařů zapojeno a registruje osoby k očkování.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Praktičtí lékaři podali více než 269 000 dávek očkování </a:t>
            </a: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registrují celkem více než 501 000 osob.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registrovaných tvoří cca 16 % senioři 80+ a 54 % senioři ve věkové kategorii 70–79 let, zbývajících 30 % představují chroničtí pacienti do 70 let</a:t>
            </a:r>
            <a:r>
              <a:rPr kumimoji="0" lang="cs-CZ" sz="3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79136" y="615543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925561E7-00B5-420C-8F07-6AED19C9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57934"/>
              </p:ext>
            </p:extLst>
          </p:nvPr>
        </p:nvGraphicFramePr>
        <p:xfrm>
          <a:off x="7105649" y="2124868"/>
          <a:ext cx="4810125" cy="4428330"/>
        </p:xfrm>
        <a:graphic>
          <a:graphicData uri="http://schemas.openxmlformats.org/drawingml/2006/table">
            <a:tbl>
              <a:tblPr/>
              <a:tblGrid>
                <a:gridCol w="1603375">
                  <a:extLst>
                    <a:ext uri="{9D8B030D-6E8A-4147-A177-3AD203B41FA5}">
                      <a16:colId xmlns:a16="http://schemas.microsoft.com/office/drawing/2014/main" val="690912107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866389850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1942756754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20697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8419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17444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1352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0129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11897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3390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629844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64227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30684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8072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06859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3694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171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9813"/>
                  </a:ext>
                </a:extLst>
              </a:tr>
            </a:tbl>
          </a:graphicData>
        </a:graphic>
      </p:graphicFrame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053A483-DC0E-47F1-B499-367773CBB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83743"/>
              </p:ext>
            </p:extLst>
          </p:nvPr>
        </p:nvGraphicFramePr>
        <p:xfrm>
          <a:off x="4095750" y="2115343"/>
          <a:ext cx="1219200" cy="443785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71843091"/>
                    </a:ext>
                  </a:extLst>
                </a:gridCol>
              </a:tblGrid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9251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06942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86138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00632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37396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63870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71998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12683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85629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4947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87452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46076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1773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600098"/>
                  </a:ext>
                </a:extLst>
              </a:tr>
              <a:tr h="2958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24825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u praktických lékařů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819774" y="102272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11. 4. 2021</a:t>
            </a:r>
            <a:endParaRPr lang="cs-CZ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8EE1B97-C1E4-4950-859F-0220BC69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97438"/>
              </p:ext>
            </p:extLst>
          </p:nvPr>
        </p:nvGraphicFramePr>
        <p:xfrm>
          <a:off x="276225" y="775888"/>
          <a:ext cx="11639550" cy="577731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55011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19420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114354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675756">
                <a:tc rowSpan="2">
                  <a:txBody>
                    <a:bodyPr/>
                    <a:lstStyle/>
                    <a:p>
                      <a:pPr algn="l" fontAlgn="b"/>
                      <a:endParaRPr lang="cs-CZ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Samostatné ordinace praktického lékaře pro dospělé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podaných dávek v samostatných ordinacích praktického lékaře pro dospělé od 28.2.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670677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s registrovanými osobami k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70-79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do 70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 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5 372 (11,5 %)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19 467 (41,7 %)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18 115 (38,8 %)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 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3 365 (16,7 %)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12 408 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2 482 (12,4 %)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 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2 709 (24,7 %)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5 465 (49,9 %)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1 896 (17,3 %)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2 890 (16,4 %)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9 739 (55,3 %)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3 966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1 428 (11,4 %)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6 670 (53,2 %)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2 435 (19,4 %)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1 549 (15,0 %)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5 313 (51,5 %)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2 498 (24,2 %)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2 186 (20,9 %)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5 060 (48,4 %)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2 237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2 277 (14,8 %)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8 835 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2 858 (18,5 %)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3 829 (23,2 %)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8 622 (52,2 %)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2 947 (17,9 %)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 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1 544 (23,4 %)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4 062 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 (7,2 %)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6 481 (19,0 %)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20 943 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3 634 (10,7 %)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 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3 033 (18,0 %)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10 610 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1 930 (11,4 %)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 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5 857 (28,5 %)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12 185 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1 264 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 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5 510 (17,9 %)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16 598 (53,8 %)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6 383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3 604 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48 030 (17,8 %)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145 977 (54,2 %)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53 121 (19,7 %)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1" name="Obdélník 10">
            <a:extLst>
              <a:ext uri="{FF2B5EF4-FFF2-40B4-BE49-F238E27FC236}">
                <a16:creationId xmlns:a16="http://schemas.microsoft.com/office/drawing/2014/main" id="{8D00FA8F-7BC8-452E-A9D0-4B9FF6F5E1C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29508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nicméně rozdíly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se postupně vyrovnávají, zejména při hodnocení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místa bydliště očkovaného.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3" y="265715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82999" y="3340327"/>
            <a:ext cx="1149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71 %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18 % konzumovali obyvatelé Středočeského kraje, 2,1 % obyvatelé Ústeckého kraje a 1,2 %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5 %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(26 %), Pardubického kraje (14 %) a </a:t>
            </a:r>
            <a:r>
              <a:rPr lang="cs-CZ" sz="2400" dirty="0">
                <a:solidFill>
                  <a:srgbClr val="000000"/>
                </a:solidFill>
              </a:rPr>
              <a:t>Kraje Vysočina (10 %).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8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8605</TotalTime>
  <Words>6625</Words>
  <Application>Microsoft Office PowerPoint</Application>
  <PresentationFormat>Širokoúhlá obrazovka</PresentationFormat>
  <Paragraphs>1584</Paragraphs>
  <Slides>27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0" baseType="lpstr">
      <vt:lpstr>Arial</vt:lpstr>
      <vt:lpstr>Calibri</vt:lpstr>
      <vt:lpstr>Motiv Office</vt:lpstr>
      <vt:lpstr>Prezentace aplikace PowerPoint</vt:lpstr>
      <vt:lpstr>Zadávání dat o očkování</vt:lpstr>
      <vt:lpstr>Vakcinovaní po regionech</vt:lpstr>
      <vt:lpstr>Stav očkování v ČR – dispečink 11. 4. 2021 20:00</vt:lpstr>
      <vt:lpstr>Vývoj počtu vakcinací (dávek) v čase </vt:lpstr>
      <vt:lpstr>Očkování, objednávky a dodávky vakcín</vt:lpstr>
      <vt:lpstr>Očkování praktických lékařů </vt:lpstr>
      <vt:lpstr>Vakcinace u praktických lékařů</vt:lpstr>
      <vt:lpstr>Přehled dle místa bydliště</vt:lpstr>
      <vt:lpstr>Očkovaní v krajích (podle místa podání)</vt:lpstr>
      <vt:lpstr>Očkovaní v krajích (podle místa bydliště)</vt:lpstr>
      <vt:lpstr>Vakcinace po regionech</vt:lpstr>
      <vt:lpstr>Vakcinace po regionech</vt:lpstr>
      <vt:lpstr>Očkovaní dle vybraných skupin </vt:lpstr>
      <vt:lpstr>Registrace a očkování u seniorních skupin </vt:lpstr>
      <vt:lpstr>Očkovaní 80+ let – přehled podle regionů</vt:lpstr>
      <vt:lpstr>Očkovaní 70–79 let – přehled podle regionů</vt:lpstr>
      <vt:lpstr>Očkování podle indikačních skupin</vt:lpstr>
      <vt:lpstr>Prioritní skupiny pro očkování – aplikované dávky v čase</vt:lpstr>
      <vt:lpstr>Výkonost očkování v ČR</vt:lpstr>
      <vt:lpstr>Prezentace aplikace PowerPoint</vt:lpstr>
      <vt:lpstr>Očkování zdravotnických pracovníků </vt:lpstr>
      <vt:lpstr>Počty pracovníků ve zdravotnictví s nákazou COVID-19</vt:lpstr>
      <vt:lpstr>Očkovaní zdravotničtí pracovníci celkem</vt:lpstr>
      <vt:lpstr>Očkovaní aktivní zdravotničtí pracovníci</vt:lpstr>
      <vt:lpstr>Očkovaní zdravotníci v nemocnicích akutní lůžkové péče a ZZS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572</cp:revision>
  <dcterms:created xsi:type="dcterms:W3CDTF">2020-11-11T17:36:28Z</dcterms:created>
  <dcterms:modified xsi:type="dcterms:W3CDTF">2021-04-12T01:11:36Z</dcterms:modified>
</cp:coreProperties>
</file>