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1587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99CCFF"/>
    <a:srgbClr val="4472C4"/>
    <a:srgbClr val="D31145"/>
    <a:srgbClr val="00FF00"/>
    <a:srgbClr val="4D7FBC"/>
    <a:srgbClr val="00CD61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7" autoAdjust="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13.04.2021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3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7C46D820-67E1-4BE3-9B0A-28618A639AFE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1334294"/>
          <a:ext cx="5114926" cy="5037930"/>
        </p:xfrm>
        <a:graphic>
          <a:graphicData uri="http://schemas.openxmlformats.org/drawingml/2006/table">
            <a:tbl>
              <a:tblPr/>
              <a:tblGrid>
                <a:gridCol w="2557463">
                  <a:extLst>
                    <a:ext uri="{9D8B030D-6E8A-4147-A177-3AD203B41FA5}">
                      <a16:colId xmlns:a16="http://schemas.microsoft.com/office/drawing/2014/main" val="2721486018"/>
                    </a:ext>
                  </a:extLst>
                </a:gridCol>
                <a:gridCol w="2557463">
                  <a:extLst>
                    <a:ext uri="{9D8B030D-6E8A-4147-A177-3AD203B41FA5}">
                      <a16:colId xmlns:a16="http://schemas.microsoft.com/office/drawing/2014/main" val="1726341965"/>
                    </a:ext>
                  </a:extLst>
                </a:gridCol>
              </a:tblGrid>
              <a:tr h="27988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907465"/>
                  </a:ext>
                </a:extLst>
              </a:tr>
              <a:tr h="27988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00035"/>
                  </a:ext>
                </a:extLst>
              </a:tr>
              <a:tr h="27988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40543"/>
                  </a:ext>
                </a:extLst>
              </a:tr>
              <a:tr h="27988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083940"/>
                  </a:ext>
                </a:extLst>
              </a:tr>
              <a:tr h="27988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338496"/>
                  </a:ext>
                </a:extLst>
              </a:tr>
              <a:tr h="27988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630573"/>
                  </a:ext>
                </a:extLst>
              </a:tr>
              <a:tr h="27988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60796"/>
                  </a:ext>
                </a:extLst>
              </a:tr>
              <a:tr h="27988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287362"/>
                  </a:ext>
                </a:extLst>
              </a:tr>
              <a:tr h="27988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200005"/>
                  </a:ext>
                </a:extLst>
              </a:tr>
              <a:tr h="27988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974517"/>
                  </a:ext>
                </a:extLst>
              </a:tr>
              <a:tr h="27988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84070"/>
                  </a:ext>
                </a:extLst>
              </a:tr>
              <a:tr h="27988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0A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8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03969"/>
                  </a:ext>
                </a:extLst>
              </a:tr>
              <a:tr h="27988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2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530273"/>
                  </a:ext>
                </a:extLst>
              </a:tr>
              <a:tr h="27988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535727"/>
                  </a:ext>
                </a:extLst>
              </a:tr>
              <a:tr h="27988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311522"/>
                  </a:ext>
                </a:extLst>
              </a:tr>
              <a:tr h="27988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2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44140"/>
                  </a:ext>
                </a:extLst>
              </a:tr>
              <a:tr h="27988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59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355066"/>
                  </a:ext>
                </a:extLst>
              </a:tr>
              <a:tr h="27988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66661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Vakcinace podle věku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12. 4.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309B56C-9442-443F-8572-AB0E7629608E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C43BA4A-4D39-4C65-9B16-FC0E5A08595A}"/>
              </a:ext>
            </a:extLst>
          </p:cNvPr>
          <p:cNvGraphicFramePr>
            <a:graphicFrameLocks noGrp="1"/>
          </p:cNvGraphicFramePr>
          <p:nvPr/>
        </p:nvGraphicFramePr>
        <p:xfrm>
          <a:off x="1666875" y="798741"/>
          <a:ext cx="8934451" cy="5573485"/>
        </p:xfrm>
        <a:graphic>
          <a:graphicData uri="http://schemas.openxmlformats.org/drawingml/2006/table">
            <a:tbl>
              <a:tblPr/>
              <a:tblGrid>
                <a:gridCol w="1525456">
                  <a:extLst>
                    <a:ext uri="{9D8B030D-6E8A-4147-A177-3AD203B41FA5}">
                      <a16:colId xmlns:a16="http://schemas.microsoft.com/office/drawing/2014/main" val="2659217880"/>
                    </a:ext>
                  </a:extLst>
                </a:gridCol>
                <a:gridCol w="2346001">
                  <a:extLst>
                    <a:ext uri="{9D8B030D-6E8A-4147-A177-3AD203B41FA5}">
                      <a16:colId xmlns:a16="http://schemas.microsoft.com/office/drawing/2014/main" val="3700633278"/>
                    </a:ext>
                  </a:extLst>
                </a:gridCol>
                <a:gridCol w="2531497">
                  <a:extLst>
                    <a:ext uri="{9D8B030D-6E8A-4147-A177-3AD203B41FA5}">
                      <a16:colId xmlns:a16="http://schemas.microsoft.com/office/drawing/2014/main" val="1208404094"/>
                    </a:ext>
                  </a:extLst>
                </a:gridCol>
                <a:gridCol w="2531497">
                  <a:extLst>
                    <a:ext uri="{9D8B030D-6E8A-4147-A177-3AD203B41FA5}">
                      <a16:colId xmlns:a16="http://schemas.microsoft.com/office/drawing/2014/main" val="3572332603"/>
                    </a:ext>
                  </a:extLst>
                </a:gridCol>
              </a:tblGrid>
              <a:tr h="54790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Věk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osob </a:t>
                      </a:r>
                    </a:p>
                    <a:p>
                      <a:pPr algn="ctr" fontAlgn="b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 populaci k 1.1.2020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Očkované osoby celkem</a:t>
                      </a:r>
                    </a:p>
                    <a:p>
                      <a:pPr algn="ct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(podíl z populace)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Osoby se dvěma dávkami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(podíl z populace)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087383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16-19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378 982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3 021 (0,8 %)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1 717 (0,5 %)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794676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20-24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483 032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17 457 (3,6 %)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10 967 (2,3 %)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681229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651 892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28 685 (4,4 %)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18 735 (2,9 %)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216743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30-34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722 127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32 930 (4,6 %)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20 699 (2,9 %)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086051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35-39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762 998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45 593 (6,0 %)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28 356 (3,7 %)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6191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40-44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923 446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69 433 (7,5 %)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42 186 (4,6 %)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2732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45-49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839 278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80 927 (9,6 %)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48 608 (5,8 %)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0367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50-54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686 236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71 781 (10,5 %)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42 131 (6,1 %)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084635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55-59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653 501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80 852 (12,4 %)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46 776 (7,2 %)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48320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60-64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651 567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67 652 (10,4 %)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36 295 (5,6 %)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50079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65-69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678 927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74 165 (10,9 %)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26 656 (3,9 %)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196500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70-74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602 974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280 028 (46,4 %)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82 710 (13,7 %)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002971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75-79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408 629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250 889 (61,4 %)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113 374 (27,7 %)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526895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80-84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234 495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172 393 (73,5 %)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125 249 (53,4 %)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600272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85-89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142 589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91 702 (64,3 %)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68 973 (48,4 %)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678603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90-94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52 981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32 556 (61,4 %)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24 826 (46,9 %)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31129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11 035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5 724 (51,9 %)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4 375 (39,6 %)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132988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8 884 689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1 405 788 (15,8 %)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742 633 (8,4 %)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07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00398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5195</TotalTime>
  <Words>286</Words>
  <Application>Microsoft Office PowerPoint</Application>
  <PresentationFormat>Širokoúhlá obrazovka</PresentationFormat>
  <Paragraphs>83</Paragraphs>
  <Slides>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4" baseType="lpstr">
      <vt:lpstr>Arial</vt:lpstr>
      <vt:lpstr>Calibri</vt:lpstr>
      <vt:lpstr>Motiv Office</vt:lpstr>
      <vt:lpstr>Vakcinace podle věku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355</cp:revision>
  <dcterms:created xsi:type="dcterms:W3CDTF">2020-11-14T10:09:00Z</dcterms:created>
  <dcterms:modified xsi:type="dcterms:W3CDTF">2021-04-13T00:19:25Z</dcterms:modified>
</cp:coreProperties>
</file>