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custDataLst>
    <p:tags r:id="rId8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70C0"/>
    <a:srgbClr val="FFC000"/>
    <a:srgbClr val="000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387312626781529"/>
          <c:h val="0.7213269535805733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Sheet1!$A$2:$A$231</c:f>
              <c:numCache>
                <c:formatCode>m/d/yyyy</c:formatCode>
                <c:ptCount val="23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</c:numCache>
            </c:numRef>
          </c:cat>
          <c:val>
            <c:numRef>
              <c:f>Sheet1!$D$2:$D$231</c:f>
              <c:numCache>
                <c:formatCode>#,##0</c:formatCode>
                <c:ptCount val="230"/>
                <c:pt idx="0">
                  <c:v>27</c:v>
                </c:pt>
                <c:pt idx="1">
                  <c:v>29</c:v>
                </c:pt>
                <c:pt idx="2">
                  <c:v>32</c:v>
                </c:pt>
                <c:pt idx="3">
                  <c:v>34</c:v>
                </c:pt>
                <c:pt idx="4">
                  <c:v>34</c:v>
                </c:pt>
                <c:pt idx="5">
                  <c:v>36</c:v>
                </c:pt>
                <c:pt idx="6">
                  <c:v>40</c:v>
                </c:pt>
                <c:pt idx="7">
                  <c:v>37</c:v>
                </c:pt>
                <c:pt idx="8">
                  <c:v>40</c:v>
                </c:pt>
                <c:pt idx="9">
                  <c:v>42</c:v>
                </c:pt>
                <c:pt idx="10">
                  <c:v>44</c:v>
                </c:pt>
                <c:pt idx="11">
                  <c:v>42</c:v>
                </c:pt>
                <c:pt idx="12">
                  <c:v>45</c:v>
                </c:pt>
                <c:pt idx="13">
                  <c:v>42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71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377</c:v>
                </c:pt>
                <c:pt idx="53">
                  <c:v>375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558</c:v>
                </c:pt>
                <c:pt idx="61">
                  <c:v>573</c:v>
                </c:pt>
                <c:pt idx="62">
                  <c:v>601</c:v>
                </c:pt>
                <c:pt idx="63">
                  <c:v>623</c:v>
                </c:pt>
                <c:pt idx="64">
                  <c:v>602</c:v>
                </c:pt>
                <c:pt idx="65">
                  <c:v>593</c:v>
                </c:pt>
                <c:pt idx="66">
                  <c:v>601</c:v>
                </c:pt>
                <c:pt idx="67">
                  <c:v>582</c:v>
                </c:pt>
                <c:pt idx="68">
                  <c:v>582</c:v>
                </c:pt>
                <c:pt idx="69">
                  <c:v>609</c:v>
                </c:pt>
                <c:pt idx="70">
                  <c:v>604</c:v>
                </c:pt>
                <c:pt idx="71">
                  <c:v>581</c:v>
                </c:pt>
                <c:pt idx="72">
                  <c:v>557</c:v>
                </c:pt>
                <c:pt idx="73">
                  <c:v>545</c:v>
                </c:pt>
                <c:pt idx="74">
                  <c:v>526</c:v>
                </c:pt>
                <c:pt idx="75">
                  <c:v>516</c:v>
                </c:pt>
                <c:pt idx="76">
                  <c:v>502</c:v>
                </c:pt>
                <c:pt idx="77">
                  <c:v>470</c:v>
                </c:pt>
                <c:pt idx="78">
                  <c:v>471</c:v>
                </c:pt>
                <c:pt idx="79">
                  <c:v>465</c:v>
                </c:pt>
                <c:pt idx="80">
                  <c:v>445</c:v>
                </c:pt>
                <c:pt idx="81">
                  <c:v>450</c:v>
                </c:pt>
                <c:pt idx="82">
                  <c:v>447</c:v>
                </c:pt>
                <c:pt idx="83">
                  <c:v>437</c:v>
                </c:pt>
                <c:pt idx="84">
                  <c:v>405</c:v>
                </c:pt>
                <c:pt idx="85">
                  <c:v>389</c:v>
                </c:pt>
                <c:pt idx="86">
                  <c:v>394</c:v>
                </c:pt>
                <c:pt idx="87">
                  <c:v>367</c:v>
                </c:pt>
                <c:pt idx="88">
                  <c:v>356</c:v>
                </c:pt>
                <c:pt idx="89">
                  <c:v>339</c:v>
                </c:pt>
                <c:pt idx="90">
                  <c:v>347</c:v>
                </c:pt>
                <c:pt idx="91">
                  <c:v>319</c:v>
                </c:pt>
                <c:pt idx="92">
                  <c:v>305</c:v>
                </c:pt>
                <c:pt idx="93">
                  <c:v>293</c:v>
                </c:pt>
                <c:pt idx="94">
                  <c:v>291</c:v>
                </c:pt>
                <c:pt idx="95">
                  <c:v>297</c:v>
                </c:pt>
                <c:pt idx="96">
                  <c:v>292</c:v>
                </c:pt>
                <c:pt idx="97">
                  <c:v>291</c:v>
                </c:pt>
                <c:pt idx="98">
                  <c:v>287</c:v>
                </c:pt>
                <c:pt idx="99">
                  <c:v>279</c:v>
                </c:pt>
                <c:pt idx="100">
                  <c:v>299</c:v>
                </c:pt>
                <c:pt idx="101">
                  <c:v>309</c:v>
                </c:pt>
                <c:pt idx="102">
                  <c:v>305</c:v>
                </c:pt>
                <c:pt idx="103">
                  <c:v>303</c:v>
                </c:pt>
                <c:pt idx="104">
                  <c:v>313</c:v>
                </c:pt>
                <c:pt idx="105">
                  <c:v>309</c:v>
                </c:pt>
                <c:pt idx="106">
                  <c:v>313</c:v>
                </c:pt>
                <c:pt idx="107">
                  <c:v>303</c:v>
                </c:pt>
                <c:pt idx="108">
                  <c:v>313</c:v>
                </c:pt>
                <c:pt idx="109">
                  <c:v>307</c:v>
                </c:pt>
                <c:pt idx="110">
                  <c:v>301</c:v>
                </c:pt>
                <c:pt idx="111">
                  <c:v>306</c:v>
                </c:pt>
                <c:pt idx="112">
                  <c:v>319</c:v>
                </c:pt>
                <c:pt idx="113">
                  <c:v>332</c:v>
                </c:pt>
                <c:pt idx="114">
                  <c:v>320</c:v>
                </c:pt>
                <c:pt idx="115">
                  <c:v>331</c:v>
                </c:pt>
                <c:pt idx="116">
                  <c:v>350</c:v>
                </c:pt>
                <c:pt idx="117">
                  <c:v>369</c:v>
                </c:pt>
                <c:pt idx="118">
                  <c:v>391</c:v>
                </c:pt>
                <c:pt idx="119">
                  <c:v>411</c:v>
                </c:pt>
                <c:pt idx="120">
                  <c:v>426</c:v>
                </c:pt>
                <c:pt idx="121">
                  <c:v>435</c:v>
                </c:pt>
                <c:pt idx="122">
                  <c:v>434</c:v>
                </c:pt>
                <c:pt idx="123">
                  <c:v>455</c:v>
                </c:pt>
                <c:pt idx="124">
                  <c:v>474</c:v>
                </c:pt>
                <c:pt idx="125">
                  <c:v>511</c:v>
                </c:pt>
                <c:pt idx="126">
                  <c:v>534</c:v>
                </c:pt>
                <c:pt idx="127">
                  <c:v>553</c:v>
                </c:pt>
                <c:pt idx="128">
                  <c:v>564</c:v>
                </c:pt>
                <c:pt idx="129">
                  <c:v>535</c:v>
                </c:pt>
                <c:pt idx="130">
                  <c:v>530</c:v>
                </c:pt>
                <c:pt idx="131">
                  <c:v>549</c:v>
                </c:pt>
                <c:pt idx="132">
                  <c:v>566</c:v>
                </c:pt>
                <c:pt idx="133">
                  <c:v>563</c:v>
                </c:pt>
                <c:pt idx="134">
                  <c:v>568</c:v>
                </c:pt>
                <c:pt idx="135">
                  <c:v>584</c:v>
                </c:pt>
                <c:pt idx="136">
                  <c:v>595</c:v>
                </c:pt>
                <c:pt idx="137">
                  <c:v>583</c:v>
                </c:pt>
                <c:pt idx="138">
                  <c:v>589</c:v>
                </c:pt>
                <c:pt idx="139">
                  <c:v>587</c:v>
                </c:pt>
                <c:pt idx="140">
                  <c:v>577</c:v>
                </c:pt>
                <c:pt idx="141">
                  <c:v>559</c:v>
                </c:pt>
                <c:pt idx="142">
                  <c:v>553</c:v>
                </c:pt>
                <c:pt idx="143">
                  <c:v>538</c:v>
                </c:pt>
                <c:pt idx="144">
                  <c:v>535</c:v>
                </c:pt>
                <c:pt idx="145">
                  <c:v>538</c:v>
                </c:pt>
                <c:pt idx="146">
                  <c:v>538</c:v>
                </c:pt>
                <c:pt idx="147">
                  <c:v>547</c:v>
                </c:pt>
                <c:pt idx="148">
                  <c:v>547</c:v>
                </c:pt>
                <c:pt idx="149">
                  <c:v>543</c:v>
                </c:pt>
                <c:pt idx="150">
                  <c:v>514</c:v>
                </c:pt>
                <c:pt idx="151">
                  <c:v>522</c:v>
                </c:pt>
                <c:pt idx="152">
                  <c:v>529</c:v>
                </c:pt>
                <c:pt idx="153">
                  <c:v>547</c:v>
                </c:pt>
                <c:pt idx="154">
                  <c:v>531</c:v>
                </c:pt>
                <c:pt idx="155">
                  <c:v>531</c:v>
                </c:pt>
                <c:pt idx="156">
                  <c:v>548</c:v>
                </c:pt>
                <c:pt idx="157">
                  <c:v>541</c:v>
                </c:pt>
                <c:pt idx="158">
                  <c:v>528</c:v>
                </c:pt>
                <c:pt idx="159">
                  <c:v>546</c:v>
                </c:pt>
                <c:pt idx="160">
                  <c:v>539</c:v>
                </c:pt>
                <c:pt idx="161">
                  <c:v>526</c:v>
                </c:pt>
                <c:pt idx="162">
                  <c:v>522</c:v>
                </c:pt>
                <c:pt idx="163">
                  <c:v>544</c:v>
                </c:pt>
                <c:pt idx="164">
                  <c:v>556</c:v>
                </c:pt>
                <c:pt idx="165">
                  <c:v>561</c:v>
                </c:pt>
                <c:pt idx="166">
                  <c:v>580</c:v>
                </c:pt>
                <c:pt idx="167">
                  <c:v>570</c:v>
                </c:pt>
                <c:pt idx="168">
                  <c:v>594</c:v>
                </c:pt>
                <c:pt idx="169">
                  <c:v>608</c:v>
                </c:pt>
                <c:pt idx="170">
                  <c:v>618</c:v>
                </c:pt>
                <c:pt idx="171">
                  <c:v>636</c:v>
                </c:pt>
                <c:pt idx="172">
                  <c:v>657</c:v>
                </c:pt>
                <c:pt idx="173">
                  <c:v>665</c:v>
                </c:pt>
                <c:pt idx="174">
                  <c:v>682</c:v>
                </c:pt>
                <c:pt idx="175">
                  <c:v>696</c:v>
                </c:pt>
                <c:pt idx="176">
                  <c:v>683</c:v>
                </c:pt>
                <c:pt idx="177">
                  <c:v>729</c:v>
                </c:pt>
                <c:pt idx="178">
                  <c:v>721</c:v>
                </c:pt>
                <c:pt idx="179">
                  <c:v>714</c:v>
                </c:pt>
                <c:pt idx="180">
                  <c:v>740</c:v>
                </c:pt>
                <c:pt idx="181">
                  <c:v>780</c:v>
                </c:pt>
                <c:pt idx="182">
                  <c:v>797</c:v>
                </c:pt>
                <c:pt idx="183">
                  <c:v>803</c:v>
                </c:pt>
                <c:pt idx="184">
                  <c:v>824</c:v>
                </c:pt>
                <c:pt idx="185">
                  <c:v>839</c:v>
                </c:pt>
                <c:pt idx="186">
                  <c:v>849</c:v>
                </c:pt>
                <c:pt idx="187">
                  <c:v>868</c:v>
                </c:pt>
                <c:pt idx="188">
                  <c:v>916</c:v>
                </c:pt>
                <c:pt idx="189">
                  <c:v>906</c:v>
                </c:pt>
                <c:pt idx="190">
                  <c:v>915</c:v>
                </c:pt>
                <c:pt idx="191">
                  <c:v>916</c:v>
                </c:pt>
                <c:pt idx="192">
                  <c:v>927</c:v>
                </c:pt>
                <c:pt idx="193">
                  <c:v>910</c:v>
                </c:pt>
                <c:pt idx="194">
                  <c:v>936</c:v>
                </c:pt>
                <c:pt idx="195">
                  <c:v>941</c:v>
                </c:pt>
                <c:pt idx="196">
                  <c:v>926</c:v>
                </c:pt>
                <c:pt idx="197">
                  <c:v>925</c:v>
                </c:pt>
                <c:pt idx="198">
                  <c:v>952</c:v>
                </c:pt>
                <c:pt idx="199">
                  <c:v>944</c:v>
                </c:pt>
                <c:pt idx="200">
                  <c:v>939</c:v>
                </c:pt>
                <c:pt idx="201">
                  <c:v>934</c:v>
                </c:pt>
                <c:pt idx="202">
                  <c:v>973</c:v>
                </c:pt>
                <c:pt idx="203">
                  <c:v>932</c:v>
                </c:pt>
                <c:pt idx="204">
                  <c:v>924</c:v>
                </c:pt>
                <c:pt idx="207">
                  <c:v>881</c:v>
                </c:pt>
                <c:pt idx="208">
                  <c:v>866</c:v>
                </c:pt>
                <c:pt idx="209">
                  <c:v>870</c:v>
                </c:pt>
                <c:pt idx="210">
                  <c:v>844</c:v>
                </c:pt>
                <c:pt idx="211">
                  <c:v>815</c:v>
                </c:pt>
                <c:pt idx="212">
                  <c:v>795</c:v>
                </c:pt>
                <c:pt idx="213">
                  <c:v>767</c:v>
                </c:pt>
                <c:pt idx="214">
                  <c:v>729</c:v>
                </c:pt>
                <c:pt idx="215">
                  <c:v>718</c:v>
                </c:pt>
                <c:pt idx="216">
                  <c:v>714</c:v>
                </c:pt>
                <c:pt idx="217">
                  <c:v>737</c:v>
                </c:pt>
                <c:pt idx="218">
                  <c:v>713</c:v>
                </c:pt>
                <c:pt idx="219">
                  <c:v>679</c:v>
                </c:pt>
                <c:pt idx="220">
                  <c:v>641</c:v>
                </c:pt>
                <c:pt idx="221">
                  <c:v>617</c:v>
                </c:pt>
                <c:pt idx="222">
                  <c:v>615</c:v>
                </c:pt>
                <c:pt idx="223">
                  <c:v>605</c:v>
                </c:pt>
                <c:pt idx="224">
                  <c:v>587</c:v>
                </c:pt>
                <c:pt idx="225">
                  <c:v>553</c:v>
                </c:pt>
                <c:pt idx="226">
                  <c:v>523</c:v>
                </c:pt>
                <c:pt idx="227">
                  <c:v>508</c:v>
                </c:pt>
                <c:pt idx="228">
                  <c:v>482</c:v>
                </c:pt>
                <c:pt idx="229" formatCode="General">
                  <c:v>479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228"/>
              <c:layout>
                <c:manualLayout>
                  <c:x val="-1.2951155278743182E-2"/>
                  <c:y val="-4.4905712148020541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528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22B3-47F2-9BD6-517B264C61A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cs-CZ" sz="1197" b="1" i="0" u="none" strike="noStrike" kern="1200" baseline="0">
                    <a:solidFill>
                      <a:srgbClr val="FFC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Sheet1!$A$2:$A$231</c:f>
              <c:numCache>
                <c:formatCode>m/d/yyyy</c:formatCode>
                <c:ptCount val="23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</c:numCache>
            </c:numRef>
          </c:cat>
          <c:val>
            <c:numRef>
              <c:f>Sheet1!$B$2:$B$231</c:f>
              <c:numCache>
                <c:formatCode>#,##0</c:formatCode>
                <c:ptCount val="230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  <c:pt idx="157">
                  <c:v>832</c:v>
                </c:pt>
                <c:pt idx="158">
                  <c:v>826</c:v>
                </c:pt>
                <c:pt idx="159">
                  <c:v>821</c:v>
                </c:pt>
                <c:pt idx="160">
                  <c:v>786</c:v>
                </c:pt>
                <c:pt idx="161">
                  <c:v>811</c:v>
                </c:pt>
                <c:pt idx="162">
                  <c:v>803</c:v>
                </c:pt>
                <c:pt idx="163">
                  <c:v>787</c:v>
                </c:pt>
                <c:pt idx="164">
                  <c:v>794</c:v>
                </c:pt>
                <c:pt idx="165">
                  <c:v>782</c:v>
                </c:pt>
                <c:pt idx="166">
                  <c:v>768</c:v>
                </c:pt>
                <c:pt idx="167">
                  <c:v>753</c:v>
                </c:pt>
                <c:pt idx="168">
                  <c:v>742</c:v>
                </c:pt>
                <c:pt idx="169">
                  <c:v>731</c:v>
                </c:pt>
                <c:pt idx="170">
                  <c:v>714</c:v>
                </c:pt>
                <c:pt idx="171">
                  <c:v>702</c:v>
                </c:pt>
                <c:pt idx="172">
                  <c:v>704</c:v>
                </c:pt>
                <c:pt idx="173">
                  <c:v>700</c:v>
                </c:pt>
                <c:pt idx="174">
                  <c:v>700</c:v>
                </c:pt>
                <c:pt idx="175">
                  <c:v>709</c:v>
                </c:pt>
                <c:pt idx="176">
                  <c:v>701</c:v>
                </c:pt>
                <c:pt idx="177">
                  <c:v>688</c:v>
                </c:pt>
                <c:pt idx="178">
                  <c:v>711</c:v>
                </c:pt>
                <c:pt idx="179">
                  <c:v>700</c:v>
                </c:pt>
                <c:pt idx="180">
                  <c:v>669</c:v>
                </c:pt>
                <c:pt idx="181">
                  <c:v>666</c:v>
                </c:pt>
                <c:pt idx="182">
                  <c:v>656</c:v>
                </c:pt>
                <c:pt idx="183">
                  <c:v>661</c:v>
                </c:pt>
                <c:pt idx="184">
                  <c:v>664</c:v>
                </c:pt>
                <c:pt idx="185">
                  <c:v>675</c:v>
                </c:pt>
                <c:pt idx="186">
                  <c:v>654</c:v>
                </c:pt>
                <c:pt idx="187">
                  <c:v>631</c:v>
                </c:pt>
                <c:pt idx="188">
                  <c:v>631</c:v>
                </c:pt>
                <c:pt idx="189">
                  <c:v>631</c:v>
                </c:pt>
                <c:pt idx="190">
                  <c:v>605</c:v>
                </c:pt>
                <c:pt idx="191">
                  <c:v>589</c:v>
                </c:pt>
                <c:pt idx="192">
                  <c:v>605</c:v>
                </c:pt>
                <c:pt idx="193">
                  <c:v>575</c:v>
                </c:pt>
                <c:pt idx="194">
                  <c:v>572</c:v>
                </c:pt>
                <c:pt idx="195">
                  <c:v>591</c:v>
                </c:pt>
                <c:pt idx="196">
                  <c:v>567</c:v>
                </c:pt>
                <c:pt idx="197">
                  <c:v>571</c:v>
                </c:pt>
                <c:pt idx="198">
                  <c:v>565</c:v>
                </c:pt>
                <c:pt idx="199">
                  <c:v>568</c:v>
                </c:pt>
                <c:pt idx="200">
                  <c:v>561</c:v>
                </c:pt>
                <c:pt idx="201">
                  <c:v>555</c:v>
                </c:pt>
                <c:pt idx="202">
                  <c:v>553</c:v>
                </c:pt>
                <c:pt idx="203">
                  <c:v>549</c:v>
                </c:pt>
                <c:pt idx="204">
                  <c:v>549</c:v>
                </c:pt>
                <c:pt idx="207">
                  <c:v>388</c:v>
                </c:pt>
                <c:pt idx="208">
                  <c:v>383</c:v>
                </c:pt>
                <c:pt idx="209">
                  <c:v>346</c:v>
                </c:pt>
                <c:pt idx="210">
                  <c:v>364</c:v>
                </c:pt>
                <c:pt idx="211">
                  <c:v>402</c:v>
                </c:pt>
                <c:pt idx="212">
                  <c:v>390</c:v>
                </c:pt>
                <c:pt idx="213">
                  <c:v>423</c:v>
                </c:pt>
                <c:pt idx="214">
                  <c:v>464</c:v>
                </c:pt>
                <c:pt idx="215">
                  <c:v>456</c:v>
                </c:pt>
                <c:pt idx="216">
                  <c:v>454</c:v>
                </c:pt>
                <c:pt idx="217">
                  <c:v>470</c:v>
                </c:pt>
                <c:pt idx="218">
                  <c:v>444</c:v>
                </c:pt>
                <c:pt idx="219">
                  <c:v>453</c:v>
                </c:pt>
                <c:pt idx="220">
                  <c:v>460</c:v>
                </c:pt>
                <c:pt idx="221">
                  <c:v>460</c:v>
                </c:pt>
                <c:pt idx="222">
                  <c:v>456</c:v>
                </c:pt>
                <c:pt idx="223">
                  <c:v>475</c:v>
                </c:pt>
                <c:pt idx="224">
                  <c:v>498</c:v>
                </c:pt>
                <c:pt idx="225">
                  <c:v>514</c:v>
                </c:pt>
                <c:pt idx="226">
                  <c:v>531</c:v>
                </c:pt>
                <c:pt idx="227">
                  <c:v>544</c:v>
                </c:pt>
                <c:pt idx="228">
                  <c:v>531</c:v>
                </c:pt>
                <c:pt idx="229" formatCode="General">
                  <c:v>528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Sheet1!$A$2:$A$231</c:f>
              <c:numCache>
                <c:formatCode>m/d/yyyy</c:formatCode>
                <c:ptCount val="23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</c:numCache>
            </c:numRef>
          </c:cat>
          <c:val>
            <c:numRef>
              <c:f>Sheet1!$C$2:$C$231</c:f>
              <c:numCache>
                <c:formatCode>#,##0</c:formatCode>
                <c:ptCount val="23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lang="cs-CZ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  <c:majorUnit val="1"/>
        <c:majorTimeUnit val="month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cs-CZ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cs-CZ"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04574384407295"/>
          <c:y val="4.627551316267748E-2"/>
          <c:w val="0.83193544996894264"/>
          <c:h val="0.71100168732329427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Sheet1!$A$2:$A$231</c:f>
              <c:numCache>
                <c:formatCode>m/d/yyyy</c:formatCode>
                <c:ptCount val="23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</c:numCache>
            </c:numRef>
          </c:cat>
          <c:val>
            <c:numRef>
              <c:f>Sheet1!$D$2:$D$231</c:f>
              <c:numCache>
                <c:formatCode>#,##0</c:formatCode>
                <c:ptCount val="230"/>
                <c:pt idx="0">
                  <c:v>60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270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1194</c:v>
                </c:pt>
                <c:pt idx="43">
                  <c:v>1320</c:v>
                </c:pt>
                <c:pt idx="44">
                  <c:v>1501</c:v>
                </c:pt>
                <c:pt idx="45">
                  <c:v>1604</c:v>
                </c:pt>
                <c:pt idx="46">
                  <c:v>1671</c:v>
                </c:pt>
                <c:pt idx="47">
                  <c:v>1774</c:v>
                </c:pt>
                <c:pt idx="48">
                  <c:v>1895</c:v>
                </c:pt>
                <c:pt idx="49">
                  <c:v>2033</c:v>
                </c:pt>
                <c:pt idx="50">
                  <c:v>2182</c:v>
                </c:pt>
                <c:pt idx="51">
                  <c:v>2316</c:v>
                </c:pt>
                <c:pt idx="52">
                  <c:v>2378</c:v>
                </c:pt>
                <c:pt idx="53">
                  <c:v>2493</c:v>
                </c:pt>
                <c:pt idx="54">
                  <c:v>2630</c:v>
                </c:pt>
                <c:pt idx="55">
                  <c:v>2835</c:v>
                </c:pt>
                <c:pt idx="56">
                  <c:v>2971</c:v>
                </c:pt>
                <c:pt idx="57">
                  <c:v>3034</c:v>
                </c:pt>
                <c:pt idx="58">
                  <c:v>3250</c:v>
                </c:pt>
                <c:pt idx="59">
                  <c:v>3296</c:v>
                </c:pt>
                <c:pt idx="60">
                  <c:v>3358</c:v>
                </c:pt>
                <c:pt idx="61">
                  <c:v>3442</c:v>
                </c:pt>
                <c:pt idx="62">
                  <c:v>3561</c:v>
                </c:pt>
                <c:pt idx="63">
                  <c:v>3581</c:v>
                </c:pt>
                <c:pt idx="64">
                  <c:v>3557</c:v>
                </c:pt>
                <c:pt idx="65">
                  <c:v>3484</c:v>
                </c:pt>
                <c:pt idx="66">
                  <c:v>3423</c:v>
                </c:pt>
                <c:pt idx="67">
                  <c:v>3348</c:v>
                </c:pt>
                <c:pt idx="68">
                  <c:v>3354</c:v>
                </c:pt>
                <c:pt idx="69">
                  <c:v>3291</c:v>
                </c:pt>
                <c:pt idx="70">
                  <c:v>3195</c:v>
                </c:pt>
                <c:pt idx="71">
                  <c:v>2967</c:v>
                </c:pt>
                <c:pt idx="72">
                  <c:v>2890</c:v>
                </c:pt>
                <c:pt idx="73">
                  <c:v>2750</c:v>
                </c:pt>
                <c:pt idx="74">
                  <c:v>2630</c:v>
                </c:pt>
                <c:pt idx="75">
                  <c:v>2555</c:v>
                </c:pt>
                <c:pt idx="76">
                  <c:v>2561</c:v>
                </c:pt>
                <c:pt idx="77">
                  <c:v>2486</c:v>
                </c:pt>
                <c:pt idx="78">
                  <c:v>2443</c:v>
                </c:pt>
                <c:pt idx="79">
                  <c:v>2364</c:v>
                </c:pt>
                <c:pt idx="80">
                  <c:v>2267</c:v>
                </c:pt>
                <c:pt idx="81">
                  <c:v>2144</c:v>
                </c:pt>
                <c:pt idx="82">
                  <c:v>2129</c:v>
                </c:pt>
                <c:pt idx="83">
                  <c:v>2158</c:v>
                </c:pt>
                <c:pt idx="84">
                  <c:v>2096</c:v>
                </c:pt>
                <c:pt idx="85">
                  <c:v>2023</c:v>
                </c:pt>
                <c:pt idx="86">
                  <c:v>1933</c:v>
                </c:pt>
                <c:pt idx="87">
                  <c:v>1810</c:v>
                </c:pt>
                <c:pt idx="88">
                  <c:v>1504</c:v>
                </c:pt>
                <c:pt idx="89">
                  <c:v>1544</c:v>
                </c:pt>
                <c:pt idx="90">
                  <c:v>1539</c:v>
                </c:pt>
                <c:pt idx="91">
                  <c:v>1529</c:v>
                </c:pt>
                <c:pt idx="92">
                  <c:v>1470</c:v>
                </c:pt>
                <c:pt idx="93">
                  <c:v>1463</c:v>
                </c:pt>
                <c:pt idx="94">
                  <c:v>1493</c:v>
                </c:pt>
                <c:pt idx="95">
                  <c:v>1479</c:v>
                </c:pt>
                <c:pt idx="96">
                  <c:v>1506</c:v>
                </c:pt>
                <c:pt idx="97">
                  <c:v>1555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1561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1705</c:v>
                </c:pt>
                <c:pt idx="106">
                  <c:v>1689</c:v>
                </c:pt>
                <c:pt idx="107">
                  <c:v>1651</c:v>
                </c:pt>
                <c:pt idx="108">
                  <c:v>1653</c:v>
                </c:pt>
                <c:pt idx="109">
                  <c:v>1645</c:v>
                </c:pt>
                <c:pt idx="110">
                  <c:v>1680</c:v>
                </c:pt>
                <c:pt idx="111">
                  <c:v>1680</c:v>
                </c:pt>
                <c:pt idx="112">
                  <c:v>1714</c:v>
                </c:pt>
                <c:pt idx="113">
                  <c:v>1737</c:v>
                </c:pt>
                <c:pt idx="114">
                  <c:v>1647</c:v>
                </c:pt>
                <c:pt idx="115">
                  <c:v>1750</c:v>
                </c:pt>
                <c:pt idx="116">
                  <c:v>1862</c:v>
                </c:pt>
                <c:pt idx="117">
                  <c:v>1988</c:v>
                </c:pt>
                <c:pt idx="118">
                  <c:v>2297</c:v>
                </c:pt>
                <c:pt idx="119">
                  <c:v>2356</c:v>
                </c:pt>
                <c:pt idx="120">
                  <c:v>2479</c:v>
                </c:pt>
                <c:pt idx="121">
                  <c:v>2500</c:v>
                </c:pt>
                <c:pt idx="122">
                  <c:v>2499</c:v>
                </c:pt>
                <c:pt idx="123">
                  <c:v>2684</c:v>
                </c:pt>
                <c:pt idx="124">
                  <c:v>2800</c:v>
                </c:pt>
                <c:pt idx="125">
                  <c:v>3023</c:v>
                </c:pt>
                <c:pt idx="126">
                  <c:v>3051</c:v>
                </c:pt>
                <c:pt idx="127">
                  <c:v>3085</c:v>
                </c:pt>
                <c:pt idx="128">
                  <c:v>3078</c:v>
                </c:pt>
                <c:pt idx="129">
                  <c:v>2935</c:v>
                </c:pt>
                <c:pt idx="130">
                  <c:v>2967</c:v>
                </c:pt>
                <c:pt idx="131">
                  <c:v>2975</c:v>
                </c:pt>
                <c:pt idx="132">
                  <c:v>2978</c:v>
                </c:pt>
                <c:pt idx="133">
                  <c:v>3046</c:v>
                </c:pt>
                <c:pt idx="134">
                  <c:v>2968</c:v>
                </c:pt>
                <c:pt idx="135">
                  <c:v>2928</c:v>
                </c:pt>
                <c:pt idx="136">
                  <c:v>2875</c:v>
                </c:pt>
                <c:pt idx="137">
                  <c:v>2761</c:v>
                </c:pt>
                <c:pt idx="138">
                  <c:v>2747</c:v>
                </c:pt>
                <c:pt idx="139">
                  <c:v>2703</c:v>
                </c:pt>
                <c:pt idx="140">
                  <c:v>2640</c:v>
                </c:pt>
                <c:pt idx="141">
                  <c:v>2595</c:v>
                </c:pt>
                <c:pt idx="142">
                  <c:v>2588</c:v>
                </c:pt>
                <c:pt idx="143">
                  <c:v>2554</c:v>
                </c:pt>
                <c:pt idx="144">
                  <c:v>2520</c:v>
                </c:pt>
                <c:pt idx="145">
                  <c:v>2521</c:v>
                </c:pt>
                <c:pt idx="146">
                  <c:v>2544</c:v>
                </c:pt>
                <c:pt idx="147">
                  <c:v>2526</c:v>
                </c:pt>
                <c:pt idx="148">
                  <c:v>2418</c:v>
                </c:pt>
                <c:pt idx="149">
                  <c:v>2360</c:v>
                </c:pt>
                <c:pt idx="150">
                  <c:v>2342</c:v>
                </c:pt>
                <c:pt idx="151">
                  <c:v>2377</c:v>
                </c:pt>
                <c:pt idx="152">
                  <c:v>2373</c:v>
                </c:pt>
                <c:pt idx="153">
                  <c:v>2456</c:v>
                </c:pt>
                <c:pt idx="154">
                  <c:v>2392</c:v>
                </c:pt>
                <c:pt idx="155">
                  <c:v>2414</c:v>
                </c:pt>
                <c:pt idx="156">
                  <c:v>2394</c:v>
                </c:pt>
                <c:pt idx="157">
                  <c:v>2369</c:v>
                </c:pt>
                <c:pt idx="158">
                  <c:v>2347</c:v>
                </c:pt>
                <c:pt idx="159">
                  <c:v>2410</c:v>
                </c:pt>
                <c:pt idx="160">
                  <c:v>2473</c:v>
                </c:pt>
                <c:pt idx="161">
                  <c:v>2490</c:v>
                </c:pt>
                <c:pt idx="162">
                  <c:v>2420</c:v>
                </c:pt>
                <c:pt idx="163">
                  <c:v>2454</c:v>
                </c:pt>
                <c:pt idx="164">
                  <c:v>2405</c:v>
                </c:pt>
                <c:pt idx="165">
                  <c:v>2470</c:v>
                </c:pt>
                <c:pt idx="166">
                  <c:v>2588</c:v>
                </c:pt>
                <c:pt idx="167">
                  <c:v>2620</c:v>
                </c:pt>
                <c:pt idx="168">
                  <c:v>2651</c:v>
                </c:pt>
                <c:pt idx="169">
                  <c:v>2716</c:v>
                </c:pt>
                <c:pt idx="170">
                  <c:v>2756</c:v>
                </c:pt>
                <c:pt idx="171">
                  <c:v>2677</c:v>
                </c:pt>
                <c:pt idx="172">
                  <c:v>2683</c:v>
                </c:pt>
                <c:pt idx="173">
                  <c:v>2805</c:v>
                </c:pt>
                <c:pt idx="174">
                  <c:v>2999</c:v>
                </c:pt>
                <c:pt idx="175">
                  <c:v>3018</c:v>
                </c:pt>
                <c:pt idx="176">
                  <c:v>3030</c:v>
                </c:pt>
                <c:pt idx="177">
                  <c:v>3041</c:v>
                </c:pt>
                <c:pt idx="178">
                  <c:v>3127</c:v>
                </c:pt>
                <c:pt idx="179">
                  <c:v>3233</c:v>
                </c:pt>
                <c:pt idx="180">
                  <c:v>3371</c:v>
                </c:pt>
                <c:pt idx="181">
                  <c:v>3574</c:v>
                </c:pt>
                <c:pt idx="182">
                  <c:v>3619</c:v>
                </c:pt>
                <c:pt idx="183">
                  <c:v>3595</c:v>
                </c:pt>
                <c:pt idx="184">
                  <c:v>3678</c:v>
                </c:pt>
                <c:pt idx="185">
                  <c:v>3705</c:v>
                </c:pt>
                <c:pt idx="186">
                  <c:v>3786</c:v>
                </c:pt>
                <c:pt idx="187">
                  <c:v>3875</c:v>
                </c:pt>
                <c:pt idx="188">
                  <c:v>3926</c:v>
                </c:pt>
                <c:pt idx="189">
                  <c:v>3942</c:v>
                </c:pt>
                <c:pt idx="190">
                  <c:v>3955</c:v>
                </c:pt>
                <c:pt idx="191">
                  <c:v>3927</c:v>
                </c:pt>
                <c:pt idx="192">
                  <c:v>3863</c:v>
                </c:pt>
                <c:pt idx="193">
                  <c:v>3974</c:v>
                </c:pt>
                <c:pt idx="194">
                  <c:v>4043</c:v>
                </c:pt>
                <c:pt idx="195">
                  <c:v>4189</c:v>
                </c:pt>
                <c:pt idx="196">
                  <c:v>4103</c:v>
                </c:pt>
                <c:pt idx="197">
                  <c:v>4025</c:v>
                </c:pt>
                <c:pt idx="198">
                  <c:v>3997</c:v>
                </c:pt>
                <c:pt idx="199">
                  <c:v>3794</c:v>
                </c:pt>
                <c:pt idx="200">
                  <c:v>3721</c:v>
                </c:pt>
                <c:pt idx="201">
                  <c:v>3798</c:v>
                </c:pt>
                <c:pt idx="202">
                  <c:v>3814</c:v>
                </c:pt>
                <c:pt idx="203">
                  <c:v>3685</c:v>
                </c:pt>
                <c:pt idx="204">
                  <c:v>3541</c:v>
                </c:pt>
                <c:pt idx="207">
                  <c:v>3355</c:v>
                </c:pt>
                <c:pt idx="208">
                  <c:v>3384</c:v>
                </c:pt>
                <c:pt idx="209">
                  <c:v>3354</c:v>
                </c:pt>
                <c:pt idx="210">
                  <c:v>3277</c:v>
                </c:pt>
                <c:pt idx="211">
                  <c:v>3144</c:v>
                </c:pt>
                <c:pt idx="212">
                  <c:v>2997</c:v>
                </c:pt>
                <c:pt idx="213">
                  <c:v>2814</c:v>
                </c:pt>
                <c:pt idx="214">
                  <c:v>2770</c:v>
                </c:pt>
                <c:pt idx="215">
                  <c:v>2829</c:v>
                </c:pt>
                <c:pt idx="216">
                  <c:v>2843</c:v>
                </c:pt>
                <c:pt idx="217">
                  <c:v>3044</c:v>
                </c:pt>
                <c:pt idx="218">
                  <c:v>2866</c:v>
                </c:pt>
                <c:pt idx="219">
                  <c:v>2690</c:v>
                </c:pt>
                <c:pt idx="220">
                  <c:v>2421</c:v>
                </c:pt>
                <c:pt idx="221">
                  <c:v>2335</c:v>
                </c:pt>
                <c:pt idx="222">
                  <c:v>2349</c:v>
                </c:pt>
                <c:pt idx="223">
                  <c:v>2335</c:v>
                </c:pt>
                <c:pt idx="224">
                  <c:v>2236</c:v>
                </c:pt>
                <c:pt idx="225">
                  <c:v>2109</c:v>
                </c:pt>
                <c:pt idx="226">
                  <c:v>1930</c:v>
                </c:pt>
                <c:pt idx="227">
                  <c:v>1752</c:v>
                </c:pt>
                <c:pt idx="228">
                  <c:v>1750</c:v>
                </c:pt>
                <c:pt idx="229">
                  <c:v>1724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228"/>
              <c:layout>
                <c:manualLayout>
                  <c:x val="-1.2878628343815882E-2"/>
                  <c:y val="-4.9396283362822598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6 804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0756781770201477E-2"/>
                      <c:h val="7.9078959092664172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0-FAD9-41A5-9B24-319A654422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70C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Sheet1!$A$2:$A$231</c:f>
              <c:numCache>
                <c:formatCode>m/d/yyyy</c:formatCode>
                <c:ptCount val="23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</c:numCache>
            </c:numRef>
          </c:cat>
          <c:val>
            <c:numRef>
              <c:f>Sheet1!$B$2:$B$231</c:f>
              <c:numCache>
                <c:formatCode>#,##0</c:formatCode>
                <c:ptCount val="230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  <c:pt idx="133">
                  <c:v>5576</c:v>
                </c:pt>
                <c:pt idx="134">
                  <c:v>5644</c:v>
                </c:pt>
                <c:pt idx="135">
                  <c:v>5499</c:v>
                </c:pt>
                <c:pt idx="136">
                  <c:v>5803</c:v>
                </c:pt>
                <c:pt idx="137">
                  <c:v>6140</c:v>
                </c:pt>
                <c:pt idx="138">
                  <c:v>6093</c:v>
                </c:pt>
                <c:pt idx="139">
                  <c:v>5870</c:v>
                </c:pt>
                <c:pt idx="140">
                  <c:v>5854</c:v>
                </c:pt>
                <c:pt idx="141">
                  <c:v>5899</c:v>
                </c:pt>
                <c:pt idx="142">
                  <c:v>5776</c:v>
                </c:pt>
                <c:pt idx="143">
                  <c:v>6024</c:v>
                </c:pt>
                <c:pt idx="144">
                  <c:v>6232</c:v>
                </c:pt>
                <c:pt idx="145">
                  <c:v>6179</c:v>
                </c:pt>
                <c:pt idx="146">
                  <c:v>5805</c:v>
                </c:pt>
                <c:pt idx="147">
                  <c:v>5737</c:v>
                </c:pt>
                <c:pt idx="148">
                  <c:v>5724</c:v>
                </c:pt>
                <c:pt idx="149">
                  <c:v>5700</c:v>
                </c:pt>
                <c:pt idx="150">
                  <c:v>5983</c:v>
                </c:pt>
                <c:pt idx="151">
                  <c:v>6522</c:v>
                </c:pt>
                <c:pt idx="152">
                  <c:v>6366</c:v>
                </c:pt>
                <c:pt idx="153">
                  <c:v>6063</c:v>
                </c:pt>
                <c:pt idx="154">
                  <c:v>5772</c:v>
                </c:pt>
                <c:pt idx="155">
                  <c:v>5641</c:v>
                </c:pt>
                <c:pt idx="156">
                  <c:v>5673</c:v>
                </c:pt>
                <c:pt idx="157">
                  <c:v>5928</c:v>
                </c:pt>
                <c:pt idx="158">
                  <c:v>6183</c:v>
                </c:pt>
                <c:pt idx="159">
                  <c:v>6027</c:v>
                </c:pt>
                <c:pt idx="160">
                  <c:v>5727</c:v>
                </c:pt>
                <c:pt idx="161">
                  <c:v>5640</c:v>
                </c:pt>
                <c:pt idx="162">
                  <c:v>5479</c:v>
                </c:pt>
                <c:pt idx="163">
                  <c:v>5489</c:v>
                </c:pt>
                <c:pt idx="164">
                  <c:v>5829</c:v>
                </c:pt>
                <c:pt idx="165">
                  <c:v>6224</c:v>
                </c:pt>
                <c:pt idx="166">
                  <c:v>6055</c:v>
                </c:pt>
                <c:pt idx="167">
                  <c:v>5637</c:v>
                </c:pt>
                <c:pt idx="168">
                  <c:v>5351</c:v>
                </c:pt>
                <c:pt idx="169">
                  <c:v>5169</c:v>
                </c:pt>
                <c:pt idx="170">
                  <c:v>5073</c:v>
                </c:pt>
                <c:pt idx="171">
                  <c:v>5144</c:v>
                </c:pt>
                <c:pt idx="172">
                  <c:v>5536</c:v>
                </c:pt>
                <c:pt idx="173">
                  <c:v>5481</c:v>
                </c:pt>
                <c:pt idx="174">
                  <c:v>5274</c:v>
                </c:pt>
                <c:pt idx="175">
                  <c:v>5126</c:v>
                </c:pt>
                <c:pt idx="176">
                  <c:v>5121</c:v>
                </c:pt>
                <c:pt idx="177">
                  <c:v>5015</c:v>
                </c:pt>
                <c:pt idx="178">
                  <c:v>5258</c:v>
                </c:pt>
                <c:pt idx="179">
                  <c:v>5413</c:v>
                </c:pt>
                <c:pt idx="180">
                  <c:v>5376</c:v>
                </c:pt>
                <c:pt idx="181">
                  <c:v>5243</c:v>
                </c:pt>
                <c:pt idx="182">
                  <c:v>5068</c:v>
                </c:pt>
                <c:pt idx="183">
                  <c:v>5112</c:v>
                </c:pt>
                <c:pt idx="184">
                  <c:v>5150</c:v>
                </c:pt>
                <c:pt idx="185">
                  <c:v>5422</c:v>
                </c:pt>
                <c:pt idx="186">
                  <c:v>5649</c:v>
                </c:pt>
                <c:pt idx="187">
                  <c:v>5510</c:v>
                </c:pt>
                <c:pt idx="188">
                  <c:v>5272</c:v>
                </c:pt>
                <c:pt idx="189">
                  <c:v>5192</c:v>
                </c:pt>
                <c:pt idx="190">
                  <c:v>5090</c:v>
                </c:pt>
                <c:pt idx="191">
                  <c:v>5114</c:v>
                </c:pt>
                <c:pt idx="192">
                  <c:v>5348</c:v>
                </c:pt>
                <c:pt idx="193">
                  <c:v>5548</c:v>
                </c:pt>
                <c:pt idx="194">
                  <c:v>5347</c:v>
                </c:pt>
                <c:pt idx="195">
                  <c:v>5117</c:v>
                </c:pt>
                <c:pt idx="196">
                  <c:v>5079</c:v>
                </c:pt>
                <c:pt idx="197">
                  <c:v>4981</c:v>
                </c:pt>
                <c:pt idx="198">
                  <c:v>4955</c:v>
                </c:pt>
                <c:pt idx="199">
                  <c:v>5105</c:v>
                </c:pt>
                <c:pt idx="200">
                  <c:v>5311</c:v>
                </c:pt>
                <c:pt idx="201">
                  <c:v>5216</c:v>
                </c:pt>
                <c:pt idx="202">
                  <c:v>4939</c:v>
                </c:pt>
                <c:pt idx="203">
                  <c:v>4945</c:v>
                </c:pt>
                <c:pt idx="204">
                  <c:v>4945</c:v>
                </c:pt>
                <c:pt idx="207">
                  <c:v>5577</c:v>
                </c:pt>
                <c:pt idx="208">
                  <c:v>5461</c:v>
                </c:pt>
                <c:pt idx="209">
                  <c:v>5550</c:v>
                </c:pt>
                <c:pt idx="210">
                  <c:v>5584</c:v>
                </c:pt>
                <c:pt idx="211">
                  <c:v>5620</c:v>
                </c:pt>
                <c:pt idx="212">
                  <c:v>6031</c:v>
                </c:pt>
                <c:pt idx="213">
                  <c:v>6629</c:v>
                </c:pt>
                <c:pt idx="214">
                  <c:v>6682</c:v>
                </c:pt>
                <c:pt idx="215">
                  <c:v>6625</c:v>
                </c:pt>
                <c:pt idx="216">
                  <c:v>6420</c:v>
                </c:pt>
                <c:pt idx="217">
                  <c:v>6045</c:v>
                </c:pt>
                <c:pt idx="218">
                  <c:v>5949</c:v>
                </c:pt>
                <c:pt idx="219">
                  <c:v>5662</c:v>
                </c:pt>
                <c:pt idx="220">
                  <c:v>6153</c:v>
                </c:pt>
                <c:pt idx="221">
                  <c:v>6546</c:v>
                </c:pt>
                <c:pt idx="222">
                  <c:v>6615</c:v>
                </c:pt>
                <c:pt idx="223">
                  <c:v>6320</c:v>
                </c:pt>
                <c:pt idx="224">
                  <c:v>6245</c:v>
                </c:pt>
                <c:pt idx="225">
                  <c:v>6340</c:v>
                </c:pt>
                <c:pt idx="226">
                  <c:v>6304</c:v>
                </c:pt>
                <c:pt idx="227">
                  <c:v>6414</c:v>
                </c:pt>
                <c:pt idx="228">
                  <c:v>6809</c:v>
                </c:pt>
                <c:pt idx="229">
                  <c:v>6804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Sheet1!$A$2:$A$231</c:f>
              <c:numCache>
                <c:formatCode>m/d/yyyy</c:formatCode>
                <c:ptCount val="23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</c:numCache>
            </c:numRef>
          </c:cat>
          <c:val>
            <c:numRef>
              <c:f>Sheet1!$C$2:$C$231</c:f>
              <c:numCache>
                <c:formatCode>#,##0</c:formatCode>
                <c:ptCount val="23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21511890472166E-2"/>
          <c:y val="6.42377980218857E-2"/>
          <c:w val="0.86174132132203507"/>
          <c:h val="0.672170621905218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Sheet1!$A$2:$A$231</c:f>
              <c:numCache>
                <c:formatCode>m/d/yyyy</c:formatCode>
                <c:ptCount val="23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</c:numCache>
            </c:numRef>
          </c:cat>
          <c:val>
            <c:numRef>
              <c:f>Sheet1!$D$2:$D$231</c:f>
              <c:numCache>
                <c:formatCode>#,##0</c:formatCode>
                <c:ptCount val="2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8</c:v>
                </c:pt>
                <c:pt idx="101">
                  <c:v>9</c:v>
                </c:pt>
                <c:pt idx="102">
                  <c:v>6</c:v>
                </c:pt>
                <c:pt idx="103">
                  <c:v>7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18</c:v>
                </c:pt>
                <c:pt idx="125">
                  <c:v>20</c:v>
                </c:pt>
                <c:pt idx="126">
                  <c:v>19</c:v>
                </c:pt>
                <c:pt idx="127">
                  <c:v>20</c:v>
                </c:pt>
                <c:pt idx="128">
                  <c:v>22</c:v>
                </c:pt>
                <c:pt idx="129">
                  <c:v>21</c:v>
                </c:pt>
                <c:pt idx="130">
                  <c:v>20</c:v>
                </c:pt>
                <c:pt idx="131">
                  <c:v>20</c:v>
                </c:pt>
                <c:pt idx="132">
                  <c:v>20</c:v>
                </c:pt>
                <c:pt idx="133">
                  <c:v>17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19</c:v>
                </c:pt>
                <c:pt idx="143">
                  <c:v>17</c:v>
                </c:pt>
                <c:pt idx="144">
                  <c:v>19</c:v>
                </c:pt>
                <c:pt idx="145">
                  <c:v>18</c:v>
                </c:pt>
                <c:pt idx="146">
                  <c:v>17</c:v>
                </c:pt>
                <c:pt idx="147">
                  <c:v>15</c:v>
                </c:pt>
                <c:pt idx="148">
                  <c:v>17</c:v>
                </c:pt>
                <c:pt idx="149">
                  <c:v>16</c:v>
                </c:pt>
                <c:pt idx="150">
                  <c:v>16</c:v>
                </c:pt>
                <c:pt idx="151">
                  <c:v>16</c:v>
                </c:pt>
                <c:pt idx="152">
                  <c:v>17</c:v>
                </c:pt>
                <c:pt idx="153">
                  <c:v>19</c:v>
                </c:pt>
                <c:pt idx="154">
                  <c:v>17</c:v>
                </c:pt>
                <c:pt idx="155">
                  <c:v>16</c:v>
                </c:pt>
                <c:pt idx="156">
                  <c:v>17</c:v>
                </c:pt>
                <c:pt idx="157">
                  <c:v>17</c:v>
                </c:pt>
                <c:pt idx="158">
                  <c:v>17</c:v>
                </c:pt>
                <c:pt idx="159">
                  <c:v>14</c:v>
                </c:pt>
                <c:pt idx="160">
                  <c:v>15</c:v>
                </c:pt>
                <c:pt idx="161">
                  <c:v>12</c:v>
                </c:pt>
                <c:pt idx="162">
                  <c:v>13</c:v>
                </c:pt>
                <c:pt idx="163">
                  <c:v>16</c:v>
                </c:pt>
                <c:pt idx="164">
                  <c:v>16</c:v>
                </c:pt>
                <c:pt idx="165">
                  <c:v>17</c:v>
                </c:pt>
                <c:pt idx="166">
                  <c:v>15</c:v>
                </c:pt>
                <c:pt idx="167">
                  <c:v>17</c:v>
                </c:pt>
                <c:pt idx="168">
                  <c:v>18</c:v>
                </c:pt>
                <c:pt idx="169">
                  <c:v>18</c:v>
                </c:pt>
                <c:pt idx="170">
                  <c:v>19</c:v>
                </c:pt>
                <c:pt idx="171">
                  <c:v>17</c:v>
                </c:pt>
                <c:pt idx="172">
                  <c:v>17</c:v>
                </c:pt>
                <c:pt idx="173">
                  <c:v>18</c:v>
                </c:pt>
                <c:pt idx="174">
                  <c:v>22</c:v>
                </c:pt>
                <c:pt idx="175">
                  <c:v>25</c:v>
                </c:pt>
                <c:pt idx="176">
                  <c:v>26</c:v>
                </c:pt>
                <c:pt idx="177">
                  <c:v>28</c:v>
                </c:pt>
                <c:pt idx="178">
                  <c:v>27</c:v>
                </c:pt>
                <c:pt idx="179">
                  <c:v>25</c:v>
                </c:pt>
                <c:pt idx="180">
                  <c:v>18</c:v>
                </c:pt>
                <c:pt idx="181">
                  <c:v>19</c:v>
                </c:pt>
                <c:pt idx="182">
                  <c:v>17</c:v>
                </c:pt>
                <c:pt idx="183">
                  <c:v>17</c:v>
                </c:pt>
                <c:pt idx="184">
                  <c:v>20</c:v>
                </c:pt>
                <c:pt idx="185">
                  <c:v>22</c:v>
                </c:pt>
                <c:pt idx="186">
                  <c:v>23</c:v>
                </c:pt>
                <c:pt idx="187">
                  <c:v>24</c:v>
                </c:pt>
                <c:pt idx="188">
                  <c:v>32</c:v>
                </c:pt>
                <c:pt idx="189">
                  <c:v>27</c:v>
                </c:pt>
                <c:pt idx="190">
                  <c:v>32</c:v>
                </c:pt>
                <c:pt idx="191">
                  <c:v>35</c:v>
                </c:pt>
                <c:pt idx="192">
                  <c:v>33</c:v>
                </c:pt>
                <c:pt idx="193">
                  <c:v>34</c:v>
                </c:pt>
                <c:pt idx="194">
                  <c:v>32</c:v>
                </c:pt>
                <c:pt idx="195">
                  <c:v>31</c:v>
                </c:pt>
                <c:pt idx="196">
                  <c:v>37</c:v>
                </c:pt>
                <c:pt idx="197">
                  <c:v>36</c:v>
                </c:pt>
                <c:pt idx="198">
                  <c:v>33</c:v>
                </c:pt>
                <c:pt idx="199">
                  <c:v>34</c:v>
                </c:pt>
                <c:pt idx="200">
                  <c:v>29</c:v>
                </c:pt>
                <c:pt idx="201">
                  <c:v>30</c:v>
                </c:pt>
                <c:pt idx="202">
                  <c:v>28</c:v>
                </c:pt>
                <c:pt idx="203">
                  <c:v>26</c:v>
                </c:pt>
                <c:pt idx="204">
                  <c:v>22</c:v>
                </c:pt>
                <c:pt idx="207">
                  <c:v>29</c:v>
                </c:pt>
                <c:pt idx="208">
                  <c:v>27</c:v>
                </c:pt>
                <c:pt idx="209">
                  <c:v>29</c:v>
                </c:pt>
                <c:pt idx="210">
                  <c:v>29</c:v>
                </c:pt>
                <c:pt idx="211">
                  <c:v>26</c:v>
                </c:pt>
                <c:pt idx="212">
                  <c:v>25</c:v>
                </c:pt>
                <c:pt idx="213">
                  <c:v>29</c:v>
                </c:pt>
                <c:pt idx="214">
                  <c:v>29</c:v>
                </c:pt>
                <c:pt idx="215">
                  <c:v>31</c:v>
                </c:pt>
                <c:pt idx="216">
                  <c:v>29</c:v>
                </c:pt>
                <c:pt idx="217">
                  <c:v>26</c:v>
                </c:pt>
                <c:pt idx="218">
                  <c:v>23</c:v>
                </c:pt>
                <c:pt idx="219">
                  <c:v>23</c:v>
                </c:pt>
                <c:pt idx="220">
                  <c:v>24</c:v>
                </c:pt>
                <c:pt idx="221">
                  <c:v>22</c:v>
                </c:pt>
                <c:pt idx="222">
                  <c:v>20</c:v>
                </c:pt>
                <c:pt idx="223">
                  <c:v>21</c:v>
                </c:pt>
                <c:pt idx="224">
                  <c:v>20</c:v>
                </c:pt>
                <c:pt idx="225">
                  <c:v>19</c:v>
                </c:pt>
                <c:pt idx="226">
                  <c:v>20</c:v>
                </c:pt>
                <c:pt idx="227">
                  <c:v>21</c:v>
                </c:pt>
                <c:pt idx="228">
                  <c:v>21</c:v>
                </c:pt>
                <c:pt idx="229" formatCode="General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228"/>
              <c:layout>
                <c:manualLayout>
                  <c:x val="-1.0886804832506937E-2"/>
                  <c:y val="-3.5924569718416476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46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3C7C-46FD-AC56-781B4A4EF2D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Sheet1!$A$2:$A$231</c:f>
              <c:numCache>
                <c:formatCode>m/d/yyyy</c:formatCode>
                <c:ptCount val="23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</c:numCache>
            </c:numRef>
          </c:cat>
          <c:val>
            <c:numRef>
              <c:f>Sheet1!$B$2:$B$231</c:f>
              <c:numCache>
                <c:formatCode>#,##0</c:formatCode>
                <c:ptCount val="230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  <c:pt idx="157">
                  <c:v>43</c:v>
                </c:pt>
                <c:pt idx="158">
                  <c:v>44</c:v>
                </c:pt>
                <c:pt idx="159">
                  <c:v>44</c:v>
                </c:pt>
                <c:pt idx="160">
                  <c:v>45</c:v>
                </c:pt>
                <c:pt idx="161">
                  <c:v>41</c:v>
                </c:pt>
                <c:pt idx="162">
                  <c:v>41</c:v>
                </c:pt>
                <c:pt idx="163">
                  <c:v>43</c:v>
                </c:pt>
                <c:pt idx="164">
                  <c:v>40</c:v>
                </c:pt>
                <c:pt idx="165">
                  <c:v>40</c:v>
                </c:pt>
                <c:pt idx="166">
                  <c:v>40</c:v>
                </c:pt>
                <c:pt idx="167">
                  <c:v>43</c:v>
                </c:pt>
                <c:pt idx="168">
                  <c:v>41</c:v>
                </c:pt>
                <c:pt idx="169">
                  <c:v>44</c:v>
                </c:pt>
                <c:pt idx="170">
                  <c:v>45</c:v>
                </c:pt>
                <c:pt idx="171">
                  <c:v>44</c:v>
                </c:pt>
                <c:pt idx="172">
                  <c:v>43</c:v>
                </c:pt>
                <c:pt idx="173">
                  <c:v>46</c:v>
                </c:pt>
                <c:pt idx="174">
                  <c:v>42</c:v>
                </c:pt>
                <c:pt idx="175">
                  <c:v>36</c:v>
                </c:pt>
                <c:pt idx="176">
                  <c:v>38</c:v>
                </c:pt>
                <c:pt idx="177">
                  <c:v>35</c:v>
                </c:pt>
                <c:pt idx="178">
                  <c:v>41</c:v>
                </c:pt>
                <c:pt idx="179">
                  <c:v>38</c:v>
                </c:pt>
                <c:pt idx="180">
                  <c:v>40</c:v>
                </c:pt>
                <c:pt idx="181">
                  <c:v>47</c:v>
                </c:pt>
                <c:pt idx="182">
                  <c:v>45</c:v>
                </c:pt>
                <c:pt idx="183">
                  <c:v>41</c:v>
                </c:pt>
                <c:pt idx="184">
                  <c:v>43</c:v>
                </c:pt>
                <c:pt idx="185">
                  <c:v>44</c:v>
                </c:pt>
                <c:pt idx="186">
                  <c:v>42</c:v>
                </c:pt>
                <c:pt idx="187">
                  <c:v>42</c:v>
                </c:pt>
                <c:pt idx="188">
                  <c:v>41</c:v>
                </c:pt>
                <c:pt idx="189">
                  <c:v>41</c:v>
                </c:pt>
                <c:pt idx="190">
                  <c:v>39</c:v>
                </c:pt>
                <c:pt idx="191">
                  <c:v>37</c:v>
                </c:pt>
                <c:pt idx="192">
                  <c:v>36</c:v>
                </c:pt>
                <c:pt idx="193">
                  <c:v>33</c:v>
                </c:pt>
                <c:pt idx="194">
                  <c:v>31</c:v>
                </c:pt>
                <c:pt idx="195">
                  <c:v>31</c:v>
                </c:pt>
                <c:pt idx="196">
                  <c:v>32</c:v>
                </c:pt>
                <c:pt idx="197">
                  <c:v>31</c:v>
                </c:pt>
                <c:pt idx="198">
                  <c:v>26</c:v>
                </c:pt>
                <c:pt idx="199">
                  <c:v>26</c:v>
                </c:pt>
                <c:pt idx="200">
                  <c:v>22</c:v>
                </c:pt>
                <c:pt idx="201">
                  <c:v>22</c:v>
                </c:pt>
                <c:pt idx="202">
                  <c:v>24</c:v>
                </c:pt>
                <c:pt idx="203">
                  <c:v>24</c:v>
                </c:pt>
                <c:pt idx="204">
                  <c:v>24</c:v>
                </c:pt>
                <c:pt idx="207">
                  <c:v>28</c:v>
                </c:pt>
                <c:pt idx="208">
                  <c:v>27</c:v>
                </c:pt>
                <c:pt idx="209">
                  <c:v>28</c:v>
                </c:pt>
                <c:pt idx="210">
                  <c:v>30</c:v>
                </c:pt>
                <c:pt idx="211">
                  <c:v>32</c:v>
                </c:pt>
                <c:pt idx="212">
                  <c:v>32</c:v>
                </c:pt>
                <c:pt idx="213">
                  <c:v>33</c:v>
                </c:pt>
                <c:pt idx="214">
                  <c:v>29</c:v>
                </c:pt>
                <c:pt idx="215">
                  <c:v>29</c:v>
                </c:pt>
                <c:pt idx="216">
                  <c:v>33</c:v>
                </c:pt>
                <c:pt idx="217">
                  <c:v>35</c:v>
                </c:pt>
                <c:pt idx="218">
                  <c:v>38</c:v>
                </c:pt>
                <c:pt idx="219">
                  <c:v>38</c:v>
                </c:pt>
                <c:pt idx="220">
                  <c:v>39</c:v>
                </c:pt>
                <c:pt idx="221">
                  <c:v>38</c:v>
                </c:pt>
                <c:pt idx="222">
                  <c:v>38</c:v>
                </c:pt>
                <c:pt idx="223">
                  <c:v>42</c:v>
                </c:pt>
                <c:pt idx="224">
                  <c:v>44</c:v>
                </c:pt>
                <c:pt idx="225">
                  <c:v>45</c:v>
                </c:pt>
                <c:pt idx="226">
                  <c:v>43</c:v>
                </c:pt>
                <c:pt idx="227">
                  <c:v>43</c:v>
                </c:pt>
                <c:pt idx="228">
                  <c:v>45</c:v>
                </c:pt>
                <c:pt idx="229" formatCode="General">
                  <c:v>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Sheet1!$A$2:$A$231</c:f>
              <c:numCache>
                <c:formatCode>m/d/yyyy</c:formatCode>
                <c:ptCount val="23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</c:numCache>
            </c:numRef>
          </c:cat>
          <c:val>
            <c:numRef>
              <c:f>Sheet1!$C$2:$C$231</c:f>
              <c:numCache>
                <c:formatCode>#,##0</c:formatCode>
                <c:ptCount val="23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032701769606503E-2"/>
          <c:y val="3.4628599943211873E-2"/>
          <c:w val="0.83577340237216891"/>
          <c:h val="0.73446826296884404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Sheet1!$A$2:$A$231</c:f>
              <c:numCache>
                <c:formatCode>m/d/yyyy</c:formatCode>
                <c:ptCount val="23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</c:numCache>
            </c:numRef>
          </c:cat>
          <c:val>
            <c:numRef>
              <c:f>Sheet1!$D$2:$D$231</c:f>
              <c:numCache>
                <c:formatCode>#,##0</c:formatCode>
                <c:ptCount val="230"/>
                <c:pt idx="0">
                  <c:v>45</c:v>
                </c:pt>
                <c:pt idx="1">
                  <c:v>49</c:v>
                </c:pt>
                <c:pt idx="2">
                  <c:v>46</c:v>
                </c:pt>
                <c:pt idx="3">
                  <c:v>51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50</c:v>
                </c:pt>
                <c:pt idx="8">
                  <c:v>55</c:v>
                </c:pt>
                <c:pt idx="9">
                  <c:v>58</c:v>
                </c:pt>
                <c:pt idx="10">
                  <c:v>62</c:v>
                </c:pt>
                <c:pt idx="11">
                  <c:v>57</c:v>
                </c:pt>
                <c:pt idx="12">
                  <c:v>63</c:v>
                </c:pt>
                <c:pt idx="13">
                  <c:v>70</c:v>
                </c:pt>
                <c:pt idx="14">
                  <c:v>70</c:v>
                </c:pt>
                <c:pt idx="15">
                  <c:v>74</c:v>
                </c:pt>
                <c:pt idx="16">
                  <c:v>81</c:v>
                </c:pt>
                <c:pt idx="17">
                  <c:v>98</c:v>
                </c:pt>
                <c:pt idx="18">
                  <c:v>112</c:v>
                </c:pt>
                <c:pt idx="19">
                  <c:v>122</c:v>
                </c:pt>
                <c:pt idx="20">
                  <c:v>144</c:v>
                </c:pt>
                <c:pt idx="21">
                  <c:v>137</c:v>
                </c:pt>
                <c:pt idx="22">
                  <c:v>147</c:v>
                </c:pt>
                <c:pt idx="23">
                  <c:v>157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451</c:v>
                </c:pt>
                <c:pt idx="43">
                  <c:v>477</c:v>
                </c:pt>
                <c:pt idx="44">
                  <c:v>514</c:v>
                </c:pt>
                <c:pt idx="45">
                  <c:v>554</c:v>
                </c:pt>
                <c:pt idx="46">
                  <c:v>571</c:v>
                </c:pt>
                <c:pt idx="47">
                  <c:v>596</c:v>
                </c:pt>
                <c:pt idx="48">
                  <c:v>620</c:v>
                </c:pt>
                <c:pt idx="49">
                  <c:v>640</c:v>
                </c:pt>
                <c:pt idx="50">
                  <c:v>702</c:v>
                </c:pt>
                <c:pt idx="51">
                  <c:v>749</c:v>
                </c:pt>
                <c:pt idx="52">
                  <c:v>760</c:v>
                </c:pt>
                <c:pt idx="53">
                  <c:v>758</c:v>
                </c:pt>
                <c:pt idx="54">
                  <c:v>800</c:v>
                </c:pt>
                <c:pt idx="55">
                  <c:v>882</c:v>
                </c:pt>
                <c:pt idx="56">
                  <c:v>874</c:v>
                </c:pt>
                <c:pt idx="57">
                  <c:v>887</c:v>
                </c:pt>
                <c:pt idx="58">
                  <c:v>993</c:v>
                </c:pt>
                <c:pt idx="59">
                  <c:v>1027</c:v>
                </c:pt>
                <c:pt idx="60">
                  <c:v>1065</c:v>
                </c:pt>
                <c:pt idx="61">
                  <c:v>1113</c:v>
                </c:pt>
                <c:pt idx="62">
                  <c:v>1149</c:v>
                </c:pt>
                <c:pt idx="63">
                  <c:v>1173</c:v>
                </c:pt>
                <c:pt idx="64">
                  <c:v>1160</c:v>
                </c:pt>
                <c:pt idx="65">
                  <c:v>1170</c:v>
                </c:pt>
                <c:pt idx="66">
                  <c:v>1208</c:v>
                </c:pt>
                <c:pt idx="67">
                  <c:v>1154</c:v>
                </c:pt>
                <c:pt idx="68">
                  <c:v>1165</c:v>
                </c:pt>
                <c:pt idx="69">
                  <c:v>1181</c:v>
                </c:pt>
                <c:pt idx="70">
                  <c:v>1167</c:v>
                </c:pt>
                <c:pt idx="71">
                  <c:v>1108</c:v>
                </c:pt>
                <c:pt idx="72">
                  <c:v>1104</c:v>
                </c:pt>
                <c:pt idx="73">
                  <c:v>1100</c:v>
                </c:pt>
                <c:pt idx="74">
                  <c:v>1068</c:v>
                </c:pt>
                <c:pt idx="75">
                  <c:v>1043</c:v>
                </c:pt>
                <c:pt idx="76">
                  <c:v>1037</c:v>
                </c:pt>
                <c:pt idx="77">
                  <c:v>993</c:v>
                </c:pt>
                <c:pt idx="78">
                  <c:v>1003</c:v>
                </c:pt>
                <c:pt idx="79">
                  <c:v>972</c:v>
                </c:pt>
                <c:pt idx="80">
                  <c:v>958</c:v>
                </c:pt>
                <c:pt idx="81">
                  <c:v>943</c:v>
                </c:pt>
                <c:pt idx="82">
                  <c:v>958</c:v>
                </c:pt>
                <c:pt idx="83">
                  <c:v>948</c:v>
                </c:pt>
                <c:pt idx="84">
                  <c:v>877</c:v>
                </c:pt>
                <c:pt idx="85">
                  <c:v>853</c:v>
                </c:pt>
                <c:pt idx="86">
                  <c:v>840</c:v>
                </c:pt>
                <c:pt idx="87">
                  <c:v>795</c:v>
                </c:pt>
                <c:pt idx="88">
                  <c:v>776</c:v>
                </c:pt>
                <c:pt idx="89">
                  <c:v>761</c:v>
                </c:pt>
                <c:pt idx="90">
                  <c:v>786</c:v>
                </c:pt>
                <c:pt idx="91">
                  <c:v>728</c:v>
                </c:pt>
                <c:pt idx="92">
                  <c:v>712</c:v>
                </c:pt>
                <c:pt idx="93">
                  <c:v>714</c:v>
                </c:pt>
                <c:pt idx="94">
                  <c:v>710</c:v>
                </c:pt>
                <c:pt idx="95">
                  <c:v>685</c:v>
                </c:pt>
                <c:pt idx="96">
                  <c:v>672</c:v>
                </c:pt>
                <c:pt idx="97">
                  <c:v>710</c:v>
                </c:pt>
                <c:pt idx="98">
                  <c:v>698</c:v>
                </c:pt>
                <c:pt idx="99">
                  <c:v>684</c:v>
                </c:pt>
                <c:pt idx="100">
                  <c:v>710</c:v>
                </c:pt>
                <c:pt idx="101">
                  <c:v>698</c:v>
                </c:pt>
                <c:pt idx="102">
                  <c:v>694</c:v>
                </c:pt>
                <c:pt idx="103">
                  <c:v>708</c:v>
                </c:pt>
                <c:pt idx="104">
                  <c:v>726</c:v>
                </c:pt>
                <c:pt idx="105">
                  <c:v>723</c:v>
                </c:pt>
                <c:pt idx="106">
                  <c:v>735</c:v>
                </c:pt>
                <c:pt idx="107">
                  <c:v>724</c:v>
                </c:pt>
                <c:pt idx="108">
                  <c:v>727</c:v>
                </c:pt>
                <c:pt idx="109">
                  <c:v>743</c:v>
                </c:pt>
                <c:pt idx="110">
                  <c:v>752</c:v>
                </c:pt>
                <c:pt idx="111">
                  <c:v>762</c:v>
                </c:pt>
                <c:pt idx="112">
                  <c:v>767</c:v>
                </c:pt>
                <c:pt idx="113">
                  <c:v>777</c:v>
                </c:pt>
                <c:pt idx="114">
                  <c:v>746</c:v>
                </c:pt>
                <c:pt idx="115">
                  <c:v>767</c:v>
                </c:pt>
                <c:pt idx="116">
                  <c:v>805</c:v>
                </c:pt>
                <c:pt idx="117">
                  <c:v>845</c:v>
                </c:pt>
                <c:pt idx="118">
                  <c:v>905</c:v>
                </c:pt>
                <c:pt idx="119">
                  <c:v>939</c:v>
                </c:pt>
                <c:pt idx="120">
                  <c:v>955</c:v>
                </c:pt>
                <c:pt idx="121">
                  <c:v>971</c:v>
                </c:pt>
                <c:pt idx="122">
                  <c:v>948</c:v>
                </c:pt>
                <c:pt idx="123">
                  <c:v>958</c:v>
                </c:pt>
                <c:pt idx="124">
                  <c:v>1004</c:v>
                </c:pt>
                <c:pt idx="125">
                  <c:v>1090</c:v>
                </c:pt>
                <c:pt idx="126">
                  <c:v>1111</c:v>
                </c:pt>
                <c:pt idx="127">
                  <c:v>1149</c:v>
                </c:pt>
                <c:pt idx="128">
                  <c:v>1148</c:v>
                </c:pt>
                <c:pt idx="129">
                  <c:v>1141</c:v>
                </c:pt>
                <c:pt idx="130">
                  <c:v>1148</c:v>
                </c:pt>
                <c:pt idx="131">
                  <c:v>1175</c:v>
                </c:pt>
                <c:pt idx="132">
                  <c:v>1187</c:v>
                </c:pt>
                <c:pt idx="133">
                  <c:v>1173</c:v>
                </c:pt>
                <c:pt idx="134">
                  <c:v>1170</c:v>
                </c:pt>
                <c:pt idx="135">
                  <c:v>1179</c:v>
                </c:pt>
                <c:pt idx="136">
                  <c:v>1168</c:v>
                </c:pt>
                <c:pt idx="137">
                  <c:v>1157</c:v>
                </c:pt>
                <c:pt idx="138">
                  <c:v>1128</c:v>
                </c:pt>
                <c:pt idx="139">
                  <c:v>1153</c:v>
                </c:pt>
                <c:pt idx="140">
                  <c:v>1134</c:v>
                </c:pt>
                <c:pt idx="141">
                  <c:v>1110</c:v>
                </c:pt>
                <c:pt idx="142">
                  <c:v>1104</c:v>
                </c:pt>
                <c:pt idx="143">
                  <c:v>1108</c:v>
                </c:pt>
                <c:pt idx="144">
                  <c:v>1090</c:v>
                </c:pt>
                <c:pt idx="145">
                  <c:v>1056</c:v>
                </c:pt>
                <c:pt idx="146">
                  <c:v>1078</c:v>
                </c:pt>
                <c:pt idx="147">
                  <c:v>1045</c:v>
                </c:pt>
                <c:pt idx="148">
                  <c:v>1036</c:v>
                </c:pt>
                <c:pt idx="149">
                  <c:v>1017</c:v>
                </c:pt>
                <c:pt idx="150">
                  <c:v>1017</c:v>
                </c:pt>
                <c:pt idx="151">
                  <c:v>1022</c:v>
                </c:pt>
                <c:pt idx="152">
                  <c:v>1040</c:v>
                </c:pt>
                <c:pt idx="153">
                  <c:v>1079</c:v>
                </c:pt>
                <c:pt idx="154">
                  <c:v>1090</c:v>
                </c:pt>
                <c:pt idx="155">
                  <c:v>1077</c:v>
                </c:pt>
                <c:pt idx="156">
                  <c:v>1104</c:v>
                </c:pt>
                <c:pt idx="157">
                  <c:v>1090</c:v>
                </c:pt>
                <c:pt idx="158">
                  <c:v>1073</c:v>
                </c:pt>
                <c:pt idx="159">
                  <c:v>1099</c:v>
                </c:pt>
                <c:pt idx="160">
                  <c:v>1108</c:v>
                </c:pt>
                <c:pt idx="161">
                  <c:v>1093</c:v>
                </c:pt>
                <c:pt idx="162">
                  <c:v>1108</c:v>
                </c:pt>
                <c:pt idx="163">
                  <c:v>1114</c:v>
                </c:pt>
                <c:pt idx="164">
                  <c:v>1112</c:v>
                </c:pt>
                <c:pt idx="165">
                  <c:v>1106</c:v>
                </c:pt>
                <c:pt idx="166">
                  <c:v>1147</c:v>
                </c:pt>
                <c:pt idx="167">
                  <c:v>1171</c:v>
                </c:pt>
                <c:pt idx="168">
                  <c:v>1214</c:v>
                </c:pt>
                <c:pt idx="169">
                  <c:v>1242</c:v>
                </c:pt>
                <c:pt idx="170">
                  <c:v>1267</c:v>
                </c:pt>
                <c:pt idx="171">
                  <c:v>1270</c:v>
                </c:pt>
                <c:pt idx="172">
                  <c:v>1269</c:v>
                </c:pt>
                <c:pt idx="173">
                  <c:v>1282</c:v>
                </c:pt>
                <c:pt idx="174">
                  <c:v>1362</c:v>
                </c:pt>
                <c:pt idx="175">
                  <c:v>1391</c:v>
                </c:pt>
                <c:pt idx="176">
                  <c:v>1410</c:v>
                </c:pt>
                <c:pt idx="177">
                  <c:v>1463</c:v>
                </c:pt>
                <c:pt idx="178">
                  <c:v>1438</c:v>
                </c:pt>
                <c:pt idx="179">
                  <c:v>1465</c:v>
                </c:pt>
                <c:pt idx="180">
                  <c:v>1502</c:v>
                </c:pt>
                <c:pt idx="181">
                  <c:v>1584</c:v>
                </c:pt>
                <c:pt idx="182">
                  <c:v>1595</c:v>
                </c:pt>
                <c:pt idx="183">
                  <c:v>1622</c:v>
                </c:pt>
                <c:pt idx="184">
                  <c:v>1648</c:v>
                </c:pt>
                <c:pt idx="185">
                  <c:v>1668</c:v>
                </c:pt>
                <c:pt idx="186">
                  <c:v>1672</c:v>
                </c:pt>
                <c:pt idx="187">
                  <c:v>1675</c:v>
                </c:pt>
                <c:pt idx="188">
                  <c:v>1770</c:v>
                </c:pt>
                <c:pt idx="189">
                  <c:v>1800</c:v>
                </c:pt>
                <c:pt idx="190">
                  <c:v>1831</c:v>
                </c:pt>
                <c:pt idx="191">
                  <c:v>1820</c:v>
                </c:pt>
                <c:pt idx="192">
                  <c:v>1831</c:v>
                </c:pt>
                <c:pt idx="193">
                  <c:v>1779</c:v>
                </c:pt>
                <c:pt idx="194">
                  <c:v>1826</c:v>
                </c:pt>
                <c:pt idx="195">
                  <c:v>1884</c:v>
                </c:pt>
                <c:pt idx="196">
                  <c:v>1891</c:v>
                </c:pt>
                <c:pt idx="197">
                  <c:v>1860</c:v>
                </c:pt>
                <c:pt idx="198">
                  <c:v>1860</c:v>
                </c:pt>
                <c:pt idx="199">
                  <c:v>1820</c:v>
                </c:pt>
                <c:pt idx="200">
                  <c:v>1781</c:v>
                </c:pt>
                <c:pt idx="201">
                  <c:v>1805</c:v>
                </c:pt>
                <c:pt idx="202">
                  <c:v>1825</c:v>
                </c:pt>
                <c:pt idx="203">
                  <c:v>1778</c:v>
                </c:pt>
                <c:pt idx="204">
                  <c:v>1747</c:v>
                </c:pt>
                <c:pt idx="207">
                  <c:v>1650</c:v>
                </c:pt>
                <c:pt idx="208">
                  <c:v>1659</c:v>
                </c:pt>
                <c:pt idx="209">
                  <c:v>1669</c:v>
                </c:pt>
                <c:pt idx="210">
                  <c:v>1620</c:v>
                </c:pt>
                <c:pt idx="211">
                  <c:v>1559</c:v>
                </c:pt>
                <c:pt idx="212">
                  <c:v>1513</c:v>
                </c:pt>
                <c:pt idx="213">
                  <c:v>1429</c:v>
                </c:pt>
                <c:pt idx="214">
                  <c:v>1402</c:v>
                </c:pt>
                <c:pt idx="215">
                  <c:v>1382</c:v>
                </c:pt>
                <c:pt idx="216">
                  <c:v>1352</c:v>
                </c:pt>
                <c:pt idx="217">
                  <c:v>1404</c:v>
                </c:pt>
                <c:pt idx="218">
                  <c:v>1374</c:v>
                </c:pt>
                <c:pt idx="219">
                  <c:v>1327</c:v>
                </c:pt>
                <c:pt idx="220">
                  <c:v>1249</c:v>
                </c:pt>
                <c:pt idx="221">
                  <c:v>1232</c:v>
                </c:pt>
                <c:pt idx="222">
                  <c:v>1216</c:v>
                </c:pt>
                <c:pt idx="223">
                  <c:v>1200</c:v>
                </c:pt>
                <c:pt idx="224">
                  <c:v>1178</c:v>
                </c:pt>
                <c:pt idx="225">
                  <c:v>1136</c:v>
                </c:pt>
                <c:pt idx="226">
                  <c:v>1045</c:v>
                </c:pt>
                <c:pt idx="227">
                  <c:v>1005</c:v>
                </c:pt>
                <c:pt idx="228">
                  <c:v>970</c:v>
                </c:pt>
                <c:pt idx="229" formatCode="General">
                  <c:v>962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79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4.7626510820864477E-2"/>
                      <c:h val="7.907895909266417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D56A-4EBF-8935-6E1D9BB68909}"/>
                </c:ext>
              </c:extLst>
            </c:dLbl>
            <c:dLbl>
              <c:idx val="200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7.340058756094224E-2"/>
                      <c:h val="9.255067273707033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D56A-4EBF-8935-6E1D9BB68909}"/>
                </c:ext>
              </c:extLst>
            </c:dLbl>
            <c:dLbl>
              <c:idx val="228"/>
              <c:layout>
                <c:manualLayout>
                  <c:x val="-3.0219362317067216E-2"/>
                  <c:y val="-4.4905712148020541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1 438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D56A-4EBF-8935-6E1D9BB6890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Sheet1!$A$2:$A$231</c:f>
              <c:numCache>
                <c:formatCode>m/d/yyyy</c:formatCode>
                <c:ptCount val="23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</c:numCache>
            </c:numRef>
          </c:cat>
          <c:val>
            <c:numRef>
              <c:f>Sheet1!$B$2:$B$231</c:f>
              <c:numCache>
                <c:formatCode>#,##0</c:formatCode>
                <c:ptCount val="230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>
                  <c:v>771</c:v>
                </c:pt>
                <c:pt idx="127">
                  <c:v>749</c:v>
                </c:pt>
                <c:pt idx="128">
                  <c:v>742</c:v>
                </c:pt>
                <c:pt idx="129">
                  <c:v>765</c:v>
                </c:pt>
                <c:pt idx="130">
                  <c:v>777</c:v>
                </c:pt>
                <c:pt idx="131">
                  <c:v>804</c:v>
                </c:pt>
                <c:pt idx="132">
                  <c:v>771</c:v>
                </c:pt>
                <c:pt idx="133">
                  <c:v>735</c:v>
                </c:pt>
                <c:pt idx="134">
                  <c:v>740</c:v>
                </c:pt>
                <c:pt idx="135">
                  <c:v>731</c:v>
                </c:pt>
                <c:pt idx="136">
                  <c:v>736</c:v>
                </c:pt>
                <c:pt idx="137">
                  <c:v>769</c:v>
                </c:pt>
                <c:pt idx="138">
                  <c:v>758</c:v>
                </c:pt>
                <c:pt idx="139">
                  <c:v>762</c:v>
                </c:pt>
                <c:pt idx="140">
                  <c:v>756</c:v>
                </c:pt>
                <c:pt idx="141">
                  <c:v>766</c:v>
                </c:pt>
                <c:pt idx="142">
                  <c:v>748</c:v>
                </c:pt>
                <c:pt idx="143">
                  <c:v>759</c:v>
                </c:pt>
                <c:pt idx="144">
                  <c:v>790</c:v>
                </c:pt>
                <c:pt idx="145">
                  <c:v>777</c:v>
                </c:pt>
                <c:pt idx="146">
                  <c:v>757</c:v>
                </c:pt>
                <c:pt idx="147">
                  <c:v>753</c:v>
                </c:pt>
                <c:pt idx="148">
                  <c:v>742</c:v>
                </c:pt>
                <c:pt idx="149">
                  <c:v>755</c:v>
                </c:pt>
                <c:pt idx="150">
                  <c:v>770</c:v>
                </c:pt>
                <c:pt idx="151">
                  <c:v>806</c:v>
                </c:pt>
                <c:pt idx="152">
                  <c:v>836</c:v>
                </c:pt>
                <c:pt idx="153">
                  <c:v>757</c:v>
                </c:pt>
                <c:pt idx="154">
                  <c:v>715</c:v>
                </c:pt>
                <c:pt idx="155">
                  <c:v>715</c:v>
                </c:pt>
                <c:pt idx="156">
                  <c:v>703</c:v>
                </c:pt>
                <c:pt idx="157">
                  <c:v>708</c:v>
                </c:pt>
                <c:pt idx="158">
                  <c:v>762</c:v>
                </c:pt>
                <c:pt idx="159">
                  <c:v>765</c:v>
                </c:pt>
                <c:pt idx="160">
                  <c:v>721</c:v>
                </c:pt>
                <c:pt idx="161">
                  <c:v>716</c:v>
                </c:pt>
                <c:pt idx="162">
                  <c:v>692</c:v>
                </c:pt>
                <c:pt idx="163">
                  <c:v>636</c:v>
                </c:pt>
                <c:pt idx="164">
                  <c:v>653</c:v>
                </c:pt>
                <c:pt idx="165">
                  <c:v>689</c:v>
                </c:pt>
                <c:pt idx="166">
                  <c:v>663</c:v>
                </c:pt>
                <c:pt idx="167">
                  <c:v>661</c:v>
                </c:pt>
                <c:pt idx="168">
                  <c:v>598</c:v>
                </c:pt>
                <c:pt idx="169">
                  <c:v>577</c:v>
                </c:pt>
                <c:pt idx="170">
                  <c:v>568</c:v>
                </c:pt>
                <c:pt idx="171">
                  <c:v>541</c:v>
                </c:pt>
                <c:pt idx="172">
                  <c:v>602</c:v>
                </c:pt>
                <c:pt idx="173">
                  <c:v>604</c:v>
                </c:pt>
                <c:pt idx="174">
                  <c:v>600</c:v>
                </c:pt>
                <c:pt idx="175">
                  <c:v>595</c:v>
                </c:pt>
                <c:pt idx="176">
                  <c:v>570</c:v>
                </c:pt>
                <c:pt idx="177">
                  <c:v>589</c:v>
                </c:pt>
                <c:pt idx="178">
                  <c:v>607</c:v>
                </c:pt>
                <c:pt idx="179">
                  <c:v>581</c:v>
                </c:pt>
                <c:pt idx="180">
                  <c:v>576</c:v>
                </c:pt>
                <c:pt idx="181">
                  <c:v>598</c:v>
                </c:pt>
                <c:pt idx="182">
                  <c:v>582</c:v>
                </c:pt>
                <c:pt idx="183">
                  <c:v>562</c:v>
                </c:pt>
                <c:pt idx="184">
                  <c:v>563</c:v>
                </c:pt>
                <c:pt idx="185">
                  <c:v>572</c:v>
                </c:pt>
                <c:pt idx="186">
                  <c:v>561</c:v>
                </c:pt>
                <c:pt idx="187">
                  <c:v>588</c:v>
                </c:pt>
                <c:pt idx="188">
                  <c:v>591</c:v>
                </c:pt>
                <c:pt idx="189">
                  <c:v>533</c:v>
                </c:pt>
                <c:pt idx="190">
                  <c:v>499</c:v>
                </c:pt>
                <c:pt idx="191">
                  <c:v>487</c:v>
                </c:pt>
                <c:pt idx="192">
                  <c:v>498</c:v>
                </c:pt>
                <c:pt idx="193">
                  <c:v>515</c:v>
                </c:pt>
                <c:pt idx="194">
                  <c:v>498</c:v>
                </c:pt>
                <c:pt idx="195">
                  <c:v>502</c:v>
                </c:pt>
                <c:pt idx="196">
                  <c:v>459</c:v>
                </c:pt>
                <c:pt idx="197">
                  <c:v>488</c:v>
                </c:pt>
                <c:pt idx="198">
                  <c:v>499</c:v>
                </c:pt>
                <c:pt idx="199">
                  <c:v>485</c:v>
                </c:pt>
                <c:pt idx="200">
                  <c:v>488</c:v>
                </c:pt>
                <c:pt idx="201">
                  <c:v>501</c:v>
                </c:pt>
                <c:pt idx="202">
                  <c:v>515</c:v>
                </c:pt>
                <c:pt idx="203">
                  <c:v>532</c:v>
                </c:pt>
                <c:pt idx="204">
                  <c:v>532</c:v>
                </c:pt>
                <c:pt idx="207">
                  <c:v>1068</c:v>
                </c:pt>
                <c:pt idx="208">
                  <c:v>1080</c:v>
                </c:pt>
                <c:pt idx="209">
                  <c:v>1032</c:v>
                </c:pt>
                <c:pt idx="210">
                  <c:v>1073</c:v>
                </c:pt>
                <c:pt idx="211">
                  <c:v>1124</c:v>
                </c:pt>
                <c:pt idx="212">
                  <c:v>1158</c:v>
                </c:pt>
                <c:pt idx="213">
                  <c:v>1222</c:v>
                </c:pt>
                <c:pt idx="214">
                  <c:v>1267</c:v>
                </c:pt>
                <c:pt idx="215">
                  <c:v>1248</c:v>
                </c:pt>
                <c:pt idx="216">
                  <c:v>1236</c:v>
                </c:pt>
                <c:pt idx="217">
                  <c:v>1270</c:v>
                </c:pt>
                <c:pt idx="218">
                  <c:v>1212</c:v>
                </c:pt>
                <c:pt idx="219">
                  <c:v>1265</c:v>
                </c:pt>
                <c:pt idx="220">
                  <c:v>1289</c:v>
                </c:pt>
                <c:pt idx="221">
                  <c:v>1311</c:v>
                </c:pt>
                <c:pt idx="222">
                  <c:v>1309</c:v>
                </c:pt>
                <c:pt idx="223">
                  <c:v>1359</c:v>
                </c:pt>
                <c:pt idx="224">
                  <c:v>1373</c:v>
                </c:pt>
                <c:pt idx="225">
                  <c:v>1391</c:v>
                </c:pt>
                <c:pt idx="226">
                  <c:v>1410</c:v>
                </c:pt>
                <c:pt idx="227">
                  <c:v>1448</c:v>
                </c:pt>
                <c:pt idx="228">
                  <c:v>1420</c:v>
                </c:pt>
                <c:pt idx="229">
                  <c:v>1438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Sheet1!$A$2:$A$231</c:f>
              <c:numCache>
                <c:formatCode>m/d/yyyy</c:formatCode>
                <c:ptCount val="23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</c:numCache>
            </c:numRef>
          </c:cat>
          <c:val>
            <c:numRef>
              <c:f>Sheet1!$C$2:$C$231</c:f>
              <c:numCache>
                <c:formatCode>#,##0</c:formatCode>
                <c:ptCount val="23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19.04.2021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19.04.2021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19.04.2021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tags" Target="../tags/tag5.xml"/><Relationship Id="rId7" Type="http://schemas.openxmlformats.org/officeDocument/2006/relationships/slideLayout" Target="../slideLayouts/slideLayout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chart" Target="../charts/chart4.xml"/><Relationship Id="rId5" Type="http://schemas.openxmlformats.org/officeDocument/2006/relationships/tags" Target="../tags/tag7.xml"/><Relationship Id="rId10" Type="http://schemas.openxmlformats.org/officeDocument/2006/relationships/chart" Target="../charts/chart3.xml"/><Relationship Id="rId4" Type="http://schemas.openxmlformats.org/officeDocument/2006/relationships/tags" Target="../tags/tag6.xml"/><Relationship Id="rId9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pPr marL="571500" indent="-571500">
              <a:buFontTx/>
              <a:buChar char="-"/>
            </a:pPr>
            <a:r>
              <a:rPr lang="cs-CZ" sz="3600" b="1" i="1"/>
              <a:t>aktualizace 19.04</a:t>
            </a:r>
            <a:r>
              <a:rPr lang="cs-CZ" sz="3600" b="1" i="1" dirty="0"/>
              <a:t>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24158" y="894503"/>
            <a:ext cx="436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JIP lůžka 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243253" y="891399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319099085"/>
              </p:ext>
            </p:extLst>
          </p:nvPr>
        </p:nvGraphicFramePr>
        <p:xfrm>
          <a:off x="6076079" y="992463"/>
          <a:ext cx="5883645" cy="3048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6806817" y="3984267"/>
            <a:ext cx="504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004840168"/>
              </p:ext>
            </p:extLst>
          </p:nvPr>
        </p:nvGraphicFramePr>
        <p:xfrm>
          <a:off x="6095999" y="3984266"/>
          <a:ext cx="5916818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489545058"/>
              </p:ext>
            </p:extLst>
          </p:nvPr>
        </p:nvGraphicFramePr>
        <p:xfrm>
          <a:off x="390497" y="4014235"/>
          <a:ext cx="5832749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575789636"/>
              </p:ext>
            </p:extLst>
          </p:nvPr>
        </p:nvGraphicFramePr>
        <p:xfrm>
          <a:off x="390497" y="1022379"/>
          <a:ext cx="5883645" cy="2961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63696251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6 414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6 809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6 804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60434625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5417</TotalTime>
  <Words>1042</Words>
  <Application>Microsoft Office PowerPoint</Application>
  <PresentationFormat>Širokoúhlá obrazovka</PresentationFormat>
  <Paragraphs>453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Žofka Jan Mgr. Ing.</cp:lastModifiedBy>
  <cp:revision>604</cp:revision>
  <dcterms:created xsi:type="dcterms:W3CDTF">2020-08-08T14:25:07Z</dcterms:created>
  <dcterms:modified xsi:type="dcterms:W3CDTF">2021-04-19T03:55:05Z</dcterms:modified>
</cp:coreProperties>
</file>