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Sheet1!$A$2:$A$232</c:f>
              <c:numCache>
                <c:formatCode>m/d/yyyy</c:formatCode>
                <c:ptCount val="23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</c:numCache>
            </c:numRef>
          </c:cat>
          <c:val>
            <c:numRef>
              <c:f>Sheet1!$D$2:$D$232</c:f>
              <c:numCache>
                <c:formatCode>#,##0</c:formatCode>
                <c:ptCount val="231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583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309</c:v>
                </c:pt>
                <c:pt idx="106">
                  <c:v>313</c:v>
                </c:pt>
                <c:pt idx="107">
                  <c:v>303</c:v>
                </c:pt>
                <c:pt idx="108">
                  <c:v>313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555</c:v>
                </c:pt>
                <c:pt idx="165">
                  <c:v>560</c:v>
                </c:pt>
                <c:pt idx="166">
                  <c:v>579</c:v>
                </c:pt>
                <c:pt idx="167">
                  <c:v>569</c:v>
                </c:pt>
                <c:pt idx="168">
                  <c:v>593</c:v>
                </c:pt>
                <c:pt idx="169">
                  <c:v>607</c:v>
                </c:pt>
                <c:pt idx="170">
                  <c:v>617</c:v>
                </c:pt>
                <c:pt idx="171">
                  <c:v>636</c:v>
                </c:pt>
                <c:pt idx="172">
                  <c:v>657</c:v>
                </c:pt>
                <c:pt idx="173">
                  <c:v>665</c:v>
                </c:pt>
                <c:pt idx="174">
                  <c:v>682</c:v>
                </c:pt>
                <c:pt idx="175">
                  <c:v>696</c:v>
                </c:pt>
                <c:pt idx="176">
                  <c:v>683</c:v>
                </c:pt>
                <c:pt idx="177">
                  <c:v>729</c:v>
                </c:pt>
                <c:pt idx="178">
                  <c:v>721</c:v>
                </c:pt>
                <c:pt idx="179">
                  <c:v>714</c:v>
                </c:pt>
                <c:pt idx="180">
                  <c:v>740</c:v>
                </c:pt>
                <c:pt idx="181">
                  <c:v>781</c:v>
                </c:pt>
                <c:pt idx="182">
                  <c:v>798</c:v>
                </c:pt>
                <c:pt idx="183">
                  <c:v>804</c:v>
                </c:pt>
                <c:pt idx="184">
                  <c:v>825</c:v>
                </c:pt>
                <c:pt idx="185">
                  <c:v>840</c:v>
                </c:pt>
                <c:pt idx="186">
                  <c:v>850</c:v>
                </c:pt>
                <c:pt idx="187">
                  <c:v>869</c:v>
                </c:pt>
                <c:pt idx="188">
                  <c:v>917</c:v>
                </c:pt>
                <c:pt idx="189">
                  <c:v>907</c:v>
                </c:pt>
                <c:pt idx="190">
                  <c:v>916</c:v>
                </c:pt>
                <c:pt idx="191">
                  <c:v>917</c:v>
                </c:pt>
                <c:pt idx="192">
                  <c:v>928</c:v>
                </c:pt>
                <c:pt idx="193">
                  <c:v>911</c:v>
                </c:pt>
                <c:pt idx="194">
                  <c:v>937</c:v>
                </c:pt>
                <c:pt idx="195">
                  <c:v>942</c:v>
                </c:pt>
                <c:pt idx="196">
                  <c:v>927</c:v>
                </c:pt>
                <c:pt idx="197">
                  <c:v>926</c:v>
                </c:pt>
                <c:pt idx="198">
                  <c:v>953</c:v>
                </c:pt>
                <c:pt idx="199">
                  <c:v>945</c:v>
                </c:pt>
                <c:pt idx="200">
                  <c:v>940</c:v>
                </c:pt>
                <c:pt idx="201">
                  <c:v>935</c:v>
                </c:pt>
                <c:pt idx="202">
                  <c:v>974</c:v>
                </c:pt>
                <c:pt idx="203">
                  <c:v>933</c:v>
                </c:pt>
                <c:pt idx="204">
                  <c:v>925</c:v>
                </c:pt>
                <c:pt idx="205">
                  <c:v>914</c:v>
                </c:pt>
                <c:pt idx="206">
                  <c:v>915</c:v>
                </c:pt>
                <c:pt idx="207">
                  <c:v>881</c:v>
                </c:pt>
                <c:pt idx="208">
                  <c:v>866</c:v>
                </c:pt>
                <c:pt idx="209">
                  <c:v>870</c:v>
                </c:pt>
                <c:pt idx="210">
                  <c:v>844</c:v>
                </c:pt>
                <c:pt idx="211">
                  <c:v>816</c:v>
                </c:pt>
                <c:pt idx="212">
                  <c:v>796</c:v>
                </c:pt>
                <c:pt idx="213">
                  <c:v>767</c:v>
                </c:pt>
                <c:pt idx="214">
                  <c:v>730</c:v>
                </c:pt>
                <c:pt idx="215">
                  <c:v>719</c:v>
                </c:pt>
                <c:pt idx="216">
                  <c:v>716</c:v>
                </c:pt>
                <c:pt idx="217">
                  <c:v>739</c:v>
                </c:pt>
                <c:pt idx="218">
                  <c:v>715</c:v>
                </c:pt>
                <c:pt idx="219">
                  <c:v>682</c:v>
                </c:pt>
                <c:pt idx="220">
                  <c:v>643</c:v>
                </c:pt>
                <c:pt idx="221">
                  <c:v>620</c:v>
                </c:pt>
                <c:pt idx="222">
                  <c:v>620</c:v>
                </c:pt>
                <c:pt idx="223">
                  <c:v>610</c:v>
                </c:pt>
                <c:pt idx="224">
                  <c:v>592</c:v>
                </c:pt>
                <c:pt idx="225">
                  <c:v>558</c:v>
                </c:pt>
                <c:pt idx="226">
                  <c:v>531</c:v>
                </c:pt>
                <c:pt idx="227">
                  <c:v>521</c:v>
                </c:pt>
                <c:pt idx="228">
                  <c:v>495</c:v>
                </c:pt>
                <c:pt idx="229" formatCode="General">
                  <c:v>499</c:v>
                </c:pt>
                <c:pt idx="230" formatCode="General">
                  <c:v>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28"/>
              <c:layout>
                <c:manualLayout>
                  <c:x val="-1.2951155278743182E-2"/>
                  <c:y val="-6.990422169258099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552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2B3-47F2-9BD6-517B264C61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Sheet1!$A$2:$A$232</c:f>
              <c:numCache>
                <c:formatCode>m/d/yyyy</c:formatCode>
                <c:ptCount val="23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</c:numCache>
            </c:numRef>
          </c:cat>
          <c:val>
            <c:numRef>
              <c:f>Sheet1!$B$2:$B$232</c:f>
              <c:numCache>
                <c:formatCode>#,##0</c:formatCode>
                <c:ptCount val="231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 formatCode="General">
                  <c:v>528</c:v>
                </c:pt>
                <c:pt idx="230" formatCode="General">
                  <c:v>552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Sheet1!$A$2:$A$232</c:f>
              <c:numCache>
                <c:formatCode>m/d/yyyy</c:formatCode>
                <c:ptCount val="23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</c:numCache>
            </c:numRef>
          </c:cat>
          <c:val>
            <c:numRef>
              <c:f>Sheet1!$C$2:$C$232</c:f>
              <c:numCache>
                <c:formatCode>#,##0</c:formatCode>
                <c:ptCount val="23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Sheet1!$A$2:$A$232</c:f>
              <c:numCache>
                <c:formatCode>m/d/yyyy</c:formatCode>
                <c:ptCount val="23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</c:numCache>
            </c:numRef>
          </c:cat>
          <c:val>
            <c:numRef>
              <c:f>Sheet1!$D$2:$D$232</c:f>
              <c:numCache>
                <c:formatCode>#,##0</c:formatCode>
                <c:ptCount val="231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3350</c:v>
                </c:pt>
                <c:pt idx="68">
                  <c:v>3354</c:v>
                </c:pt>
                <c:pt idx="69">
                  <c:v>3291</c:v>
                </c:pt>
                <c:pt idx="70">
                  <c:v>3195</c:v>
                </c:pt>
                <c:pt idx="71">
                  <c:v>2967</c:v>
                </c:pt>
                <c:pt idx="72">
                  <c:v>2890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2097</c:v>
                </c:pt>
                <c:pt idx="85">
                  <c:v>2023</c:v>
                </c:pt>
                <c:pt idx="86">
                  <c:v>1933</c:v>
                </c:pt>
                <c:pt idx="87">
                  <c:v>1810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2356</c:v>
                </c:pt>
                <c:pt idx="120">
                  <c:v>2479</c:v>
                </c:pt>
                <c:pt idx="121">
                  <c:v>2500</c:v>
                </c:pt>
                <c:pt idx="122">
                  <c:v>2499</c:v>
                </c:pt>
                <c:pt idx="123">
                  <c:v>2684</c:v>
                </c:pt>
                <c:pt idx="124">
                  <c:v>2800</c:v>
                </c:pt>
                <c:pt idx="125">
                  <c:v>3023</c:v>
                </c:pt>
                <c:pt idx="126">
                  <c:v>3051</c:v>
                </c:pt>
                <c:pt idx="127">
                  <c:v>3085</c:v>
                </c:pt>
                <c:pt idx="128">
                  <c:v>3078</c:v>
                </c:pt>
                <c:pt idx="129">
                  <c:v>2935</c:v>
                </c:pt>
                <c:pt idx="130">
                  <c:v>2967</c:v>
                </c:pt>
                <c:pt idx="131">
                  <c:v>2975</c:v>
                </c:pt>
                <c:pt idx="132">
                  <c:v>2978</c:v>
                </c:pt>
                <c:pt idx="133">
                  <c:v>3046</c:v>
                </c:pt>
                <c:pt idx="134">
                  <c:v>2967</c:v>
                </c:pt>
                <c:pt idx="135">
                  <c:v>2927</c:v>
                </c:pt>
                <c:pt idx="136">
                  <c:v>2875</c:v>
                </c:pt>
                <c:pt idx="137">
                  <c:v>2761</c:v>
                </c:pt>
                <c:pt idx="138">
                  <c:v>2747</c:v>
                </c:pt>
                <c:pt idx="139">
                  <c:v>2703</c:v>
                </c:pt>
                <c:pt idx="140">
                  <c:v>2640</c:v>
                </c:pt>
                <c:pt idx="141">
                  <c:v>2595</c:v>
                </c:pt>
                <c:pt idx="142">
                  <c:v>2588</c:v>
                </c:pt>
                <c:pt idx="143">
                  <c:v>2554</c:v>
                </c:pt>
                <c:pt idx="144">
                  <c:v>2520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2369</c:v>
                </c:pt>
                <c:pt idx="158">
                  <c:v>2347</c:v>
                </c:pt>
                <c:pt idx="159">
                  <c:v>2410</c:v>
                </c:pt>
                <c:pt idx="160">
                  <c:v>2473</c:v>
                </c:pt>
                <c:pt idx="161">
                  <c:v>2490</c:v>
                </c:pt>
                <c:pt idx="162">
                  <c:v>2420</c:v>
                </c:pt>
                <c:pt idx="163">
                  <c:v>2454</c:v>
                </c:pt>
                <c:pt idx="164">
                  <c:v>2405</c:v>
                </c:pt>
                <c:pt idx="165">
                  <c:v>2470</c:v>
                </c:pt>
                <c:pt idx="166">
                  <c:v>2588</c:v>
                </c:pt>
                <c:pt idx="167">
                  <c:v>2620</c:v>
                </c:pt>
                <c:pt idx="168">
                  <c:v>2651</c:v>
                </c:pt>
                <c:pt idx="169">
                  <c:v>2716</c:v>
                </c:pt>
                <c:pt idx="170">
                  <c:v>2756</c:v>
                </c:pt>
                <c:pt idx="171">
                  <c:v>2677</c:v>
                </c:pt>
                <c:pt idx="172">
                  <c:v>2683</c:v>
                </c:pt>
                <c:pt idx="173">
                  <c:v>2805</c:v>
                </c:pt>
                <c:pt idx="174">
                  <c:v>2999</c:v>
                </c:pt>
                <c:pt idx="175">
                  <c:v>3018</c:v>
                </c:pt>
                <c:pt idx="176">
                  <c:v>3030</c:v>
                </c:pt>
                <c:pt idx="177">
                  <c:v>3041</c:v>
                </c:pt>
                <c:pt idx="178">
                  <c:v>3127</c:v>
                </c:pt>
                <c:pt idx="179">
                  <c:v>3233</c:v>
                </c:pt>
                <c:pt idx="180">
                  <c:v>3371</c:v>
                </c:pt>
                <c:pt idx="181">
                  <c:v>3574</c:v>
                </c:pt>
                <c:pt idx="182">
                  <c:v>3619</c:v>
                </c:pt>
                <c:pt idx="183">
                  <c:v>3595</c:v>
                </c:pt>
                <c:pt idx="184">
                  <c:v>3678</c:v>
                </c:pt>
                <c:pt idx="185">
                  <c:v>3705</c:v>
                </c:pt>
                <c:pt idx="186">
                  <c:v>3786</c:v>
                </c:pt>
                <c:pt idx="187">
                  <c:v>3875</c:v>
                </c:pt>
                <c:pt idx="188">
                  <c:v>3926</c:v>
                </c:pt>
                <c:pt idx="189">
                  <c:v>3942</c:v>
                </c:pt>
                <c:pt idx="190">
                  <c:v>3955</c:v>
                </c:pt>
                <c:pt idx="191">
                  <c:v>3926</c:v>
                </c:pt>
                <c:pt idx="192">
                  <c:v>3863</c:v>
                </c:pt>
                <c:pt idx="193">
                  <c:v>3974</c:v>
                </c:pt>
                <c:pt idx="194">
                  <c:v>4043</c:v>
                </c:pt>
                <c:pt idx="195">
                  <c:v>4189</c:v>
                </c:pt>
                <c:pt idx="196">
                  <c:v>4103</c:v>
                </c:pt>
                <c:pt idx="197">
                  <c:v>4025</c:v>
                </c:pt>
                <c:pt idx="198">
                  <c:v>3997</c:v>
                </c:pt>
                <c:pt idx="199">
                  <c:v>3794</c:v>
                </c:pt>
                <c:pt idx="200">
                  <c:v>3721</c:v>
                </c:pt>
                <c:pt idx="201">
                  <c:v>3798</c:v>
                </c:pt>
                <c:pt idx="202">
                  <c:v>3814</c:v>
                </c:pt>
                <c:pt idx="203">
                  <c:v>3685</c:v>
                </c:pt>
                <c:pt idx="204">
                  <c:v>3541</c:v>
                </c:pt>
                <c:pt idx="205">
                  <c:v>3471</c:v>
                </c:pt>
                <c:pt idx="206">
                  <c:v>3329</c:v>
                </c:pt>
                <c:pt idx="207">
                  <c:v>3354</c:v>
                </c:pt>
                <c:pt idx="208">
                  <c:v>3384</c:v>
                </c:pt>
                <c:pt idx="209">
                  <c:v>3355</c:v>
                </c:pt>
                <c:pt idx="210">
                  <c:v>3279</c:v>
                </c:pt>
                <c:pt idx="211">
                  <c:v>3145</c:v>
                </c:pt>
                <c:pt idx="212">
                  <c:v>2999</c:v>
                </c:pt>
                <c:pt idx="213">
                  <c:v>2816</c:v>
                </c:pt>
                <c:pt idx="214">
                  <c:v>2771</c:v>
                </c:pt>
                <c:pt idx="215">
                  <c:v>2830</c:v>
                </c:pt>
                <c:pt idx="216">
                  <c:v>2845</c:v>
                </c:pt>
                <c:pt idx="217">
                  <c:v>3045</c:v>
                </c:pt>
                <c:pt idx="218">
                  <c:v>2867</c:v>
                </c:pt>
                <c:pt idx="219">
                  <c:v>2690</c:v>
                </c:pt>
                <c:pt idx="220">
                  <c:v>2420</c:v>
                </c:pt>
                <c:pt idx="221">
                  <c:v>2334</c:v>
                </c:pt>
                <c:pt idx="222">
                  <c:v>2349</c:v>
                </c:pt>
                <c:pt idx="223">
                  <c:v>2334</c:v>
                </c:pt>
                <c:pt idx="224">
                  <c:v>2236</c:v>
                </c:pt>
                <c:pt idx="225">
                  <c:v>2109</c:v>
                </c:pt>
                <c:pt idx="226">
                  <c:v>1933</c:v>
                </c:pt>
                <c:pt idx="227">
                  <c:v>1788</c:v>
                </c:pt>
                <c:pt idx="228">
                  <c:v>1738</c:v>
                </c:pt>
                <c:pt idx="229">
                  <c:v>1744</c:v>
                </c:pt>
                <c:pt idx="230">
                  <c:v>1740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28"/>
              <c:layout>
                <c:manualLayout>
                  <c:x val="-1.2878628343815882E-2"/>
                  <c:y val="-4.939628336282259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6 537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FAD9-41A5-9B24-319A654422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Sheet1!$A$2:$A$232</c:f>
              <c:numCache>
                <c:formatCode>m/d/yyyy</c:formatCode>
                <c:ptCount val="23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</c:numCache>
            </c:numRef>
          </c:cat>
          <c:val>
            <c:numRef>
              <c:f>Sheet1!$B$2:$B$232</c:f>
              <c:numCache>
                <c:formatCode>#,##0</c:formatCode>
                <c:ptCount val="231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Sheet1!$A$2:$A$232</c:f>
              <c:numCache>
                <c:formatCode>m/d/yyyy</c:formatCode>
                <c:ptCount val="23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</c:numCache>
            </c:numRef>
          </c:cat>
          <c:val>
            <c:numRef>
              <c:f>Sheet1!$C$2:$C$232</c:f>
              <c:numCache>
                <c:formatCode>#,##0</c:formatCode>
                <c:ptCount val="23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Sheet1!$A$2:$A$232</c:f>
              <c:numCache>
                <c:formatCode>m/d/yyyy</c:formatCode>
                <c:ptCount val="23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</c:numCache>
            </c:numRef>
          </c:cat>
          <c:val>
            <c:numRef>
              <c:f>Sheet1!$D$2:$D$232</c:f>
              <c:numCache>
                <c:formatCode>#,##0</c:formatCode>
                <c:ptCount val="2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33</c:v>
                </c:pt>
                <c:pt idx="199">
                  <c:v>34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5">
                  <c:v>26</c:v>
                </c:pt>
                <c:pt idx="206">
                  <c:v>29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20</c:v>
                </c:pt>
                <c:pt idx="225">
                  <c:v>19</c:v>
                </c:pt>
                <c:pt idx="226">
                  <c:v>20</c:v>
                </c:pt>
                <c:pt idx="227">
                  <c:v>21</c:v>
                </c:pt>
                <c:pt idx="228">
                  <c:v>21</c:v>
                </c:pt>
                <c:pt idx="229" formatCode="General">
                  <c:v>22</c:v>
                </c:pt>
                <c:pt idx="230" formatCode="General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28"/>
              <c:layout>
                <c:manualLayout>
                  <c:x val="-1.0886804832506937E-2"/>
                  <c:y val="-3.592456971841647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3C7C-46FD-AC56-781B4A4EF2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Sheet1!$A$2:$A$232</c:f>
              <c:numCache>
                <c:formatCode>m/d/yyyy</c:formatCode>
                <c:ptCount val="23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</c:numCache>
            </c:numRef>
          </c:cat>
          <c:val>
            <c:numRef>
              <c:f>Sheet1!$B$2:$B$232</c:f>
              <c:numCache>
                <c:formatCode>#,##0</c:formatCode>
                <c:ptCount val="231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 formatCode="General">
                  <c:v>46</c:v>
                </c:pt>
                <c:pt idx="230" formatCode="General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Sheet1!$A$2:$A$232</c:f>
              <c:numCache>
                <c:formatCode>m/d/yyyy</c:formatCode>
                <c:ptCount val="23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</c:numCache>
            </c:numRef>
          </c:cat>
          <c:val>
            <c:numRef>
              <c:f>Sheet1!$C$2:$C$232</c:f>
              <c:numCache>
                <c:formatCode>#,##0</c:formatCode>
                <c:ptCount val="23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3.4628599943211873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Sheet1!$A$2:$A$232</c:f>
              <c:numCache>
                <c:formatCode>m/d/yyyy</c:formatCode>
                <c:ptCount val="23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</c:numCache>
            </c:numRef>
          </c:cat>
          <c:val>
            <c:numRef>
              <c:f>Sheet1!$D$2:$D$232</c:f>
              <c:numCache>
                <c:formatCode>#,##0</c:formatCode>
                <c:ptCount val="231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1155</c:v>
                </c:pt>
                <c:pt idx="68">
                  <c:v>1166</c:v>
                </c:pt>
                <c:pt idx="69">
                  <c:v>1181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728</c:v>
                </c:pt>
                <c:pt idx="92">
                  <c:v>712</c:v>
                </c:pt>
                <c:pt idx="93">
                  <c:v>714</c:v>
                </c:pt>
                <c:pt idx="94">
                  <c:v>710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723</c:v>
                </c:pt>
                <c:pt idx="106">
                  <c:v>735</c:v>
                </c:pt>
                <c:pt idx="107">
                  <c:v>724</c:v>
                </c:pt>
                <c:pt idx="108">
                  <c:v>727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958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1090</c:v>
                </c:pt>
                <c:pt idx="155">
                  <c:v>1077</c:v>
                </c:pt>
                <c:pt idx="156">
                  <c:v>1104</c:v>
                </c:pt>
                <c:pt idx="157">
                  <c:v>1090</c:v>
                </c:pt>
                <c:pt idx="158">
                  <c:v>1073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1111</c:v>
                </c:pt>
                <c:pt idx="165">
                  <c:v>1105</c:v>
                </c:pt>
                <c:pt idx="166">
                  <c:v>1146</c:v>
                </c:pt>
                <c:pt idx="167">
                  <c:v>1170</c:v>
                </c:pt>
                <c:pt idx="168">
                  <c:v>1213</c:v>
                </c:pt>
                <c:pt idx="169">
                  <c:v>1241</c:v>
                </c:pt>
                <c:pt idx="170">
                  <c:v>1266</c:v>
                </c:pt>
                <c:pt idx="171">
                  <c:v>1270</c:v>
                </c:pt>
                <c:pt idx="172">
                  <c:v>1269</c:v>
                </c:pt>
                <c:pt idx="173">
                  <c:v>1282</c:v>
                </c:pt>
                <c:pt idx="174">
                  <c:v>1362</c:v>
                </c:pt>
                <c:pt idx="175">
                  <c:v>1391</c:v>
                </c:pt>
                <c:pt idx="176">
                  <c:v>1410</c:v>
                </c:pt>
                <c:pt idx="177">
                  <c:v>1463</c:v>
                </c:pt>
                <c:pt idx="178">
                  <c:v>1438</c:v>
                </c:pt>
                <c:pt idx="179">
                  <c:v>1465</c:v>
                </c:pt>
                <c:pt idx="180">
                  <c:v>1502</c:v>
                </c:pt>
                <c:pt idx="181">
                  <c:v>1585</c:v>
                </c:pt>
                <c:pt idx="182">
                  <c:v>1596</c:v>
                </c:pt>
                <c:pt idx="183">
                  <c:v>1623</c:v>
                </c:pt>
                <c:pt idx="184">
                  <c:v>1649</c:v>
                </c:pt>
                <c:pt idx="185">
                  <c:v>1669</c:v>
                </c:pt>
                <c:pt idx="186">
                  <c:v>1673</c:v>
                </c:pt>
                <c:pt idx="187">
                  <c:v>1676</c:v>
                </c:pt>
                <c:pt idx="188">
                  <c:v>1771</c:v>
                </c:pt>
                <c:pt idx="189">
                  <c:v>1801</c:v>
                </c:pt>
                <c:pt idx="190">
                  <c:v>1832</c:v>
                </c:pt>
                <c:pt idx="191">
                  <c:v>1821</c:v>
                </c:pt>
                <c:pt idx="192">
                  <c:v>1832</c:v>
                </c:pt>
                <c:pt idx="193">
                  <c:v>1780</c:v>
                </c:pt>
                <c:pt idx="194">
                  <c:v>1827</c:v>
                </c:pt>
                <c:pt idx="195">
                  <c:v>1885</c:v>
                </c:pt>
                <c:pt idx="196">
                  <c:v>1892</c:v>
                </c:pt>
                <c:pt idx="197">
                  <c:v>1861</c:v>
                </c:pt>
                <c:pt idx="198">
                  <c:v>1861</c:v>
                </c:pt>
                <c:pt idx="199">
                  <c:v>1821</c:v>
                </c:pt>
                <c:pt idx="200">
                  <c:v>1782</c:v>
                </c:pt>
                <c:pt idx="201">
                  <c:v>1806</c:v>
                </c:pt>
                <c:pt idx="202">
                  <c:v>1826</c:v>
                </c:pt>
                <c:pt idx="203">
                  <c:v>1779</c:v>
                </c:pt>
                <c:pt idx="204">
                  <c:v>1748</c:v>
                </c:pt>
                <c:pt idx="205">
                  <c:v>1747</c:v>
                </c:pt>
                <c:pt idx="206">
                  <c:v>1685</c:v>
                </c:pt>
                <c:pt idx="207">
                  <c:v>1649</c:v>
                </c:pt>
                <c:pt idx="208">
                  <c:v>1658</c:v>
                </c:pt>
                <c:pt idx="209">
                  <c:v>1668</c:v>
                </c:pt>
                <c:pt idx="210">
                  <c:v>1619</c:v>
                </c:pt>
                <c:pt idx="211">
                  <c:v>1559</c:v>
                </c:pt>
                <c:pt idx="212">
                  <c:v>1513</c:v>
                </c:pt>
                <c:pt idx="213">
                  <c:v>1429</c:v>
                </c:pt>
                <c:pt idx="214">
                  <c:v>1404</c:v>
                </c:pt>
                <c:pt idx="215">
                  <c:v>1385</c:v>
                </c:pt>
                <c:pt idx="216">
                  <c:v>1355</c:v>
                </c:pt>
                <c:pt idx="217">
                  <c:v>1407</c:v>
                </c:pt>
                <c:pt idx="218">
                  <c:v>1377</c:v>
                </c:pt>
                <c:pt idx="219">
                  <c:v>1331</c:v>
                </c:pt>
                <c:pt idx="220">
                  <c:v>1252</c:v>
                </c:pt>
                <c:pt idx="221">
                  <c:v>1236</c:v>
                </c:pt>
                <c:pt idx="222">
                  <c:v>1220</c:v>
                </c:pt>
                <c:pt idx="223">
                  <c:v>1205</c:v>
                </c:pt>
                <c:pt idx="224">
                  <c:v>1183</c:v>
                </c:pt>
                <c:pt idx="225">
                  <c:v>1140</c:v>
                </c:pt>
                <c:pt idx="226">
                  <c:v>1053</c:v>
                </c:pt>
                <c:pt idx="227">
                  <c:v>1027</c:v>
                </c:pt>
                <c:pt idx="228">
                  <c:v>974</c:v>
                </c:pt>
                <c:pt idx="229" formatCode="General">
                  <c:v>979</c:v>
                </c:pt>
                <c:pt idx="230" formatCode="General">
                  <c:v>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D56A-4EBF-8935-6E1D9BB68909}"/>
                </c:ext>
              </c:extLst>
            </c:dLbl>
            <c:dLbl>
              <c:idx val="20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56A-4EBF-8935-6E1D9BB68909}"/>
                </c:ext>
              </c:extLst>
            </c:dLbl>
            <c:dLbl>
              <c:idx val="228"/>
              <c:layout>
                <c:manualLayout>
                  <c:x val="-3.0219362317067216E-2"/>
                  <c:y val="-8.778390262694020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1 499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D56A-4EBF-8935-6E1D9BB689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Sheet1!$A$2:$A$232</c:f>
              <c:numCache>
                <c:formatCode>m/d/yyyy</c:formatCode>
                <c:ptCount val="23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</c:numCache>
            </c:numRef>
          </c:cat>
          <c:val>
            <c:numRef>
              <c:f>Sheet1!$B$2:$B$232</c:f>
              <c:numCache>
                <c:formatCode>#,##0</c:formatCode>
                <c:ptCount val="231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Sheet1!$A$2:$A$232</c:f>
              <c:numCache>
                <c:formatCode>m/d/yyyy</c:formatCode>
                <c:ptCount val="23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</c:numCache>
            </c:numRef>
          </c:cat>
          <c:val>
            <c:numRef>
              <c:f>Sheet1!$C$2:$C$232</c:f>
              <c:numCache>
                <c:formatCode>#,##0</c:formatCode>
                <c:ptCount val="23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20.04.2021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20.04.2021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20.04.2021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4.xml"/><Relationship Id="rId5" Type="http://schemas.openxmlformats.org/officeDocument/2006/relationships/tags" Target="../tags/tag7.xml"/><Relationship Id="rId10" Type="http://schemas.openxmlformats.org/officeDocument/2006/relationships/chart" Target="../charts/chart3.xml"/><Relationship Id="rId4" Type="http://schemas.openxmlformats.org/officeDocument/2006/relationships/tags" Target="../tags/tag6.xml"/><Relationship Id="rId9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20.04.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41389080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78569751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69971155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962875475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443392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6 809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706346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5426</TotalTime>
  <Words>1041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Žofka Jan Mgr. Ing.</cp:lastModifiedBy>
  <cp:revision>607</cp:revision>
  <dcterms:created xsi:type="dcterms:W3CDTF">2020-08-08T14:25:07Z</dcterms:created>
  <dcterms:modified xsi:type="dcterms:W3CDTF">2021-04-20T03:44:00Z</dcterms:modified>
</cp:coreProperties>
</file>