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7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List1!$D$9:$D$44</c:f>
              <c:numCache>
                <c:formatCode>#,##0</c:formatCode>
                <c:ptCount val="36"/>
                <c:pt idx="0">
                  <c:v>6936</c:v>
                </c:pt>
                <c:pt idx="1">
                  <c:v>6814</c:v>
                </c:pt>
                <c:pt idx="2">
                  <c:v>6376</c:v>
                </c:pt>
                <c:pt idx="3">
                  <c:v>6239</c:v>
                </c:pt>
                <c:pt idx="4">
                  <c:v>6746</c:v>
                </c:pt>
                <c:pt idx="5">
                  <c:v>6640</c:v>
                </c:pt>
                <c:pt idx="6">
                  <c:v>6384</c:v>
                </c:pt>
                <c:pt idx="7">
                  <c:v>6242</c:v>
                </c:pt>
                <c:pt idx="8">
                  <c:v>6215</c:v>
                </c:pt>
                <c:pt idx="9">
                  <c:v>5696</c:v>
                </c:pt>
                <c:pt idx="10" formatCode="General">
                  <c:v>5570</c:v>
                </c:pt>
                <c:pt idx="11" formatCode="General">
                  <c:v>6118</c:v>
                </c:pt>
                <c:pt idx="12" formatCode="General">
                  <c:v>5980</c:v>
                </c:pt>
                <c:pt idx="13">
                  <c:v>5751</c:v>
                </c:pt>
                <c:pt idx="14">
                  <c:v>5548</c:v>
                </c:pt>
                <c:pt idx="15">
                  <c:v>5084</c:v>
                </c:pt>
                <c:pt idx="16">
                  <c:v>4968</c:v>
                </c:pt>
                <c:pt idx="17">
                  <c:v>4475</c:v>
                </c:pt>
                <c:pt idx="18">
                  <c:v>4457</c:v>
                </c:pt>
                <c:pt idx="19">
                  <c:v>5460</c:v>
                </c:pt>
                <c:pt idx="20">
                  <c:v>5189</c:v>
                </c:pt>
                <c:pt idx="21">
                  <c:v>4832</c:v>
                </c:pt>
                <c:pt idx="22">
                  <c:v>4586</c:v>
                </c:pt>
                <c:pt idx="23">
                  <c:v>4030</c:v>
                </c:pt>
                <c:pt idx="24">
                  <c:v>3880</c:v>
                </c:pt>
                <c:pt idx="25">
                  <c:v>4182</c:v>
                </c:pt>
                <c:pt idx="26">
                  <c:v>3963</c:v>
                </c:pt>
                <c:pt idx="27">
                  <c:v>3757</c:v>
                </c:pt>
                <c:pt idx="28">
                  <c:v>3574</c:v>
                </c:pt>
                <c:pt idx="29">
                  <c:v>3379</c:v>
                </c:pt>
                <c:pt idx="30" formatCode="General">
                  <c:v>3041</c:v>
                </c:pt>
                <c:pt idx="31" formatCode="General">
                  <c:v>2951</c:v>
                </c:pt>
                <c:pt idx="32" formatCode="General">
                  <c:v>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0-4EED-A7F3-88ECBD466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List1!$E$9:$E$44</c:f>
              <c:numCache>
                <c:formatCode>#,##0</c:formatCode>
                <c:ptCount val="36"/>
                <c:pt idx="0">
                  <c:v>1837</c:v>
                </c:pt>
                <c:pt idx="1">
                  <c:v>1818</c:v>
                </c:pt>
                <c:pt idx="2">
                  <c:v>1792</c:v>
                </c:pt>
                <c:pt idx="3">
                  <c:v>1768</c:v>
                </c:pt>
                <c:pt idx="4">
                  <c:v>1799</c:v>
                </c:pt>
                <c:pt idx="5">
                  <c:v>1762</c:v>
                </c:pt>
                <c:pt idx="6">
                  <c:v>1739</c:v>
                </c:pt>
                <c:pt idx="7">
                  <c:v>1723</c:v>
                </c:pt>
                <c:pt idx="8">
                  <c:v>1682</c:v>
                </c:pt>
                <c:pt idx="9">
                  <c:v>1641</c:v>
                </c:pt>
                <c:pt idx="10">
                  <c:v>1618</c:v>
                </c:pt>
                <c:pt idx="11">
                  <c:v>1606</c:v>
                </c:pt>
                <c:pt idx="12">
                  <c:v>1600</c:v>
                </c:pt>
                <c:pt idx="13">
                  <c:v>1547</c:v>
                </c:pt>
                <c:pt idx="14">
                  <c:v>1504</c:v>
                </c:pt>
                <c:pt idx="15">
                  <c:v>1446</c:v>
                </c:pt>
                <c:pt idx="16">
                  <c:v>1416</c:v>
                </c:pt>
                <c:pt idx="17">
                  <c:v>1312</c:v>
                </c:pt>
                <c:pt idx="18">
                  <c:v>1365</c:v>
                </c:pt>
                <c:pt idx="19">
                  <c:v>1315</c:v>
                </c:pt>
                <c:pt idx="20">
                  <c:v>1315</c:v>
                </c:pt>
                <c:pt idx="21">
                  <c:v>1312</c:v>
                </c:pt>
                <c:pt idx="22">
                  <c:v>1275</c:v>
                </c:pt>
                <c:pt idx="23">
                  <c:v>1241</c:v>
                </c:pt>
                <c:pt idx="24">
                  <c:v>1190</c:v>
                </c:pt>
                <c:pt idx="25">
                  <c:v>1166</c:v>
                </c:pt>
                <c:pt idx="26">
                  <c:v>1166</c:v>
                </c:pt>
                <c:pt idx="27">
                  <c:v>1131</c:v>
                </c:pt>
                <c:pt idx="28">
                  <c:v>1077</c:v>
                </c:pt>
                <c:pt idx="29">
                  <c:v>1042</c:v>
                </c:pt>
                <c:pt idx="30">
                  <c:v>1011</c:v>
                </c:pt>
                <c:pt idx="31">
                  <c:v>962</c:v>
                </c:pt>
                <c:pt idx="32">
                  <c:v>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C0-4EED-A7F3-88ECBD466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8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20.04.2021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20.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20.4.2021 00:17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983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44238"/>
              </p:ext>
            </p:extLst>
          </p:nvPr>
        </p:nvGraphicFramePr>
        <p:xfrm>
          <a:off x="220473" y="958048"/>
          <a:ext cx="8842245" cy="4758774"/>
        </p:xfrm>
        <a:graphic>
          <a:graphicData uri="http://schemas.openxmlformats.org/drawingml/2006/table">
            <a:tbl>
              <a:tblPr/>
              <a:tblGrid>
                <a:gridCol w="2260539">
                  <a:extLst>
                    <a:ext uri="{9D8B030D-6E8A-4147-A177-3AD203B41FA5}">
                      <a16:colId xmlns:a16="http://schemas.microsoft.com/office/drawing/2014/main" val="3370484015"/>
                    </a:ext>
                  </a:extLst>
                </a:gridCol>
                <a:gridCol w="1384004">
                  <a:extLst>
                    <a:ext uri="{9D8B030D-6E8A-4147-A177-3AD203B41FA5}">
                      <a16:colId xmlns:a16="http://schemas.microsoft.com/office/drawing/2014/main" val="2747518957"/>
                    </a:ext>
                  </a:extLst>
                </a:gridCol>
                <a:gridCol w="1280202">
                  <a:extLst>
                    <a:ext uri="{9D8B030D-6E8A-4147-A177-3AD203B41FA5}">
                      <a16:colId xmlns:a16="http://schemas.microsoft.com/office/drawing/2014/main" val="1208640556"/>
                    </a:ext>
                  </a:extLst>
                </a:gridCol>
                <a:gridCol w="1268670">
                  <a:extLst>
                    <a:ext uri="{9D8B030D-6E8A-4147-A177-3AD203B41FA5}">
                      <a16:colId xmlns:a16="http://schemas.microsoft.com/office/drawing/2014/main" val="401708756"/>
                    </a:ext>
                  </a:extLst>
                </a:gridCol>
                <a:gridCol w="1322493">
                  <a:extLst>
                    <a:ext uri="{9D8B030D-6E8A-4147-A177-3AD203B41FA5}">
                      <a16:colId xmlns:a16="http://schemas.microsoft.com/office/drawing/2014/main" val="1628125838"/>
                    </a:ext>
                  </a:extLst>
                </a:gridCol>
                <a:gridCol w="1326337">
                  <a:extLst>
                    <a:ext uri="{9D8B030D-6E8A-4147-A177-3AD203B41FA5}">
                      <a16:colId xmlns:a16="http://schemas.microsoft.com/office/drawing/2014/main" val="3453521437"/>
                    </a:ext>
                  </a:extLst>
                </a:gridCol>
              </a:tblGrid>
              <a:tr h="22018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20.4.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21"/>
                  </a:ext>
                </a:extLst>
              </a:tr>
              <a:tr h="18576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08199"/>
                  </a:ext>
                </a:extLst>
              </a:tr>
              <a:tr h="2201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53294"/>
                  </a:ext>
                </a:extLst>
              </a:tr>
              <a:tr h="63696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383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47549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48131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785095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42816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78755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88990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55388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71606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299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3347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88796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73162"/>
                  </a:ext>
                </a:extLst>
              </a:tr>
              <a:tr h="1965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32543"/>
                  </a:ext>
                </a:extLst>
              </a:tr>
              <a:tr h="2123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159964"/>
                  </a:ext>
                </a:extLst>
              </a:tr>
              <a:tr h="228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4 157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506466"/>
                  </a:ext>
                </a:extLst>
              </a:tr>
              <a:tr h="36365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8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20.4.2021 00:17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3 125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0590"/>
              </p:ext>
            </p:extLst>
          </p:nvPr>
        </p:nvGraphicFramePr>
        <p:xfrm>
          <a:off x="158975" y="990794"/>
          <a:ext cx="8923477" cy="4840398"/>
        </p:xfrm>
        <a:graphic>
          <a:graphicData uri="http://schemas.openxmlformats.org/drawingml/2006/table">
            <a:tbl>
              <a:tblPr/>
              <a:tblGrid>
                <a:gridCol w="3338279">
                  <a:extLst>
                    <a:ext uri="{9D8B030D-6E8A-4147-A177-3AD203B41FA5}">
                      <a16:colId xmlns:a16="http://schemas.microsoft.com/office/drawing/2014/main" val="2158585815"/>
                    </a:ext>
                  </a:extLst>
                </a:gridCol>
                <a:gridCol w="1881485">
                  <a:extLst>
                    <a:ext uri="{9D8B030D-6E8A-4147-A177-3AD203B41FA5}">
                      <a16:colId xmlns:a16="http://schemas.microsoft.com/office/drawing/2014/main" val="4243186380"/>
                    </a:ext>
                  </a:extLst>
                </a:gridCol>
                <a:gridCol w="1866670">
                  <a:extLst>
                    <a:ext uri="{9D8B030D-6E8A-4147-A177-3AD203B41FA5}">
                      <a16:colId xmlns:a16="http://schemas.microsoft.com/office/drawing/2014/main" val="1183675605"/>
                    </a:ext>
                  </a:extLst>
                </a:gridCol>
                <a:gridCol w="1837043">
                  <a:extLst>
                    <a:ext uri="{9D8B030D-6E8A-4147-A177-3AD203B41FA5}">
                      <a16:colId xmlns:a16="http://schemas.microsoft.com/office/drawing/2014/main" val="69751293"/>
                    </a:ext>
                  </a:extLst>
                </a:gridCol>
              </a:tblGrid>
              <a:tr h="4083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20.4.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50638"/>
                  </a:ext>
                </a:extLst>
              </a:tr>
              <a:tr h="1885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42965"/>
                  </a:ext>
                </a:extLst>
              </a:tr>
              <a:tr h="2190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1124"/>
                  </a:ext>
                </a:extLst>
              </a:tr>
              <a:tr h="63365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72998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2955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31959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25655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1097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39745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17841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50406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56409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76334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6928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76509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522350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57633"/>
                  </a:ext>
                </a:extLst>
              </a:tr>
              <a:tr h="211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96"/>
                  </a:ext>
                </a:extLst>
              </a:tr>
              <a:tr h="2268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2 188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72546"/>
                  </a:ext>
                </a:extLst>
              </a:tr>
              <a:tr h="26597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2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611361"/>
              </p:ext>
            </p:extLst>
          </p:nvPr>
        </p:nvGraphicFramePr>
        <p:xfrm>
          <a:off x="907440" y="1073150"/>
          <a:ext cx="8034338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19.4.2021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20.4.2021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</a:t>
            </a:r>
            <a:r>
              <a:rPr lang="cs-CZ" sz="1800" b="1" i="1" dirty="0" smtClean="0"/>
              <a:t>atím nebyl požadován žádný transport pacientů</a:t>
            </a:r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150890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16673</TotalTime>
  <Words>502</Words>
  <Application>Microsoft Office PowerPoint</Application>
  <PresentationFormat>Širokoúhlá obrazovka</PresentationFormat>
  <Paragraphs>238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1187</cp:revision>
  <cp:lastPrinted>2020-10-20T04:21:56Z</cp:lastPrinted>
  <dcterms:created xsi:type="dcterms:W3CDTF">2020-07-15T10:33:32Z</dcterms:created>
  <dcterms:modified xsi:type="dcterms:W3CDTF">2021-04-20T10:25:14Z</dcterms:modified>
</cp:coreProperties>
</file>