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Sheet1!$D$2:$D$233</c:f>
              <c:numCache>
                <c:formatCode>#,##0</c:formatCode>
                <c:ptCount val="23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313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798</c:v>
                </c:pt>
                <c:pt idx="183">
                  <c:v>804</c:v>
                </c:pt>
                <c:pt idx="184">
                  <c:v>825</c:v>
                </c:pt>
                <c:pt idx="185">
                  <c:v>840</c:v>
                </c:pt>
                <c:pt idx="186">
                  <c:v>850</c:v>
                </c:pt>
                <c:pt idx="187">
                  <c:v>869</c:v>
                </c:pt>
                <c:pt idx="188">
                  <c:v>918</c:v>
                </c:pt>
                <c:pt idx="189">
                  <c:v>908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914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796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716</c:v>
                </c:pt>
                <c:pt idx="217">
                  <c:v>739</c:v>
                </c:pt>
                <c:pt idx="218">
                  <c:v>715</c:v>
                </c:pt>
                <c:pt idx="219">
                  <c:v>682</c:v>
                </c:pt>
                <c:pt idx="220">
                  <c:v>642</c:v>
                </c:pt>
                <c:pt idx="221">
                  <c:v>619</c:v>
                </c:pt>
                <c:pt idx="222">
                  <c:v>620</c:v>
                </c:pt>
                <c:pt idx="223">
                  <c:v>610</c:v>
                </c:pt>
                <c:pt idx="224">
                  <c:v>590</c:v>
                </c:pt>
                <c:pt idx="225">
                  <c:v>556</c:v>
                </c:pt>
                <c:pt idx="226">
                  <c:v>537</c:v>
                </c:pt>
                <c:pt idx="227">
                  <c:v>526</c:v>
                </c:pt>
                <c:pt idx="228">
                  <c:v>501</c:v>
                </c:pt>
                <c:pt idx="229" formatCode="General">
                  <c:v>505</c:v>
                </c:pt>
                <c:pt idx="230" formatCode="General">
                  <c:v>506</c:v>
                </c:pt>
                <c:pt idx="231" formatCode="General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951155278743182E-2"/>
                  <c:y val="-6.990422169258099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Sheet1!$B$2:$B$233</c:f>
              <c:numCache>
                <c:formatCode>#,##0</c:formatCode>
                <c:ptCount val="23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  <c:pt idx="231" formatCode="General">
                  <c:v>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Sheet1!$C$2:$C$233</c:f>
              <c:numCache>
                <c:formatCode>#,##0</c:formatCode>
                <c:ptCount val="2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Sheet1!$D$2:$D$233</c:f>
              <c:numCache>
                <c:formatCode>#,##0</c:formatCode>
                <c:ptCount val="23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2356</c:v>
                </c:pt>
                <c:pt idx="120">
                  <c:v>2479</c:v>
                </c:pt>
                <c:pt idx="121">
                  <c:v>2500</c:v>
                </c:pt>
                <c:pt idx="122">
                  <c:v>2499</c:v>
                </c:pt>
                <c:pt idx="123">
                  <c:v>2684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2935</c:v>
                </c:pt>
                <c:pt idx="130">
                  <c:v>2967</c:v>
                </c:pt>
                <c:pt idx="131">
                  <c:v>2975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3596</c:v>
                </c:pt>
                <c:pt idx="184">
                  <c:v>3679</c:v>
                </c:pt>
                <c:pt idx="185">
                  <c:v>3706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3926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4025</c:v>
                </c:pt>
                <c:pt idx="198">
                  <c:v>3997</c:v>
                </c:pt>
                <c:pt idx="199">
                  <c:v>3793</c:v>
                </c:pt>
                <c:pt idx="200">
                  <c:v>3721</c:v>
                </c:pt>
                <c:pt idx="201">
                  <c:v>3799</c:v>
                </c:pt>
                <c:pt idx="202">
                  <c:v>3816</c:v>
                </c:pt>
                <c:pt idx="203">
                  <c:v>3686</c:v>
                </c:pt>
                <c:pt idx="204">
                  <c:v>3541</c:v>
                </c:pt>
                <c:pt idx="205">
                  <c:v>3471</c:v>
                </c:pt>
                <c:pt idx="206">
                  <c:v>3328</c:v>
                </c:pt>
                <c:pt idx="207">
                  <c:v>3354</c:v>
                </c:pt>
                <c:pt idx="208">
                  <c:v>3384</c:v>
                </c:pt>
                <c:pt idx="209">
                  <c:v>3355</c:v>
                </c:pt>
                <c:pt idx="210">
                  <c:v>3278</c:v>
                </c:pt>
                <c:pt idx="211">
                  <c:v>3144</c:v>
                </c:pt>
                <c:pt idx="212">
                  <c:v>2997</c:v>
                </c:pt>
                <c:pt idx="213">
                  <c:v>2813</c:v>
                </c:pt>
                <c:pt idx="214">
                  <c:v>2769</c:v>
                </c:pt>
                <c:pt idx="215">
                  <c:v>2829</c:v>
                </c:pt>
                <c:pt idx="216">
                  <c:v>2844</c:v>
                </c:pt>
                <c:pt idx="217">
                  <c:v>3044</c:v>
                </c:pt>
                <c:pt idx="218">
                  <c:v>2865</c:v>
                </c:pt>
                <c:pt idx="219">
                  <c:v>2688</c:v>
                </c:pt>
                <c:pt idx="220">
                  <c:v>2418</c:v>
                </c:pt>
                <c:pt idx="221">
                  <c:v>2329</c:v>
                </c:pt>
                <c:pt idx="222">
                  <c:v>2344</c:v>
                </c:pt>
                <c:pt idx="223">
                  <c:v>2332</c:v>
                </c:pt>
                <c:pt idx="224">
                  <c:v>2234</c:v>
                </c:pt>
                <c:pt idx="225">
                  <c:v>2106</c:v>
                </c:pt>
                <c:pt idx="226">
                  <c:v>1933</c:v>
                </c:pt>
                <c:pt idx="227">
                  <c:v>1786</c:v>
                </c:pt>
                <c:pt idx="228">
                  <c:v>1753</c:v>
                </c:pt>
                <c:pt idx="229">
                  <c:v>1762</c:v>
                </c:pt>
                <c:pt idx="230">
                  <c:v>1814</c:v>
                </c:pt>
                <c:pt idx="231">
                  <c:v>1715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6 340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Sheet1!$B$2:$B$233</c:f>
              <c:numCache>
                <c:formatCode>#,##0</c:formatCode>
                <c:ptCount val="23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Sheet1!$C$2:$C$233</c:f>
              <c:numCache>
                <c:formatCode>#,##0</c:formatCode>
                <c:ptCount val="2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Sheet1!$D$2:$D$233</c:f>
              <c:numCache>
                <c:formatCode>#,##0</c:formatCode>
                <c:ptCount val="2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19</c:v>
                </c:pt>
                <c:pt idx="225">
                  <c:v>18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 formatCode="General">
                  <c:v>21</c:v>
                </c:pt>
                <c:pt idx="230" formatCode="General">
                  <c:v>23</c:v>
                </c:pt>
                <c:pt idx="231" formatCode="General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Sheet1!$B$2:$B$233</c:f>
              <c:numCache>
                <c:formatCode>#,##0</c:formatCode>
                <c:ptCount val="23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  <c:pt idx="231" formatCode="General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Sheet1!$C$2:$C$233</c:f>
              <c:numCache>
                <c:formatCode>#,##0</c:formatCode>
                <c:ptCount val="2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Sheet1!$D$2:$D$233</c:f>
              <c:numCache>
                <c:formatCode>#,##0</c:formatCode>
                <c:ptCount val="23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639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727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1649</c:v>
                </c:pt>
                <c:pt idx="185">
                  <c:v>1669</c:v>
                </c:pt>
                <c:pt idx="186">
                  <c:v>1673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1833</c:v>
                </c:pt>
                <c:pt idx="191">
                  <c:v>1822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5">
                  <c:v>1746</c:v>
                </c:pt>
                <c:pt idx="206">
                  <c:v>1683</c:v>
                </c:pt>
                <c:pt idx="207">
                  <c:v>1647</c:v>
                </c:pt>
                <c:pt idx="208">
                  <c:v>1657</c:v>
                </c:pt>
                <c:pt idx="209">
                  <c:v>1667</c:v>
                </c:pt>
                <c:pt idx="210">
                  <c:v>1618</c:v>
                </c:pt>
                <c:pt idx="211">
                  <c:v>1559</c:v>
                </c:pt>
                <c:pt idx="212">
                  <c:v>1513</c:v>
                </c:pt>
                <c:pt idx="213">
                  <c:v>1429</c:v>
                </c:pt>
                <c:pt idx="214">
                  <c:v>1404</c:v>
                </c:pt>
                <c:pt idx="215">
                  <c:v>1384</c:v>
                </c:pt>
                <c:pt idx="216">
                  <c:v>1353</c:v>
                </c:pt>
                <c:pt idx="217">
                  <c:v>1405</c:v>
                </c:pt>
                <c:pt idx="218">
                  <c:v>1375</c:v>
                </c:pt>
                <c:pt idx="219">
                  <c:v>1329</c:v>
                </c:pt>
                <c:pt idx="220">
                  <c:v>1250</c:v>
                </c:pt>
                <c:pt idx="221">
                  <c:v>1235</c:v>
                </c:pt>
                <c:pt idx="222">
                  <c:v>1219</c:v>
                </c:pt>
                <c:pt idx="223">
                  <c:v>1204</c:v>
                </c:pt>
                <c:pt idx="224">
                  <c:v>1179</c:v>
                </c:pt>
                <c:pt idx="225">
                  <c:v>1137</c:v>
                </c:pt>
                <c:pt idx="226">
                  <c:v>1059</c:v>
                </c:pt>
                <c:pt idx="227">
                  <c:v>1032</c:v>
                </c:pt>
                <c:pt idx="228">
                  <c:v>990</c:v>
                </c:pt>
                <c:pt idx="229" formatCode="General">
                  <c:v>990</c:v>
                </c:pt>
                <c:pt idx="230">
                  <c:v>1009</c:v>
                </c:pt>
                <c:pt idx="231" formatCode="General">
                  <c:v>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Sheet1!$B$2:$B$233</c:f>
              <c:numCache>
                <c:formatCode>#,##0</c:formatCode>
                <c:ptCount val="23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Sheet1!$A$2:$A$233</c:f>
              <c:numCache>
                <c:formatCode>m/d/yyyy</c:formatCode>
                <c:ptCount val="23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</c:numCache>
            </c:numRef>
          </c:cat>
          <c:val>
            <c:numRef>
              <c:f>Sheet1!$C$2:$C$233</c:f>
              <c:numCache>
                <c:formatCode>#,##0</c:formatCode>
                <c:ptCount val="2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21.04.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8933449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26763724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5862029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3066798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8165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3400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611</cp:revision>
  <dcterms:created xsi:type="dcterms:W3CDTF">2020-08-08T14:25:07Z</dcterms:created>
  <dcterms:modified xsi:type="dcterms:W3CDTF">2021-04-21T03:42:47Z</dcterms:modified>
</cp:coreProperties>
</file>