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Sheet1!$D$2:$D$236</c:f>
              <c:numCache>
                <c:formatCode>#,##0</c:formatCode>
                <c:ptCount val="23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370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909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940</c:v>
                </c:pt>
                <c:pt idx="201">
                  <c:v>935</c:v>
                </c:pt>
                <c:pt idx="202">
                  <c:v>974</c:v>
                </c:pt>
                <c:pt idx="203">
                  <c:v>933</c:v>
                </c:pt>
                <c:pt idx="204">
                  <c:v>925</c:v>
                </c:pt>
                <c:pt idx="205">
                  <c:v>913</c:v>
                </c:pt>
                <c:pt idx="206">
                  <c:v>915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795</c:v>
                </c:pt>
                <c:pt idx="213">
                  <c:v>767</c:v>
                </c:pt>
                <c:pt idx="214">
                  <c:v>730</c:v>
                </c:pt>
                <c:pt idx="215">
                  <c:v>719</c:v>
                </c:pt>
                <c:pt idx="216">
                  <c:v>715</c:v>
                </c:pt>
                <c:pt idx="217">
                  <c:v>738</c:v>
                </c:pt>
                <c:pt idx="218">
                  <c:v>714</c:v>
                </c:pt>
                <c:pt idx="219">
                  <c:v>681</c:v>
                </c:pt>
                <c:pt idx="220">
                  <c:v>640</c:v>
                </c:pt>
                <c:pt idx="221">
                  <c:v>617</c:v>
                </c:pt>
                <c:pt idx="222">
                  <c:v>618</c:v>
                </c:pt>
                <c:pt idx="223">
                  <c:v>608</c:v>
                </c:pt>
                <c:pt idx="224">
                  <c:v>587</c:v>
                </c:pt>
                <c:pt idx="225">
                  <c:v>553</c:v>
                </c:pt>
                <c:pt idx="226">
                  <c:v>534</c:v>
                </c:pt>
                <c:pt idx="227">
                  <c:v>527</c:v>
                </c:pt>
                <c:pt idx="228">
                  <c:v>499</c:v>
                </c:pt>
                <c:pt idx="229" formatCode="General">
                  <c:v>505</c:v>
                </c:pt>
                <c:pt idx="230" formatCode="General">
                  <c:v>503</c:v>
                </c:pt>
                <c:pt idx="231" formatCode="General">
                  <c:v>488</c:v>
                </c:pt>
                <c:pt idx="232" formatCode="General">
                  <c:v>475</c:v>
                </c:pt>
                <c:pt idx="233" formatCode="General">
                  <c:v>431</c:v>
                </c:pt>
                <c:pt idx="234" formatCode="General">
                  <c:v>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8.6341035191621739E-3"/>
                  <c:y val="-9.07362906122823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B3-47F2-9BD6-517B264C6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Sheet1!$B$2:$B$236</c:f>
              <c:numCache>
                <c:formatCode>#,##0</c:formatCode>
                <c:ptCount val="23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 formatCode="General">
                  <c:v>528</c:v>
                </c:pt>
                <c:pt idx="230" formatCode="General">
                  <c:v>552</c:v>
                </c:pt>
                <c:pt idx="231" formatCode="General">
                  <c:v>593</c:v>
                </c:pt>
                <c:pt idx="232" formatCode="General">
                  <c:v>554</c:v>
                </c:pt>
                <c:pt idx="233" formatCode="General">
                  <c:v>595</c:v>
                </c:pt>
                <c:pt idx="234" formatCode="General">
                  <c:v>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Sheet1!$C$2:$C$236</c:f>
              <c:numCache>
                <c:formatCode>#,##0</c:formatCode>
                <c:ptCount val="2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Sheet1!$D$2:$D$236</c:f>
              <c:numCache>
                <c:formatCode>#,##0</c:formatCode>
                <c:ptCount val="23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2759</c:v>
                </c:pt>
                <c:pt idx="138">
                  <c:v>2746</c:v>
                </c:pt>
                <c:pt idx="139">
                  <c:v>2703</c:v>
                </c:pt>
                <c:pt idx="140">
                  <c:v>2641</c:v>
                </c:pt>
                <c:pt idx="141">
                  <c:v>2596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2368</c:v>
                </c:pt>
                <c:pt idx="158">
                  <c:v>2346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3540</c:v>
                </c:pt>
                <c:pt idx="205">
                  <c:v>3470</c:v>
                </c:pt>
                <c:pt idx="206">
                  <c:v>3329</c:v>
                </c:pt>
                <c:pt idx="207">
                  <c:v>3354</c:v>
                </c:pt>
                <c:pt idx="208">
                  <c:v>3383</c:v>
                </c:pt>
                <c:pt idx="209">
                  <c:v>3354</c:v>
                </c:pt>
                <c:pt idx="210">
                  <c:v>3279</c:v>
                </c:pt>
                <c:pt idx="211">
                  <c:v>3144</c:v>
                </c:pt>
                <c:pt idx="212">
                  <c:v>2995</c:v>
                </c:pt>
                <c:pt idx="213">
                  <c:v>2812</c:v>
                </c:pt>
                <c:pt idx="214">
                  <c:v>2769</c:v>
                </c:pt>
                <c:pt idx="215">
                  <c:v>2830</c:v>
                </c:pt>
                <c:pt idx="216">
                  <c:v>2845</c:v>
                </c:pt>
                <c:pt idx="217">
                  <c:v>3045</c:v>
                </c:pt>
                <c:pt idx="218">
                  <c:v>2866</c:v>
                </c:pt>
                <c:pt idx="219">
                  <c:v>2690</c:v>
                </c:pt>
                <c:pt idx="220">
                  <c:v>2418</c:v>
                </c:pt>
                <c:pt idx="221">
                  <c:v>2326</c:v>
                </c:pt>
                <c:pt idx="222">
                  <c:v>2342</c:v>
                </c:pt>
                <c:pt idx="223">
                  <c:v>2333</c:v>
                </c:pt>
                <c:pt idx="224">
                  <c:v>2240</c:v>
                </c:pt>
                <c:pt idx="225">
                  <c:v>2110</c:v>
                </c:pt>
                <c:pt idx="226">
                  <c:v>1935</c:v>
                </c:pt>
                <c:pt idx="227">
                  <c:v>1790</c:v>
                </c:pt>
                <c:pt idx="228">
                  <c:v>1760</c:v>
                </c:pt>
                <c:pt idx="229">
                  <c:v>1772</c:v>
                </c:pt>
                <c:pt idx="230">
                  <c:v>1822</c:v>
                </c:pt>
                <c:pt idx="231">
                  <c:v>1713</c:v>
                </c:pt>
                <c:pt idx="232">
                  <c:v>1622</c:v>
                </c:pt>
                <c:pt idx="233">
                  <c:v>1544</c:v>
                </c:pt>
                <c:pt idx="234">
                  <c:v>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6 541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FAD9-41A5-9B24-319A654422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Sheet1!$B$2:$B$236</c:f>
              <c:numCache>
                <c:formatCode>#,##0</c:formatCode>
                <c:ptCount val="23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Sheet1!$C$2:$C$236</c:f>
              <c:numCache>
                <c:formatCode>#,##0</c:formatCode>
                <c:ptCount val="2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Sheet1!$D$2:$D$236</c:f>
              <c:numCache>
                <c:formatCode>#,##0</c:formatCode>
                <c:ptCount val="2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5">
                  <c:v>26</c:v>
                </c:pt>
                <c:pt idx="206">
                  <c:v>29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16</c:v>
                </c:pt>
                <c:pt idx="226">
                  <c:v>17</c:v>
                </c:pt>
                <c:pt idx="227">
                  <c:v>18</c:v>
                </c:pt>
                <c:pt idx="228">
                  <c:v>18</c:v>
                </c:pt>
                <c:pt idx="229" formatCode="General">
                  <c:v>19</c:v>
                </c:pt>
                <c:pt idx="230" formatCode="General">
                  <c:v>21</c:v>
                </c:pt>
                <c:pt idx="231" formatCode="General">
                  <c:v>18</c:v>
                </c:pt>
                <c:pt idx="232" formatCode="General">
                  <c:v>20</c:v>
                </c:pt>
                <c:pt idx="233" formatCode="General">
                  <c:v>21</c:v>
                </c:pt>
                <c:pt idx="234" formatCode="General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C7C-46FD-AC56-781B4A4EF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Sheet1!$B$2:$B$236</c:f>
              <c:numCache>
                <c:formatCode>#,##0</c:formatCode>
                <c:ptCount val="23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 formatCode="General">
                  <c:v>46</c:v>
                </c:pt>
                <c:pt idx="230" formatCode="General">
                  <c:v>42</c:v>
                </c:pt>
                <c:pt idx="231" formatCode="General">
                  <c:v>42</c:v>
                </c:pt>
                <c:pt idx="232" formatCode="General">
                  <c:v>41</c:v>
                </c:pt>
                <c:pt idx="233" formatCode="General">
                  <c:v>40</c:v>
                </c:pt>
                <c:pt idx="234" formatCode="General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Sheet1!$C$2:$C$236</c:f>
              <c:numCache>
                <c:formatCode>#,##0</c:formatCode>
                <c:ptCount val="2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Sheet1!$D$2:$D$236</c:f>
              <c:numCache>
                <c:formatCode>#,##0</c:formatCode>
                <c:ptCount val="23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1597</c:v>
                </c:pt>
                <c:pt idx="183">
                  <c:v>1624</c:v>
                </c:pt>
                <c:pt idx="184">
                  <c:v>1650</c:v>
                </c:pt>
                <c:pt idx="185">
                  <c:v>1670</c:v>
                </c:pt>
                <c:pt idx="186">
                  <c:v>1674</c:v>
                </c:pt>
                <c:pt idx="187">
                  <c:v>1676</c:v>
                </c:pt>
                <c:pt idx="188">
                  <c:v>1772</c:v>
                </c:pt>
                <c:pt idx="189">
                  <c:v>1802</c:v>
                </c:pt>
                <c:pt idx="190">
                  <c:v>1832</c:v>
                </c:pt>
                <c:pt idx="191">
                  <c:v>1821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1861</c:v>
                </c:pt>
                <c:pt idx="199">
                  <c:v>1821</c:v>
                </c:pt>
                <c:pt idx="200">
                  <c:v>1782</c:v>
                </c:pt>
                <c:pt idx="201">
                  <c:v>1806</c:v>
                </c:pt>
                <c:pt idx="202">
                  <c:v>1826</c:v>
                </c:pt>
                <c:pt idx="203">
                  <c:v>1778</c:v>
                </c:pt>
                <c:pt idx="204">
                  <c:v>1747</c:v>
                </c:pt>
                <c:pt idx="205">
                  <c:v>1745</c:v>
                </c:pt>
                <c:pt idx="206">
                  <c:v>1683</c:v>
                </c:pt>
                <c:pt idx="207">
                  <c:v>1647</c:v>
                </c:pt>
                <c:pt idx="208">
                  <c:v>1658</c:v>
                </c:pt>
                <c:pt idx="209">
                  <c:v>1668</c:v>
                </c:pt>
                <c:pt idx="210">
                  <c:v>1619</c:v>
                </c:pt>
                <c:pt idx="211">
                  <c:v>1560</c:v>
                </c:pt>
                <c:pt idx="212">
                  <c:v>1513</c:v>
                </c:pt>
                <c:pt idx="213">
                  <c:v>1430</c:v>
                </c:pt>
                <c:pt idx="214">
                  <c:v>1405</c:v>
                </c:pt>
                <c:pt idx="215">
                  <c:v>1385</c:v>
                </c:pt>
                <c:pt idx="216">
                  <c:v>1353</c:v>
                </c:pt>
                <c:pt idx="217">
                  <c:v>1406</c:v>
                </c:pt>
                <c:pt idx="218">
                  <c:v>1374</c:v>
                </c:pt>
                <c:pt idx="219">
                  <c:v>1328</c:v>
                </c:pt>
                <c:pt idx="220">
                  <c:v>1249</c:v>
                </c:pt>
                <c:pt idx="221">
                  <c:v>1233</c:v>
                </c:pt>
                <c:pt idx="222">
                  <c:v>1216</c:v>
                </c:pt>
                <c:pt idx="223">
                  <c:v>1203</c:v>
                </c:pt>
                <c:pt idx="224">
                  <c:v>1177</c:v>
                </c:pt>
                <c:pt idx="225">
                  <c:v>1133</c:v>
                </c:pt>
                <c:pt idx="226">
                  <c:v>1054</c:v>
                </c:pt>
                <c:pt idx="227">
                  <c:v>1032</c:v>
                </c:pt>
                <c:pt idx="228">
                  <c:v>991</c:v>
                </c:pt>
                <c:pt idx="229" formatCode="General">
                  <c:v>995</c:v>
                </c:pt>
                <c:pt idx="230">
                  <c:v>1012</c:v>
                </c:pt>
                <c:pt idx="231" formatCode="General">
                  <c:v>960</c:v>
                </c:pt>
                <c:pt idx="232" formatCode="General">
                  <c:v>917</c:v>
                </c:pt>
                <c:pt idx="233" formatCode="General">
                  <c:v>857</c:v>
                </c:pt>
                <c:pt idx="234" formatCode="General">
                  <c:v>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56A-4EBF-8935-6E1D9BB68909}"/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6A-4EBF-8935-6E1D9BB68909}"/>
                </c:ext>
              </c:extLst>
            </c:dLbl>
            <c:dLbl>
              <c:idx val="228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56A-4EBF-8935-6E1D9BB6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Sheet1!$B$2:$B$236</c:f>
              <c:numCache>
                <c:formatCode>#,##0</c:formatCode>
                <c:ptCount val="23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Sheet1!$A$2:$A$236</c:f>
              <c:numCache>
                <c:formatCode>m/d/yyyy</c:formatCode>
                <c:ptCount val="23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</c:numCache>
            </c:numRef>
          </c:cat>
          <c:val>
            <c:numRef>
              <c:f>Sheet1!$C$2:$C$236</c:f>
              <c:numCache>
                <c:formatCode>#,##0</c:formatCode>
                <c:ptCount val="2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24.04.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58278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32199468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70826074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03514487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7493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673434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621</cp:revision>
  <dcterms:created xsi:type="dcterms:W3CDTF">2020-08-08T14:25:07Z</dcterms:created>
  <dcterms:modified xsi:type="dcterms:W3CDTF">2021-04-24T03:38:25Z</dcterms:modified>
</cp:coreProperties>
</file>