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30" r:id="rId5"/>
    <p:sldMasterId id="2147483740" r:id="rId6"/>
    <p:sldMasterId id="2147483747" r:id="rId7"/>
    <p:sldMasterId id="2147483758" r:id="rId8"/>
  </p:sldMasterIdLst>
  <p:notesMasterIdLst>
    <p:notesMasterId r:id="rId45"/>
  </p:notesMasterIdLst>
  <p:sldIdLst>
    <p:sldId id="1624" r:id="rId9"/>
    <p:sldId id="1783" r:id="rId10"/>
    <p:sldId id="1784" r:id="rId11"/>
    <p:sldId id="1796" r:id="rId12"/>
    <p:sldId id="1797" r:id="rId13"/>
    <p:sldId id="1798" r:id="rId14"/>
    <p:sldId id="1670" r:id="rId15"/>
    <p:sldId id="1799" r:id="rId16"/>
    <p:sldId id="1800" r:id="rId17"/>
    <p:sldId id="1801" r:id="rId18"/>
    <p:sldId id="1802" r:id="rId19"/>
    <p:sldId id="1803" r:id="rId20"/>
    <p:sldId id="1808" r:id="rId21"/>
    <p:sldId id="1810" r:id="rId22"/>
    <p:sldId id="1811" r:id="rId23"/>
    <p:sldId id="1812" r:id="rId24"/>
    <p:sldId id="1804" r:id="rId25"/>
    <p:sldId id="1805" r:id="rId26"/>
    <p:sldId id="1806" r:id="rId27"/>
    <p:sldId id="1807" r:id="rId28"/>
    <p:sldId id="1646" r:id="rId29"/>
    <p:sldId id="1814" r:id="rId30"/>
    <p:sldId id="1818" r:id="rId31"/>
    <p:sldId id="1819" r:id="rId32"/>
    <p:sldId id="1813" r:id="rId33"/>
    <p:sldId id="1815" r:id="rId34"/>
    <p:sldId id="1816" r:id="rId35"/>
    <p:sldId id="1817" r:id="rId36"/>
    <p:sldId id="1702" r:id="rId37"/>
    <p:sldId id="1703" r:id="rId38"/>
    <p:sldId id="1820" r:id="rId39"/>
    <p:sldId id="1821" r:id="rId40"/>
    <p:sldId id="1822" r:id="rId41"/>
    <p:sldId id="1823" r:id="rId42"/>
    <p:sldId id="1732" r:id="rId43"/>
    <p:sldId id="1824" r:id="rId44"/>
  </p:sldIdLst>
  <p:sldSz cx="12192000" cy="6858000"/>
  <p:notesSz cx="6858000" cy="9144000"/>
  <p:custDataLst>
    <p:tags r:id="rId4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333CC"/>
    <a:srgbClr val="00FF00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10918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7532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10938</c:v>
                </c:pt>
                <c:pt idx="79">
                  <c:v>11703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12325</c:v>
                </c:pt>
                <c:pt idx="91">
                  <c:v>16777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10654</c:v>
                </c:pt>
                <c:pt idx="98">
                  <c:v>15358</c:v>
                </c:pt>
                <c:pt idx="99">
                  <c:v>14535</c:v>
                </c:pt>
                <c:pt idx="100">
                  <c:v>11244</c:v>
                </c:pt>
                <c:pt idx="101">
                  <c:v>14958</c:v>
                </c:pt>
                <c:pt idx="102">
                  <c:v>6956</c:v>
                </c:pt>
                <c:pt idx="103">
                  <c:v>3332</c:v>
                </c:pt>
                <c:pt idx="104">
                  <c:v>10628</c:v>
                </c:pt>
                <c:pt idx="105">
                  <c:v>14028</c:v>
                </c:pt>
                <c:pt idx="106">
                  <c:v>12027</c:v>
                </c:pt>
                <c:pt idx="107">
                  <c:v>10659</c:v>
                </c:pt>
                <c:pt idx="108">
                  <c:v>9711</c:v>
                </c:pt>
                <c:pt idx="109">
                  <c:v>5466</c:v>
                </c:pt>
                <c:pt idx="110">
                  <c:v>2389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7710</c:v>
                </c:pt>
                <c:pt idx="116">
                  <c:v>3969</c:v>
                </c:pt>
                <c:pt idx="117">
                  <c:v>1743</c:v>
                </c:pt>
                <c:pt idx="118">
                  <c:v>6934</c:v>
                </c:pt>
                <c:pt idx="119">
                  <c:v>8629</c:v>
                </c:pt>
                <c:pt idx="120">
                  <c:v>7262</c:v>
                </c:pt>
                <c:pt idx="121">
                  <c:v>6244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5580</c:v>
                </c:pt>
                <c:pt idx="127">
                  <c:v>7051</c:v>
                </c:pt>
                <c:pt idx="128">
                  <c:v>5282</c:v>
                </c:pt>
                <c:pt idx="129">
                  <c:v>4820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3714</c:v>
                </c:pt>
                <c:pt idx="135">
                  <c:v>3262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3331</c:v>
                </c:pt>
                <c:pt idx="140">
                  <c:v>3812</c:v>
                </c:pt>
                <c:pt idx="141">
                  <c:v>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7072</c:v>
                </c:pt>
                <c:pt idx="122">
                  <c:v>6671</c:v>
                </c:pt>
                <c:pt idx="123">
                  <c:v>6365</c:v>
                </c:pt>
                <c:pt idx="124">
                  <c:v>6121</c:v>
                </c:pt>
                <c:pt idx="125">
                  <c:v>5850</c:v>
                </c:pt>
                <c:pt idx="126">
                  <c:v>5564</c:v>
                </c:pt>
                <c:pt idx="127">
                  <c:v>5272</c:v>
                </c:pt>
                <c:pt idx="128">
                  <c:v>4978</c:v>
                </c:pt>
                <c:pt idx="129">
                  <c:v>4742</c:v>
                </c:pt>
                <c:pt idx="130">
                  <c:v>4530</c:v>
                </c:pt>
                <c:pt idx="131">
                  <c:v>4322</c:v>
                </c:pt>
                <c:pt idx="132">
                  <c:v>4106</c:v>
                </c:pt>
                <c:pt idx="133">
                  <c:v>3897</c:v>
                </c:pt>
                <c:pt idx="134">
                  <c:v>3703</c:v>
                </c:pt>
                <c:pt idx="135">
                  <c:v>3524</c:v>
                </c:pt>
                <c:pt idx="136">
                  <c:v>3361</c:v>
                </c:pt>
                <c:pt idx="137">
                  <c:v>3202</c:v>
                </c:pt>
                <c:pt idx="138">
                  <c:v>3047</c:v>
                </c:pt>
                <c:pt idx="139">
                  <c:v>2897</c:v>
                </c:pt>
                <c:pt idx="140">
                  <c:v>2757</c:v>
                </c:pt>
                <c:pt idx="141">
                  <c:v>2627</c:v>
                </c:pt>
                <c:pt idx="142">
                  <c:v>2503</c:v>
                </c:pt>
                <c:pt idx="143">
                  <c:v>2386</c:v>
                </c:pt>
                <c:pt idx="144">
                  <c:v>2273</c:v>
                </c:pt>
                <c:pt idx="145">
                  <c:v>2165</c:v>
                </c:pt>
                <c:pt idx="146">
                  <c:v>2064</c:v>
                </c:pt>
                <c:pt idx="147">
                  <c:v>1968</c:v>
                </c:pt>
                <c:pt idx="148">
                  <c:v>1877</c:v>
                </c:pt>
                <c:pt idx="149" formatCode="#,##0">
                  <c:v>1790</c:v>
                </c:pt>
                <c:pt idx="150" formatCode="#,##0">
                  <c:v>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7390</c:v>
                </c:pt>
                <c:pt idx="122">
                  <c:v>7175</c:v>
                </c:pt>
                <c:pt idx="123">
                  <c:v>6975</c:v>
                </c:pt>
                <c:pt idx="124">
                  <c:v>6789</c:v>
                </c:pt>
                <c:pt idx="125">
                  <c:v>6605</c:v>
                </c:pt>
                <c:pt idx="126">
                  <c:v>6422</c:v>
                </c:pt>
                <c:pt idx="127">
                  <c:v>6241</c:v>
                </c:pt>
                <c:pt idx="128">
                  <c:v>6063</c:v>
                </c:pt>
                <c:pt idx="129">
                  <c:v>5895</c:v>
                </c:pt>
                <c:pt idx="130">
                  <c:v>5735</c:v>
                </c:pt>
                <c:pt idx="131">
                  <c:v>5579</c:v>
                </c:pt>
                <c:pt idx="132">
                  <c:v>5425</c:v>
                </c:pt>
                <c:pt idx="133">
                  <c:v>5273</c:v>
                </c:pt>
                <c:pt idx="134">
                  <c:v>5128</c:v>
                </c:pt>
                <c:pt idx="135">
                  <c:v>4987</c:v>
                </c:pt>
                <c:pt idx="136">
                  <c:v>4851</c:v>
                </c:pt>
                <c:pt idx="137">
                  <c:v>4719</c:v>
                </c:pt>
                <c:pt idx="138">
                  <c:v>4590</c:v>
                </c:pt>
                <c:pt idx="139">
                  <c:v>4464</c:v>
                </c:pt>
                <c:pt idx="140">
                  <c:v>4343</c:v>
                </c:pt>
                <c:pt idx="141">
                  <c:v>4225</c:v>
                </c:pt>
                <c:pt idx="142">
                  <c:v>4110</c:v>
                </c:pt>
                <c:pt idx="143">
                  <c:v>3999</c:v>
                </c:pt>
                <c:pt idx="144">
                  <c:v>3891</c:v>
                </c:pt>
                <c:pt idx="145">
                  <c:v>3786</c:v>
                </c:pt>
                <c:pt idx="146">
                  <c:v>3684</c:v>
                </c:pt>
                <c:pt idx="147">
                  <c:v>3585</c:v>
                </c:pt>
                <c:pt idx="148">
                  <c:v>3489</c:v>
                </c:pt>
                <c:pt idx="149" formatCode="#,##0">
                  <c:v>3395</c:v>
                </c:pt>
                <c:pt idx="150" formatCode="#,##0">
                  <c:v>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7708</c:v>
                </c:pt>
                <c:pt idx="122">
                  <c:v>7680</c:v>
                </c:pt>
                <c:pt idx="123">
                  <c:v>7587</c:v>
                </c:pt>
                <c:pt idx="124">
                  <c:v>7458</c:v>
                </c:pt>
                <c:pt idx="125">
                  <c:v>7377</c:v>
                </c:pt>
                <c:pt idx="126">
                  <c:v>7321</c:v>
                </c:pt>
                <c:pt idx="127">
                  <c:v>7282</c:v>
                </c:pt>
                <c:pt idx="128">
                  <c:v>7253</c:v>
                </c:pt>
                <c:pt idx="129">
                  <c:v>7181</c:v>
                </c:pt>
                <c:pt idx="130">
                  <c:v>7099</c:v>
                </c:pt>
                <c:pt idx="131">
                  <c:v>7029</c:v>
                </c:pt>
                <c:pt idx="132">
                  <c:v>6981</c:v>
                </c:pt>
                <c:pt idx="133">
                  <c:v>6936</c:v>
                </c:pt>
                <c:pt idx="134">
                  <c:v>6884</c:v>
                </c:pt>
                <c:pt idx="135">
                  <c:v>6824</c:v>
                </c:pt>
                <c:pt idx="136">
                  <c:v>6760</c:v>
                </c:pt>
                <c:pt idx="137">
                  <c:v>6702</c:v>
                </c:pt>
                <c:pt idx="138">
                  <c:v>6651</c:v>
                </c:pt>
                <c:pt idx="139">
                  <c:v>6603</c:v>
                </c:pt>
                <c:pt idx="140">
                  <c:v>6550</c:v>
                </c:pt>
                <c:pt idx="141">
                  <c:v>6494</c:v>
                </c:pt>
                <c:pt idx="142">
                  <c:v>6439</c:v>
                </c:pt>
                <c:pt idx="143">
                  <c:v>6387</c:v>
                </c:pt>
                <c:pt idx="144">
                  <c:v>6337</c:v>
                </c:pt>
                <c:pt idx="145">
                  <c:v>6287</c:v>
                </c:pt>
                <c:pt idx="146">
                  <c:v>6237</c:v>
                </c:pt>
                <c:pt idx="147">
                  <c:v>6186</c:v>
                </c:pt>
                <c:pt idx="148">
                  <c:v>6136</c:v>
                </c:pt>
                <c:pt idx="149" formatCode="#,##0">
                  <c:v>6086</c:v>
                </c:pt>
                <c:pt idx="150" formatCode="#,##0">
                  <c:v>6038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8186</c:v>
                </c:pt>
                <c:pt idx="122">
                  <c:v>8437</c:v>
                </c:pt>
                <c:pt idx="123">
                  <c:v>8503</c:v>
                </c:pt>
                <c:pt idx="124">
                  <c:v>8460</c:v>
                </c:pt>
                <c:pt idx="125">
                  <c:v>8563</c:v>
                </c:pt>
                <c:pt idx="126">
                  <c:v>8747</c:v>
                </c:pt>
                <c:pt idx="127">
                  <c:v>8978</c:v>
                </c:pt>
                <c:pt idx="128">
                  <c:v>9236</c:v>
                </c:pt>
                <c:pt idx="129">
                  <c:v>9355</c:v>
                </c:pt>
                <c:pt idx="130">
                  <c:v>9451</c:v>
                </c:pt>
                <c:pt idx="131">
                  <c:v>9588</c:v>
                </c:pt>
                <c:pt idx="132">
                  <c:v>9804</c:v>
                </c:pt>
                <c:pt idx="133">
                  <c:v>10024</c:v>
                </c:pt>
                <c:pt idx="134">
                  <c:v>10219</c:v>
                </c:pt>
                <c:pt idx="135">
                  <c:v>10388</c:v>
                </c:pt>
                <c:pt idx="136">
                  <c:v>10545</c:v>
                </c:pt>
                <c:pt idx="137">
                  <c:v>10729</c:v>
                </c:pt>
                <c:pt idx="138">
                  <c:v>10941</c:v>
                </c:pt>
                <c:pt idx="139">
                  <c:v>11161</c:v>
                </c:pt>
                <c:pt idx="140">
                  <c:v>11364</c:v>
                </c:pt>
                <c:pt idx="141">
                  <c:v>11559</c:v>
                </c:pt>
                <c:pt idx="142">
                  <c:v>11757</c:v>
                </c:pt>
                <c:pt idx="143">
                  <c:v>11970</c:v>
                </c:pt>
                <c:pt idx="144">
                  <c:v>12195</c:v>
                </c:pt>
                <c:pt idx="145">
                  <c:v>12423</c:v>
                </c:pt>
                <c:pt idx="146">
                  <c:v>12648</c:v>
                </c:pt>
                <c:pt idx="147">
                  <c:v>12871</c:v>
                </c:pt>
                <c:pt idx="148">
                  <c:v>13098</c:v>
                </c:pt>
                <c:pt idx="149" formatCode="#,##0">
                  <c:v>13336</c:v>
                </c:pt>
                <c:pt idx="150" formatCode="#,##0">
                  <c:v>13582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2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1170</c:v>
                </c:pt>
                <c:pt idx="1">
                  <c:v>1213</c:v>
                </c:pt>
                <c:pt idx="2">
                  <c:v>1241</c:v>
                </c:pt>
                <c:pt idx="3">
                  <c:v>1266</c:v>
                </c:pt>
                <c:pt idx="4">
                  <c:v>1270</c:v>
                </c:pt>
                <c:pt idx="5">
                  <c:v>1269</c:v>
                </c:pt>
                <c:pt idx="6">
                  <c:v>1282</c:v>
                </c:pt>
                <c:pt idx="7">
                  <c:v>1362</c:v>
                </c:pt>
                <c:pt idx="8">
                  <c:v>1391</c:v>
                </c:pt>
                <c:pt idx="9">
                  <c:v>1410</c:v>
                </c:pt>
                <c:pt idx="10">
                  <c:v>1463</c:v>
                </c:pt>
                <c:pt idx="11">
                  <c:v>1438</c:v>
                </c:pt>
                <c:pt idx="12">
                  <c:v>1465</c:v>
                </c:pt>
                <c:pt idx="13">
                  <c:v>1502</c:v>
                </c:pt>
                <c:pt idx="14">
                  <c:v>1585</c:v>
                </c:pt>
                <c:pt idx="15">
                  <c:v>1597</c:v>
                </c:pt>
                <c:pt idx="16">
                  <c:v>1624</c:v>
                </c:pt>
                <c:pt idx="17">
                  <c:v>1650</c:v>
                </c:pt>
                <c:pt idx="18">
                  <c:v>1670</c:v>
                </c:pt>
                <c:pt idx="19">
                  <c:v>1674</c:v>
                </c:pt>
                <c:pt idx="20">
                  <c:v>1676</c:v>
                </c:pt>
                <c:pt idx="21">
                  <c:v>1772</c:v>
                </c:pt>
                <c:pt idx="22">
                  <c:v>1802</c:v>
                </c:pt>
                <c:pt idx="23">
                  <c:v>1832</c:v>
                </c:pt>
                <c:pt idx="24">
                  <c:v>1821</c:v>
                </c:pt>
                <c:pt idx="25">
                  <c:v>1833</c:v>
                </c:pt>
                <c:pt idx="26">
                  <c:v>1781</c:v>
                </c:pt>
                <c:pt idx="27">
                  <c:v>1828</c:v>
                </c:pt>
                <c:pt idx="28">
                  <c:v>1885</c:v>
                </c:pt>
                <c:pt idx="29">
                  <c:v>1892</c:v>
                </c:pt>
                <c:pt idx="30">
                  <c:v>1861</c:v>
                </c:pt>
                <c:pt idx="31">
                  <c:v>1861</c:v>
                </c:pt>
                <c:pt idx="32">
                  <c:v>1821</c:v>
                </c:pt>
                <c:pt idx="33">
                  <c:v>1782</c:v>
                </c:pt>
                <c:pt idx="34">
                  <c:v>1806</c:v>
                </c:pt>
                <c:pt idx="35">
                  <c:v>1826</c:v>
                </c:pt>
                <c:pt idx="36">
                  <c:v>1778</c:v>
                </c:pt>
                <c:pt idx="37">
                  <c:v>1747</c:v>
                </c:pt>
                <c:pt idx="38">
                  <c:v>1745</c:v>
                </c:pt>
                <c:pt idx="39">
                  <c:v>1683</c:v>
                </c:pt>
                <c:pt idx="40">
                  <c:v>1647</c:v>
                </c:pt>
                <c:pt idx="41">
                  <c:v>1658</c:v>
                </c:pt>
                <c:pt idx="42">
                  <c:v>1668</c:v>
                </c:pt>
                <c:pt idx="43">
                  <c:v>1619</c:v>
                </c:pt>
                <c:pt idx="44">
                  <c:v>1560</c:v>
                </c:pt>
                <c:pt idx="45">
                  <c:v>1513</c:v>
                </c:pt>
                <c:pt idx="46">
                  <c:v>1430</c:v>
                </c:pt>
                <c:pt idx="47">
                  <c:v>1405</c:v>
                </c:pt>
                <c:pt idx="48">
                  <c:v>1385</c:v>
                </c:pt>
                <c:pt idx="49">
                  <c:v>1353</c:v>
                </c:pt>
                <c:pt idx="50">
                  <c:v>1405</c:v>
                </c:pt>
                <c:pt idx="51">
                  <c:v>1374</c:v>
                </c:pt>
                <c:pt idx="52">
                  <c:v>1328</c:v>
                </c:pt>
                <c:pt idx="53">
                  <c:v>1249</c:v>
                </c:pt>
                <c:pt idx="54">
                  <c:v>1233</c:v>
                </c:pt>
                <c:pt idx="55">
                  <c:v>1216</c:v>
                </c:pt>
                <c:pt idx="56">
                  <c:v>1203</c:v>
                </c:pt>
                <c:pt idx="57">
                  <c:v>1177</c:v>
                </c:pt>
                <c:pt idx="58">
                  <c:v>1133</c:v>
                </c:pt>
                <c:pt idx="59">
                  <c:v>1054</c:v>
                </c:pt>
                <c:pt idx="60">
                  <c:v>1032</c:v>
                </c:pt>
                <c:pt idx="61">
                  <c:v>991</c:v>
                </c:pt>
                <c:pt idx="62">
                  <c:v>995</c:v>
                </c:pt>
                <c:pt idx="63">
                  <c:v>1012</c:v>
                </c:pt>
                <c:pt idx="64">
                  <c:v>961</c:v>
                </c:pt>
                <c:pt idx="65">
                  <c:v>919</c:v>
                </c:pt>
                <c:pt idx="66">
                  <c:v>819</c:v>
                </c:pt>
                <c:pt idx="67">
                  <c:v>773</c:v>
                </c:pt>
                <c:pt idx="68">
                  <c:v>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rgbClr val="30598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1586.3104547602886</c:v>
                </c:pt>
                <c:pt idx="13">
                  <c:v>1638.7589873652551</c:v>
                </c:pt>
                <c:pt idx="14">
                  <c:v>1693.523085677781</c:v>
                </c:pt>
                <c:pt idx="15">
                  <c:v>1749.3825945983685</c:v>
                </c:pt>
                <c:pt idx="16">
                  <c:v>1806.1384933227346</c:v>
                </c:pt>
                <c:pt idx="17">
                  <c:v>1862.4414149520505</c:v>
                </c:pt>
                <c:pt idx="18">
                  <c:v>1916.7861251052313</c:v>
                </c:pt>
                <c:pt idx="19">
                  <c:v>1969.1167545968406</c:v>
                </c:pt>
                <c:pt idx="20">
                  <c:v>2019.361583830326</c:v>
                </c:pt>
                <c:pt idx="21">
                  <c:v>2066.5817071413694</c:v>
                </c:pt>
                <c:pt idx="22">
                  <c:v>2110.3087143467642</c:v>
                </c:pt>
                <c:pt idx="23">
                  <c:v>2150.6648585453836</c:v>
                </c:pt>
                <c:pt idx="24">
                  <c:v>2187.8941664819549</c:v>
                </c:pt>
                <c:pt idx="25">
                  <c:v>2222.2044664862956</c:v>
                </c:pt>
                <c:pt idx="26">
                  <c:v>2253.6071247603572</c:v>
                </c:pt>
                <c:pt idx="27">
                  <c:v>2282.0047982718852</c:v>
                </c:pt>
                <c:pt idx="28">
                  <c:v>2307.1696095755715</c:v>
                </c:pt>
                <c:pt idx="29">
                  <c:v>2329.2269691809834</c:v>
                </c:pt>
                <c:pt idx="30">
                  <c:v>2348.3981570852975</c:v>
                </c:pt>
                <c:pt idx="31">
                  <c:v>2364.8274775730456</c:v>
                </c:pt>
                <c:pt idx="32">
                  <c:v>2378.5807712925471</c:v>
                </c:pt>
                <c:pt idx="33">
                  <c:v>2389.8076447026392</c:v>
                </c:pt>
                <c:pt idx="34">
                  <c:v>2398.702609290754</c:v>
                </c:pt>
                <c:pt idx="35">
                  <c:v>2405.3090688519924</c:v>
                </c:pt>
                <c:pt idx="36">
                  <c:v>2409.7572223255302</c:v>
                </c:pt>
                <c:pt idx="37">
                  <c:v>2412.1534000248585</c:v>
                </c:pt>
                <c:pt idx="38">
                  <c:v>2412.5596992266123</c:v>
                </c:pt>
                <c:pt idx="39">
                  <c:v>2411.1070888266368</c:v>
                </c:pt>
                <c:pt idx="40">
                  <c:v>2407.9286510796333</c:v>
                </c:pt>
                <c:pt idx="41">
                  <c:v>2403.0869531614171</c:v>
                </c:pt>
                <c:pt idx="42">
                  <c:v>2396.6420073806648</c:v>
                </c:pt>
                <c:pt idx="43">
                  <c:v>2388.6872474238439</c:v>
                </c:pt>
                <c:pt idx="44">
                  <c:v>2379.2839086213148</c:v>
                </c:pt>
                <c:pt idx="45">
                  <c:v>2368.4948749344403</c:v>
                </c:pt>
                <c:pt idx="46">
                  <c:v>2356.4078473510149</c:v>
                </c:pt>
                <c:pt idx="47">
                  <c:v>2343.0734068450347</c:v>
                </c:pt>
                <c:pt idx="48">
                  <c:v>2329.1497022912918</c:v>
                </c:pt>
                <c:pt idx="49">
                  <c:v>2314.6955163245343</c:v>
                </c:pt>
                <c:pt idx="50">
                  <c:v>2299.7458731795346</c:v>
                </c:pt>
                <c:pt idx="51">
                  <c:v>2284.348412797844</c:v>
                </c:pt>
                <c:pt idx="52">
                  <c:v>2268.5494810288283</c:v>
                </c:pt>
                <c:pt idx="53">
                  <c:v>2252.3931607174782</c:v>
                </c:pt>
                <c:pt idx="54">
                  <c:v>2235.9259012830057</c:v>
                </c:pt>
                <c:pt idx="55">
                  <c:v>2219.1870040844642</c:v>
                </c:pt>
                <c:pt idx="56">
                  <c:v>2202.2085442544321</c:v>
                </c:pt>
                <c:pt idx="57">
                  <c:v>2185.0146153057758</c:v>
                </c:pt>
                <c:pt idx="58">
                  <c:v>2167.6281263820679</c:v>
                </c:pt>
                <c:pt idx="59">
                  <c:v>2150.0741641454019</c:v>
                </c:pt>
                <c:pt idx="60">
                  <c:v>2132.3831961562933</c:v>
                </c:pt>
                <c:pt idx="61">
                  <c:v>2114.5896199441631</c:v>
                </c:pt>
                <c:pt idx="62">
                  <c:v>2096.7092931008642</c:v>
                </c:pt>
                <c:pt idx="63">
                  <c:v>2078.7607832385324</c:v>
                </c:pt>
                <c:pt idx="64">
                  <c:v>2060.7723134224748</c:v>
                </c:pt>
                <c:pt idx="65">
                  <c:v>2042.7571546435847</c:v>
                </c:pt>
                <c:pt idx="66">
                  <c:v>2024.7250447700098</c:v>
                </c:pt>
                <c:pt idx="67">
                  <c:v>2006.6950739536239</c:v>
                </c:pt>
                <c:pt idx="68">
                  <c:v>1988.6871744209366</c:v>
                </c:pt>
                <c:pt idx="69">
                  <c:v>1970.7128970244712</c:v>
                </c:pt>
                <c:pt idx="70">
                  <c:v>1952.7848083892427</c:v>
                </c:pt>
                <c:pt idx="71">
                  <c:v>1934.9163262632803</c:v>
                </c:pt>
                <c:pt idx="72">
                  <c:v>1917.1185536922528</c:v>
                </c:pt>
                <c:pt idx="73">
                  <c:v>1899.4016265065738</c:v>
                </c:pt>
                <c:pt idx="74">
                  <c:v>1881.7749528868362</c:v>
                </c:pt>
                <c:pt idx="75">
                  <c:v>1864.2472050336164</c:v>
                </c:pt>
                <c:pt idx="76">
                  <c:v>1846.8262084778439</c:v>
                </c:pt>
                <c:pt idx="77">
                  <c:v>1829.5190348033725</c:v>
                </c:pt>
                <c:pt idx="78">
                  <c:v>1812.3320345450568</c:v>
                </c:pt>
                <c:pt idx="79">
                  <c:v>1795.2707989246978</c:v>
                </c:pt>
                <c:pt idx="80">
                  <c:v>1778.3402521878743</c:v>
                </c:pt>
                <c:pt idx="81">
                  <c:v>1761.5447009916561</c:v>
                </c:pt>
                <c:pt idx="82">
                  <c:v>1744.8878432079011</c:v>
                </c:pt>
                <c:pt idx="83">
                  <c:v>1728.3728069481469</c:v>
                </c:pt>
                <c:pt idx="84">
                  <c:v>1712.0021937198203</c:v>
                </c:pt>
                <c:pt idx="85">
                  <c:v>1695.7780965190041</c:v>
                </c:pt>
                <c:pt idx="86">
                  <c:v>1679.7021083152752</c:v>
                </c:pt>
                <c:pt idx="87">
                  <c:v>1663.7753661548199</c:v>
                </c:pt>
                <c:pt idx="88">
                  <c:v>1647.9985905555657</c:v>
                </c:pt>
                <c:pt idx="89">
                  <c:v>1632.372115994777</c:v>
                </c:pt>
                <c:pt idx="90">
                  <c:v>1616.8959123403911</c:v>
                </c:pt>
                <c:pt idx="91">
                  <c:v>1601.5696045297864</c:v>
                </c:pt>
                <c:pt idx="92">
                  <c:v>1586.3925059786125</c:v>
                </c:pt>
                <c:pt idx="93">
                  <c:v>1571.3636421537481</c:v>
                </c:pt>
                <c:pt idx="94">
                  <c:v>1556.4817712153681</c:v>
                </c:pt>
                <c:pt idx="95">
                  <c:v>1541.7454102369252</c:v>
                </c:pt>
                <c:pt idx="96">
                  <c:v>1527.1528618889179</c:v>
                </c:pt>
                <c:pt idx="97">
                  <c:v>1512.7022390676784</c:v>
                </c:pt>
                <c:pt idx="98">
                  <c:v>1498.3914844767855</c:v>
                </c:pt>
                <c:pt idx="99">
                  <c:v>1484.2183880766661</c:v>
                </c:pt>
                <c:pt idx="100">
                  <c:v>1470.1806087597527</c:v>
                </c:pt>
                <c:pt idx="101">
                  <c:v>1456.2756952663613</c:v>
                </c:pt>
                <c:pt idx="102">
                  <c:v>1442.501103792124</c:v>
                </c:pt>
                <c:pt idx="103">
                  <c:v>1428.8542155778123</c:v>
                </c:pt>
                <c:pt idx="104">
                  <c:v>1415.3323535467998</c:v>
                </c:pt>
                <c:pt idx="105">
                  <c:v>1401.9327980108812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E2-42EA-A44F-23A358B5B2EF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1585.5007310874776</c:v>
                </c:pt>
                <c:pt idx="13">
                  <c:v>1635.7681414344906</c:v>
                </c:pt>
                <c:pt idx="14">
                  <c:v>1686.6459413709727</c:v>
                </c:pt>
                <c:pt idx="15">
                  <c:v>1736.6972062994382</c:v>
                </c:pt>
                <c:pt idx="16">
                  <c:v>1785.5668310482292</c:v>
                </c:pt>
                <c:pt idx="17">
                  <c:v>1831.7803073311661</c:v>
                </c:pt>
                <c:pt idx="18">
                  <c:v>1873.7327383444128</c:v>
                </c:pt>
                <c:pt idx="19">
                  <c:v>1911.3017099485949</c:v>
                </c:pt>
                <c:pt idx="20">
                  <c:v>1944.3998321745607</c:v>
                </c:pt>
                <c:pt idx="21">
                  <c:v>1972.1209077789231</c:v>
                </c:pt>
                <c:pt idx="22">
                  <c:v>1994.0819013153232</c:v>
                </c:pt>
                <c:pt idx="23">
                  <c:v>2010.5444498965285</c:v>
                </c:pt>
                <c:pt idx="24">
                  <c:v>2021.9285856149725</c:v>
                </c:pt>
                <c:pt idx="25">
                  <c:v>2028.6357887529773</c:v>
                </c:pt>
                <c:pt idx="26">
                  <c:v>2030.8819785750802</c:v>
                </c:pt>
                <c:pt idx="27">
                  <c:v>2028.7826740386824</c:v>
                </c:pt>
                <c:pt idx="28">
                  <c:v>2022.3257505588208</c:v>
                </c:pt>
                <c:pt idx="29">
                  <c:v>2011.8501062717439</c:v>
                </c:pt>
                <c:pt idx="30">
                  <c:v>1997.7838124829086</c:v>
                </c:pt>
                <c:pt idx="31">
                  <c:v>1980.4702853067292</c:v>
                </c:pt>
                <c:pt idx="32">
                  <c:v>1960.1674757716457</c:v>
                </c:pt>
                <c:pt idx="33">
                  <c:v>1937.2111266774778</c:v>
                </c:pt>
                <c:pt idx="34">
                  <c:v>1911.9733800059585</c:v>
                </c:pt>
                <c:pt idx="35">
                  <c:v>1884.6620217178938</c:v>
                </c:pt>
                <c:pt idx="36">
                  <c:v>1855.5572428842452</c:v>
                </c:pt>
                <c:pt idx="37">
                  <c:v>1824.9018650836254</c:v>
                </c:pt>
                <c:pt idx="38">
                  <c:v>1792.882626471993</c:v>
                </c:pt>
                <c:pt idx="39">
                  <c:v>1759.7429516427958</c:v>
                </c:pt>
                <c:pt idx="40">
                  <c:v>1725.7172894635737</c:v>
                </c:pt>
                <c:pt idx="41">
                  <c:v>1690.9588133222865</c:v>
                </c:pt>
                <c:pt idx="42">
                  <c:v>1655.6076905676955</c:v>
                </c:pt>
                <c:pt idx="43">
                  <c:v>1619.8279713073875</c:v>
                </c:pt>
                <c:pt idx="44">
                  <c:v>1583.7418073526183</c:v>
                </c:pt>
                <c:pt idx="45">
                  <c:v>1547.4637668883981</c:v>
                </c:pt>
                <c:pt idx="46">
                  <c:v>1511.1247525038402</c:v>
                </c:pt>
                <c:pt idx="47">
                  <c:v>1474.8108836935994</c:v>
                </c:pt>
                <c:pt idx="48">
                  <c:v>1438.978144907865</c:v>
                </c:pt>
                <c:pt idx="49">
                  <c:v>1403.6856794304822</c:v>
                </c:pt>
                <c:pt idx="50">
                  <c:v>1368.9641255580555</c:v>
                </c:pt>
                <c:pt idx="51">
                  <c:v>1334.852478302394</c:v>
                </c:pt>
                <c:pt idx="52">
                  <c:v>1301.3848468994026</c:v>
                </c:pt>
                <c:pt idx="53">
                  <c:v>1268.5899520742094</c:v>
                </c:pt>
                <c:pt idx="54">
                  <c:v>1236.4961425531139</c:v>
                </c:pt>
                <c:pt idx="55">
                  <c:v>1205.1223348463179</c:v>
                </c:pt>
                <c:pt idx="56">
                  <c:v>1174.4781906348851</c:v>
                </c:pt>
                <c:pt idx="57">
                  <c:v>1144.5636430592238</c:v>
                </c:pt>
                <c:pt idx="58">
                  <c:v>1115.3760255407503</c:v>
                </c:pt>
                <c:pt idx="59">
                  <c:v>1086.9137153317949</c:v>
                </c:pt>
                <c:pt idx="60">
                  <c:v>1059.1795853458041</c:v>
                </c:pt>
                <c:pt idx="61">
                  <c:v>1032.1797728807048</c:v>
                </c:pt>
                <c:pt idx="62">
                  <c:v>1005.9014830149531</c:v>
                </c:pt>
                <c:pt idx="63">
                  <c:v>980.33444333597527</c:v>
                </c:pt>
                <c:pt idx="64">
                  <c:v>955.47794715360544</c:v>
                </c:pt>
                <c:pt idx="65">
                  <c:v>931.31629456528026</c:v>
                </c:pt>
                <c:pt idx="66">
                  <c:v>907.83031536295243</c:v>
                </c:pt>
                <c:pt idx="67">
                  <c:v>885.01042587297877</c:v>
                </c:pt>
                <c:pt idx="68">
                  <c:v>862.84830857946042</c:v>
                </c:pt>
                <c:pt idx="69">
                  <c:v>841.32769772791039</c:v>
                </c:pt>
                <c:pt idx="70">
                  <c:v>820.43388213007427</c:v>
                </c:pt>
                <c:pt idx="71">
                  <c:v>800.15362797435125</c:v>
                </c:pt>
                <c:pt idx="72">
                  <c:v>780.47204692781702</c:v>
                </c:pt>
                <c:pt idx="73">
                  <c:v>761.3739126944937</c:v>
                </c:pt>
                <c:pt idx="74">
                  <c:v>742.84395975791608</c:v>
                </c:pt>
                <c:pt idx="75">
                  <c:v>724.8669258459546</c:v>
                </c:pt>
                <c:pt idx="76">
                  <c:v>707.42747314644134</c:v>
                </c:pt>
                <c:pt idx="77">
                  <c:v>690.51030326744535</c:v>
                </c:pt>
                <c:pt idx="78">
                  <c:v>674.1002036100906</c:v>
                </c:pt>
                <c:pt idx="79">
                  <c:v>658.18201618577052</c:v>
                </c:pt>
                <c:pt idx="80">
                  <c:v>642.74073241279882</c:v>
                </c:pt>
                <c:pt idx="81">
                  <c:v>627.7615427830001</c:v>
                </c:pt>
                <c:pt idx="82">
                  <c:v>613.22984192190586</c:v>
                </c:pt>
                <c:pt idx="83">
                  <c:v>599.13126088307354</c:v>
                </c:pt>
                <c:pt idx="84">
                  <c:v>585.45170081012486</c:v>
                </c:pt>
                <c:pt idx="85">
                  <c:v>572.17733825163918</c:v>
                </c:pt>
                <c:pt idx="86">
                  <c:v>559.2946185141767</c:v>
                </c:pt>
                <c:pt idx="87">
                  <c:v>546.79028237164289</c:v>
                </c:pt>
                <c:pt idx="88">
                  <c:v>534.65138618450135</c:v>
                </c:pt>
                <c:pt idx="89">
                  <c:v>522.86531136030715</c:v>
                </c:pt>
                <c:pt idx="90">
                  <c:v>511.41976355112138</c:v>
                </c:pt>
                <c:pt idx="91">
                  <c:v>500.3027691616474</c:v>
                </c:pt>
                <c:pt idx="92">
                  <c:v>489.50268449461419</c:v>
                </c:pt>
                <c:pt idx="93">
                  <c:v>479.00819446693669</c:v>
                </c:pt>
                <c:pt idx="94">
                  <c:v>468.80830776803589</c:v>
                </c:pt>
                <c:pt idx="95">
                  <c:v>458.89235747870634</c:v>
                </c:pt>
                <c:pt idx="96">
                  <c:v>449.25000202330295</c:v>
                </c:pt>
                <c:pt idx="97">
                  <c:v>439.87122399093863</c:v>
                </c:pt>
                <c:pt idx="98">
                  <c:v>430.7463241138131</c:v>
                </c:pt>
                <c:pt idx="99">
                  <c:v>421.86591335833612</c:v>
                </c:pt>
                <c:pt idx="100">
                  <c:v>413.22090957970408</c:v>
                </c:pt>
                <c:pt idx="101">
                  <c:v>404.80253383784827</c:v>
                </c:pt>
                <c:pt idx="102">
                  <c:v>396.60230392755659</c:v>
                </c:pt>
                <c:pt idx="103">
                  <c:v>388.61202849471664</c:v>
                </c:pt>
                <c:pt idx="104">
                  <c:v>380.82380090155664</c:v>
                </c:pt>
                <c:pt idx="105">
                  <c:v>373.22999285618022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646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977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743</c:v>
                </c:pt>
                <c:pt idx="38">
                  <c:v>729</c:v>
                </c:pt>
                <c:pt idx="39">
                  <c:v>708</c:v>
                </c:pt>
                <c:pt idx="40">
                  <c:v>561</c:v>
                </c:pt>
                <c:pt idx="41">
                  <c:v>495</c:v>
                </c:pt>
                <c:pt idx="42">
                  <c:v>788</c:v>
                </c:pt>
                <c:pt idx="43">
                  <c:v>656</c:v>
                </c:pt>
                <c:pt idx="44">
                  <c:v>655</c:v>
                </c:pt>
                <c:pt idx="45">
                  <c:v>619</c:v>
                </c:pt>
                <c:pt idx="46">
                  <c:v>507</c:v>
                </c:pt>
                <c:pt idx="47">
                  <c:v>473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431</c:v>
                </c:pt>
                <c:pt idx="53">
                  <c:v>478</c:v>
                </c:pt>
                <c:pt idx="54">
                  <c:v>304</c:v>
                </c:pt>
                <c:pt idx="55">
                  <c:v>281</c:v>
                </c:pt>
                <c:pt idx="56">
                  <c:v>413</c:v>
                </c:pt>
                <c:pt idx="57">
                  <c:v>375</c:v>
                </c:pt>
                <c:pt idx="58">
                  <c:v>385</c:v>
                </c:pt>
                <c:pt idx="59">
                  <c:v>350</c:v>
                </c:pt>
                <c:pt idx="60">
                  <c:v>341</c:v>
                </c:pt>
                <c:pt idx="61">
                  <c:v>262</c:v>
                </c:pt>
                <c:pt idx="62">
                  <c:v>233</c:v>
                </c:pt>
                <c:pt idx="63">
                  <c:v>350</c:v>
                </c:pt>
                <c:pt idx="64">
                  <c:v>327</c:v>
                </c:pt>
                <c:pt idx="65">
                  <c:v>327</c:v>
                </c:pt>
                <c:pt idx="66">
                  <c:v>258</c:v>
                </c:pt>
                <c:pt idx="67">
                  <c:v>224</c:v>
                </c:pt>
                <c:pt idx="68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884.38390631374205</c:v>
                </c:pt>
                <c:pt idx="11">
                  <c:v>903.6086874591856</c:v>
                </c:pt>
                <c:pt idx="12">
                  <c:v>924.08261141896946</c:v>
                </c:pt>
                <c:pt idx="13">
                  <c:v>945.89512726065004</c:v>
                </c:pt>
                <c:pt idx="14">
                  <c:v>967.35277248696366</c:v>
                </c:pt>
                <c:pt idx="15">
                  <c:v>982.36031537214876</c:v>
                </c:pt>
                <c:pt idx="16">
                  <c:v>992.01054728229064</c:v>
                </c:pt>
                <c:pt idx="17">
                  <c:v>998.06001514534</c:v>
                </c:pt>
                <c:pt idx="18">
                  <c:v>1000.1909763954754</c:v>
                </c:pt>
                <c:pt idx="19">
                  <c:v>998.20846727043681</c:v>
                </c:pt>
                <c:pt idx="20">
                  <c:v>994.39957840552961</c:v>
                </c:pt>
                <c:pt idx="21">
                  <c:v>989.30084216999239</c:v>
                </c:pt>
                <c:pt idx="22">
                  <c:v>982.20181088507525</c:v>
                </c:pt>
                <c:pt idx="23">
                  <c:v>973.1697459405259</c:v>
                </c:pt>
                <c:pt idx="24">
                  <c:v>962.48167363522225</c:v>
                </c:pt>
                <c:pt idx="25">
                  <c:v>950.03545543961809</c:v>
                </c:pt>
                <c:pt idx="26">
                  <c:v>936.16293754776416</c:v>
                </c:pt>
                <c:pt idx="27">
                  <c:v>921.46707436833822</c:v>
                </c:pt>
                <c:pt idx="28">
                  <c:v>905.98284563023481</c:v>
                </c:pt>
                <c:pt idx="29">
                  <c:v>889.56518772734853</c:v>
                </c:pt>
                <c:pt idx="30">
                  <c:v>872.49347271431179</c:v>
                </c:pt>
                <c:pt idx="31">
                  <c:v>854.83214602930821</c:v>
                </c:pt>
                <c:pt idx="32">
                  <c:v>836.39957257307833</c:v>
                </c:pt>
                <c:pt idx="33">
                  <c:v>817.25631446288025</c:v>
                </c:pt>
                <c:pt idx="34">
                  <c:v>797.71290197565395</c:v>
                </c:pt>
                <c:pt idx="35">
                  <c:v>778.05174916201213</c:v>
                </c:pt>
                <c:pt idx="36">
                  <c:v>758.3997381797526</c:v>
                </c:pt>
                <c:pt idx="37">
                  <c:v>738.69529987391434</c:v>
                </c:pt>
                <c:pt idx="38">
                  <c:v>718.80011407006532</c:v>
                </c:pt>
                <c:pt idx="39">
                  <c:v>698.79185041776509</c:v>
                </c:pt>
                <c:pt idx="40">
                  <c:v>678.82003224144864</c:v>
                </c:pt>
                <c:pt idx="41">
                  <c:v>659.03956928952539</c:v>
                </c:pt>
                <c:pt idx="42">
                  <c:v>639.57849625353992</c:v>
                </c:pt>
                <c:pt idx="43">
                  <c:v>620.45481770299375</c:v>
                </c:pt>
                <c:pt idx="44">
                  <c:v>601.66233328545059</c:v>
                </c:pt>
                <c:pt idx="45">
                  <c:v>583.19925045051787</c:v>
                </c:pt>
                <c:pt idx="46">
                  <c:v>565.07339925922861</c:v>
                </c:pt>
                <c:pt idx="47">
                  <c:v>547.31265593133867</c:v>
                </c:pt>
                <c:pt idx="48">
                  <c:v>529.99596664796991</c:v>
                </c:pt>
                <c:pt idx="49">
                  <c:v>513.18786240006739</c:v>
                </c:pt>
                <c:pt idx="50">
                  <c:v>496.86811381904408</c:v>
                </c:pt>
                <c:pt idx="51">
                  <c:v>480.99391864187783</c:v>
                </c:pt>
                <c:pt idx="52">
                  <c:v>465.53973728281562</c:v>
                </c:pt>
                <c:pt idx="53">
                  <c:v>450.48744319478283</c:v>
                </c:pt>
                <c:pt idx="54">
                  <c:v>435.76921703055268</c:v>
                </c:pt>
                <c:pt idx="55">
                  <c:v>421.33992903726175</c:v>
                </c:pt>
                <c:pt idx="56">
                  <c:v>407.17595683965192</c:v>
                </c:pt>
                <c:pt idx="57">
                  <c:v>393.26620616402943</c:v>
                </c:pt>
                <c:pt idx="58">
                  <c:v>379.60724750248482</c:v>
                </c:pt>
                <c:pt idx="59">
                  <c:v>366.19979807554046</c:v>
                </c:pt>
                <c:pt idx="60">
                  <c:v>353.04659596872807</c:v>
                </c:pt>
                <c:pt idx="61">
                  <c:v>340.15221975115128</c:v>
                </c:pt>
                <c:pt idx="62">
                  <c:v>327.52303667229717</c:v>
                </c:pt>
                <c:pt idx="63">
                  <c:v>315.17333894029434</c:v>
                </c:pt>
                <c:pt idx="64">
                  <c:v>303.28891621840012</c:v>
                </c:pt>
                <c:pt idx="65">
                  <c:v>291.82357002896606</c:v>
                </c:pt>
                <c:pt idx="66">
                  <c:v>280.75187396838737</c:v>
                </c:pt>
                <c:pt idx="67">
                  <c:v>270.07205859771057</c:v>
                </c:pt>
                <c:pt idx="68">
                  <c:v>259.80818395588722</c:v>
                </c:pt>
                <c:pt idx="69">
                  <c:v>249.97861379479582</c:v>
                </c:pt>
                <c:pt idx="70">
                  <c:v>240.58930518641137</c:v>
                </c:pt>
                <c:pt idx="71">
                  <c:v>232.27247631837963</c:v>
                </c:pt>
                <c:pt idx="72">
                  <c:v>224.80722686517402</c:v>
                </c:pt>
                <c:pt idx="73">
                  <c:v>218.00046335271327</c:v>
                </c:pt>
                <c:pt idx="74">
                  <c:v>211.74739770250744</c:v>
                </c:pt>
                <c:pt idx="75">
                  <c:v>205.98898279498098</c:v>
                </c:pt>
                <c:pt idx="76">
                  <c:v>200.69039088851423</c:v>
                </c:pt>
                <c:pt idx="77">
                  <c:v>195.82257913635112</c:v>
                </c:pt>
                <c:pt idx="78">
                  <c:v>191.35324913766817</c:v>
                </c:pt>
                <c:pt idx="79">
                  <c:v>187.23400675834273</c:v>
                </c:pt>
                <c:pt idx="80">
                  <c:v>183.41614469568594</c:v>
                </c:pt>
                <c:pt idx="81">
                  <c:v>179.85111366401543</c:v>
                </c:pt>
                <c:pt idx="82">
                  <c:v>176.4964577065839</c:v>
                </c:pt>
                <c:pt idx="83">
                  <c:v>173.18562888837187</c:v>
                </c:pt>
                <c:pt idx="84">
                  <c:v>169.7997917412431</c:v>
                </c:pt>
                <c:pt idx="85">
                  <c:v>166.2761418313894</c:v>
                </c:pt>
                <c:pt idx="86">
                  <c:v>162.57948949126876</c:v>
                </c:pt>
                <c:pt idx="87">
                  <c:v>158.74023052831762</c:v>
                </c:pt>
                <c:pt idx="88">
                  <c:v>154.78277744015213</c:v>
                </c:pt>
                <c:pt idx="89">
                  <c:v>150.72075966437114</c:v>
                </c:pt>
                <c:pt idx="90">
                  <c:v>146.56166901675169</c:v>
                </c:pt>
                <c:pt idx="91">
                  <c:v>142.31300130949239</c:v>
                </c:pt>
                <c:pt idx="92">
                  <c:v>138.06829791341443</c:v>
                </c:pt>
                <c:pt idx="93">
                  <c:v>133.89507531910203</c:v>
                </c:pt>
                <c:pt idx="94">
                  <c:v>129.83145349408733</c:v>
                </c:pt>
                <c:pt idx="95">
                  <c:v>125.89689390052808</c:v>
                </c:pt>
                <c:pt idx="96">
                  <c:v>122.09933312403155</c:v>
                </c:pt>
                <c:pt idx="97">
                  <c:v>118.43929914027103</c:v>
                </c:pt>
                <c:pt idx="98">
                  <c:v>114.91401047346881</c:v>
                </c:pt>
                <c:pt idx="99">
                  <c:v>111.52403952769237</c:v>
                </c:pt>
                <c:pt idx="100">
                  <c:v>108.27734827657696</c:v>
                </c:pt>
                <c:pt idx="101">
                  <c:v>105.17553286097245</c:v>
                </c:pt>
                <c:pt idx="102">
                  <c:v>102.21505951925064</c:v>
                </c:pt>
                <c:pt idx="103">
                  <c:v>99.389812466863077</c:v>
                </c:pt>
                <c:pt idx="104">
                  <c:v>96.692725172499195</c:v>
                </c:pt>
                <c:pt idx="105">
                  <c:v>94.116862423426937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30598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10">
                  <c:v>939.68990866873355</c:v>
                </c:pt>
                <c:pt idx="11">
                  <c:v>974.94485143883503</c:v>
                </c:pt>
                <c:pt idx="12">
                  <c:v>1008.4265021398169</c:v>
                </c:pt>
                <c:pt idx="13">
                  <c:v>1046.0243337516877</c:v>
                </c:pt>
                <c:pt idx="14">
                  <c:v>1085.3970949968643</c:v>
                </c:pt>
                <c:pt idx="15">
                  <c:v>1120.3086281062861</c:v>
                </c:pt>
                <c:pt idx="16">
                  <c:v>1151.584427099704</c:v>
                </c:pt>
                <c:pt idx="17">
                  <c:v>1180.4843014507205</c:v>
                </c:pt>
                <c:pt idx="18">
                  <c:v>1205.9110242171155</c:v>
                </c:pt>
                <c:pt idx="19">
                  <c:v>1228.0291395494714</c:v>
                </c:pt>
                <c:pt idx="20">
                  <c:v>1248.7191552721779</c:v>
                </c:pt>
                <c:pt idx="21">
                  <c:v>1268.34058953356</c:v>
                </c:pt>
                <c:pt idx="22">
                  <c:v>1286.160306172329</c:v>
                </c:pt>
                <c:pt idx="23">
                  <c:v>1302.4438664700137</c:v>
                </c:pt>
                <c:pt idx="24">
                  <c:v>1317.4138237172883</c:v>
                </c:pt>
                <c:pt idx="25">
                  <c:v>1330.8865350055421</c:v>
                </c:pt>
                <c:pt idx="26">
                  <c:v>1343.0830706931738</c:v>
                </c:pt>
                <c:pt idx="27">
                  <c:v>1354.4745268098195</c:v>
                </c:pt>
                <c:pt idx="28">
                  <c:v>1364.8754723661114</c:v>
                </c:pt>
                <c:pt idx="29">
                  <c:v>1374.1835404631274</c:v>
                </c:pt>
                <c:pt idx="30">
                  <c:v>1382.6944819826604</c:v>
                </c:pt>
                <c:pt idx="31">
                  <c:v>1390.4954056042188</c:v>
                </c:pt>
                <c:pt idx="32">
                  <c:v>1397.4135756127071</c:v>
                </c:pt>
                <c:pt idx="33">
                  <c:v>1403.4525853436789</c:v>
                </c:pt>
                <c:pt idx="34">
                  <c:v>1408.7351219802513</c:v>
                </c:pt>
                <c:pt idx="35">
                  <c:v>1413.3154685879126</c:v>
                </c:pt>
                <c:pt idx="36">
                  <c:v>1417.2936102258827</c:v>
                </c:pt>
                <c:pt idx="37">
                  <c:v>1420.6530972111505</c:v>
                </c:pt>
                <c:pt idx="38">
                  <c:v>1423.2538459758653</c:v>
                </c:pt>
                <c:pt idx="39">
                  <c:v>1425.1654933874088</c:v>
                </c:pt>
                <c:pt idx="40">
                  <c:v>1426.481266060262</c:v>
                </c:pt>
                <c:pt idx="41">
                  <c:v>1427.1770800999948</c:v>
                </c:pt>
                <c:pt idx="42">
                  <c:v>1427.2660220357066</c:v>
                </c:pt>
                <c:pt idx="43">
                  <c:v>1426.7606784056406</c:v>
                </c:pt>
                <c:pt idx="44">
                  <c:v>1425.6720860480564</c:v>
                </c:pt>
                <c:pt idx="45">
                  <c:v>1424.0105010053958</c:v>
                </c:pt>
                <c:pt idx="46">
                  <c:v>1421.7857939553796</c:v>
                </c:pt>
                <c:pt idx="47">
                  <c:v>1419.0076702750521</c:v>
                </c:pt>
                <c:pt idx="48">
                  <c:v>1415.6858058998478</c:v>
                </c:pt>
                <c:pt idx="49">
                  <c:v>1411.8299404516292</c:v>
                </c:pt>
                <c:pt idx="50">
                  <c:v>1407.449946343113</c:v>
                </c:pt>
                <c:pt idx="51">
                  <c:v>1402.5558823085739</c:v>
                </c:pt>
                <c:pt idx="52">
                  <c:v>1397.1580353064928</c:v>
                </c:pt>
                <c:pt idx="53">
                  <c:v>1391.2669528147962</c:v>
                </c:pt>
                <c:pt idx="54">
                  <c:v>1384.8934667489084</c:v>
                </c:pt>
                <c:pt idx="55">
                  <c:v>1378.0487099190359</c:v>
                </c:pt>
                <c:pt idx="56">
                  <c:v>1370.7441258124891</c:v>
                </c:pt>
                <c:pt idx="57">
                  <c:v>1362.9914724264527</c:v>
                </c:pt>
                <c:pt idx="58">
                  <c:v>1354.8028208309261</c:v>
                </c:pt>
                <c:pt idx="59">
                  <c:v>1346.1905490985082</c:v>
                </c:pt>
                <c:pt idx="60">
                  <c:v>1337.1673321950657</c:v>
                </c:pt>
                <c:pt idx="61">
                  <c:v>1327.7461283779412</c:v>
                </c:pt>
                <c:pt idx="62">
                  <c:v>1317.9401626036561</c:v>
                </c:pt>
                <c:pt idx="63">
                  <c:v>1307.7629074034921</c:v>
                </c:pt>
                <c:pt idx="64">
                  <c:v>1297.228061643109</c:v>
                </c:pt>
                <c:pt idx="65">
                  <c:v>1286.34952754603</c:v>
                </c:pt>
                <c:pt idx="66">
                  <c:v>1275.1413863228227</c:v>
                </c:pt>
                <c:pt idx="67">
                  <c:v>1263.6178727188089</c:v>
                </c:pt>
                <c:pt idx="68">
                  <c:v>1251.7933487624105</c:v>
                </c:pt>
                <c:pt idx="69">
                  <c:v>1239.6822769695136</c:v>
                </c:pt>
                <c:pt idx="70">
                  <c:v>1227.2991932362202</c:v>
                </c:pt>
                <c:pt idx="71">
                  <c:v>1214.658679629676</c:v>
                </c:pt>
                <c:pt idx="72">
                  <c:v>1201.7753372660372</c:v>
                </c:pt>
                <c:pt idx="73">
                  <c:v>1188.6637594462663</c:v>
                </c:pt>
                <c:pt idx="74">
                  <c:v>1175.3385052036028</c:v>
                </c:pt>
                <c:pt idx="75">
                  <c:v>1161.8140733992623</c:v>
                </c:pt>
                <c:pt idx="76">
                  <c:v>1148.1048774885712</c:v>
                </c:pt>
                <c:pt idx="77">
                  <c:v>1134.2252210658917</c:v>
                </c:pt>
                <c:pt idx="78">
                  <c:v>1120.1892742824275</c:v>
                </c:pt>
                <c:pt idx="79">
                  <c:v>1106.0110512197134</c:v>
                </c:pt>
                <c:pt idx="80">
                  <c:v>1091.7043882883736</c:v>
                </c:pt>
                <c:pt idx="81">
                  <c:v>1077.282923712628</c:v>
                </c:pt>
                <c:pt idx="82">
                  <c:v>1062.7600781483634</c:v>
                </c:pt>
                <c:pt idx="83">
                  <c:v>1048.1490364747588</c:v>
                </c:pt>
                <c:pt idx="84">
                  <c:v>1033.4627307888586</c:v>
                </c:pt>
                <c:pt idx="85">
                  <c:v>1018.7138246245158</c:v>
                </c:pt>
                <c:pt idx="86">
                  <c:v>1003.9146984092658</c:v>
                </c:pt>
                <c:pt idx="87">
                  <c:v>989.07743616454536</c:v>
                </c:pt>
                <c:pt idx="88">
                  <c:v>974.21381344806287</c:v>
                </c:pt>
                <c:pt idx="89">
                  <c:v>959.33528653107351</c:v>
                </c:pt>
                <c:pt idx="90">
                  <c:v>944.45298279676354</c:v>
                </c:pt>
                <c:pt idx="91">
                  <c:v>929.57769234111765</c:v>
                </c:pt>
                <c:pt idx="92">
                  <c:v>914.7198607523751</c:v>
                </c:pt>
                <c:pt idx="93">
                  <c:v>899.88958304119296</c:v>
                </c:pt>
                <c:pt idx="94">
                  <c:v>885.09659868950257</c:v>
                </c:pt>
                <c:pt idx="95">
                  <c:v>870.3502877826395</c:v>
                </c:pt>
                <c:pt idx="96">
                  <c:v>855.65966818627203</c:v>
                </c:pt>
                <c:pt idx="97">
                  <c:v>841.03339372758637</c:v>
                </c:pt>
                <c:pt idx="98">
                  <c:v>826.47975333695649</c:v>
                </c:pt>
                <c:pt idx="99">
                  <c:v>812.00667110606446</c:v>
                </c:pt>
                <c:pt idx="100">
                  <c:v>797.62170721552684</c:v>
                </c:pt>
                <c:pt idx="101">
                  <c:v>783.33205968534457</c:v>
                </c:pt>
                <c:pt idx="102">
                  <c:v>769.14456689960207</c:v>
                </c:pt>
                <c:pt idx="103">
                  <c:v>755.06571085783071</c:v>
                </c:pt>
                <c:pt idx="104">
                  <c:v>741.10162110353122</c:v>
                </c:pt>
                <c:pt idx="105">
                  <c:v>727.25807928253198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939.68990866873355</c:v>
                </c:pt>
                <c:pt idx="11">
                  <c:v>974.94485143883503</c:v>
                </c:pt>
                <c:pt idx="12">
                  <c:v>1004.2910924640455</c:v>
                </c:pt>
                <c:pt idx="13">
                  <c:v>1034.6599045577896</c:v>
                </c:pt>
                <c:pt idx="14">
                  <c:v>1064.6510091166128</c:v>
                </c:pt>
                <c:pt idx="15">
                  <c:v>1088.4430152635177</c:v>
                </c:pt>
                <c:pt idx="16">
                  <c:v>1107.0225666343176</c:v>
                </c:pt>
                <c:pt idx="17">
                  <c:v>1121.6862178713054</c:v>
                </c:pt>
                <c:pt idx="18">
                  <c:v>1131.3569439937419</c:v>
                </c:pt>
                <c:pt idx="19">
                  <c:v>1136.25746795538</c:v>
                </c:pt>
                <c:pt idx="20">
                  <c:v>1138.43396380372</c:v>
                </c:pt>
                <c:pt idx="21">
                  <c:v>1138.4324741638702</c:v>
                </c:pt>
                <c:pt idx="22">
                  <c:v>1135.725348398395</c:v>
                </c:pt>
                <c:pt idx="23">
                  <c:v>1130.7752992526948</c:v>
                </c:pt>
                <c:pt idx="24">
                  <c:v>1123.9901338405325</c:v>
                </c:pt>
                <c:pt idx="25">
                  <c:v>1115.335941099198</c:v>
                </c:pt>
                <c:pt idx="26">
                  <c:v>1105.1641549790947</c:v>
                </c:pt>
                <c:pt idx="27">
                  <c:v>1094.0612799294468</c:v>
                </c:pt>
                <c:pt idx="28">
                  <c:v>1081.9455917359737</c:v>
                </c:pt>
                <c:pt idx="29">
                  <c:v>1068.807309041993</c:v>
                </c:pt>
                <c:pt idx="30">
                  <c:v>1055.0241557096015</c:v>
                </c:pt>
                <c:pt idx="31">
                  <c:v>1040.7550864105142</c:v>
                </c:pt>
                <c:pt idx="32">
                  <c:v>1025.8891083156777</c:v>
                </c:pt>
                <c:pt idx="33">
                  <c:v>1010.4870239173761</c:v>
                </c:pt>
                <c:pt idx="34">
                  <c:v>994.72321121889399</c:v>
                </c:pt>
                <c:pt idx="35">
                  <c:v>978.69698404413066</c:v>
                </c:pt>
                <c:pt idx="36">
                  <c:v>962.54717531692586</c:v>
                </c:pt>
                <c:pt idx="37">
                  <c:v>946.29235946733388</c:v>
                </c:pt>
                <c:pt idx="38">
                  <c:v>929.82535322969488</c:v>
                </c:pt>
                <c:pt idx="39">
                  <c:v>913.24308283273422</c:v>
                </c:pt>
                <c:pt idx="40">
                  <c:v>896.66251538325741</c:v>
                </c:pt>
                <c:pt idx="41">
                  <c:v>880.08043509261915</c:v>
                </c:pt>
                <c:pt idx="42">
                  <c:v>863.52737050990982</c:v>
                </c:pt>
                <c:pt idx="43">
                  <c:v>847.03251603296667</c:v>
                </c:pt>
                <c:pt idx="44">
                  <c:v>830.62018137803534</c:v>
                </c:pt>
                <c:pt idx="45">
                  <c:v>814.31117072822235</c:v>
                </c:pt>
                <c:pt idx="46">
                  <c:v>798.12355009600287</c:v>
                </c:pt>
                <c:pt idx="47">
                  <c:v>782.07311385739013</c:v>
                </c:pt>
                <c:pt idx="48">
                  <c:v>766.1737004002498</c:v>
                </c:pt>
                <c:pt idx="49">
                  <c:v>750.43742859226768</c:v>
                </c:pt>
                <c:pt idx="50">
                  <c:v>734.87488919234602</c:v>
                </c:pt>
                <c:pt idx="51">
                  <c:v>719.4953075258527</c:v>
                </c:pt>
                <c:pt idx="52">
                  <c:v>704.30668544929358</c:v>
                </c:pt>
                <c:pt idx="53">
                  <c:v>689.31592683456256</c:v>
                </c:pt>
                <c:pt idx="54">
                  <c:v>674.52894909714814</c:v>
                </c:pt>
                <c:pt idx="55">
                  <c:v>659.95078252410167</c:v>
                </c:pt>
                <c:pt idx="56">
                  <c:v>645.58565879779053</c:v>
                </c:pt>
                <c:pt idx="57">
                  <c:v>631.43708992260508</c:v>
                </c:pt>
                <c:pt idx="58">
                  <c:v>617.50793863032595</c:v>
                </c:pt>
                <c:pt idx="59">
                  <c:v>603.80048123886809</c:v>
                </c:pt>
                <c:pt idx="60">
                  <c:v>590.31646384013584</c:v>
                </c:pt>
                <c:pt idx="61">
                  <c:v>577.05715260203579</c:v>
                </c:pt>
                <c:pt idx="62">
                  <c:v>564.02337888264447</c:v>
                </c:pt>
                <c:pt idx="63">
                  <c:v>551.21557977280463</c:v>
                </c:pt>
                <c:pt idx="64">
                  <c:v>538.63383460993646</c:v>
                </c:pt>
                <c:pt idx="65">
                  <c:v>526.27789793809643</c:v>
                </c:pt>
                <c:pt idx="66">
                  <c:v>514.14722932939185</c:v>
                </c:pt>
                <c:pt idx="67">
                  <c:v>502.24102042918094</c:v>
                </c:pt>
                <c:pt idx="68">
                  <c:v>490.55821954092244</c:v>
                </c:pt>
                <c:pt idx="69">
                  <c:v>479.09755402573501</c:v>
                </c:pt>
                <c:pt idx="70">
                  <c:v>467.8575507561327</c:v>
                </c:pt>
                <c:pt idx="71">
                  <c:v>456.83655483319308</c:v>
                </c:pt>
                <c:pt idx="72">
                  <c:v>446.03274674975546</c:v>
                </c:pt>
                <c:pt idx="73">
                  <c:v>435.44415815870161</c:v>
                </c:pt>
                <c:pt idx="74">
                  <c:v>425.06868638601736</c:v>
                </c:pt>
                <c:pt idx="75">
                  <c:v>414.90410781075479</c:v>
                </c:pt>
                <c:pt idx="76">
                  <c:v>404.94809021975379</c:v>
                </c:pt>
                <c:pt idx="77">
                  <c:v>395.19820423098281</c:v>
                </c:pt>
                <c:pt idx="78">
                  <c:v>385.65193386908504</c:v>
                </c:pt>
                <c:pt idx="79">
                  <c:v>376.30668636763585</c:v>
                </c:pt>
                <c:pt idx="80">
                  <c:v>367.15980126202339</c:v>
                </c:pt>
                <c:pt idx="81">
                  <c:v>358.20855883232434</c:v>
                </c:pt>
                <c:pt idx="82">
                  <c:v>349.45018794763018</c:v>
                </c:pt>
                <c:pt idx="83">
                  <c:v>340.88187335742987</c:v>
                </c:pt>
                <c:pt idx="84">
                  <c:v>332.50076247288962</c:v>
                </c:pt>
                <c:pt idx="85">
                  <c:v>324.30397167440969</c:v>
                </c:pt>
                <c:pt idx="86">
                  <c:v>316.28859217913123</c:v>
                </c:pt>
                <c:pt idx="87">
                  <c:v>308.45169550017454</c:v>
                </c:pt>
                <c:pt idx="88">
                  <c:v>300.79033852333669</c:v>
                </c:pt>
                <c:pt idx="89">
                  <c:v>293.30156822878052</c:v>
                </c:pt>
                <c:pt idx="90">
                  <c:v>285.98242607872817</c:v>
                </c:pt>
                <c:pt idx="91">
                  <c:v>278.82995209406363</c:v>
                </c:pt>
                <c:pt idx="92">
                  <c:v>271.84118863809272</c:v>
                </c:pt>
                <c:pt idx="93">
                  <c:v>265.01318392631947</c:v>
                </c:pt>
                <c:pt idx="94">
                  <c:v>258.34299527821713</c:v>
                </c:pt>
                <c:pt idx="95">
                  <c:v>251.82769212688436</c:v>
                </c:pt>
                <c:pt idx="96">
                  <c:v>245.46435880078934</c:v>
                </c:pt>
                <c:pt idx="97">
                  <c:v>239.25009709098958</c:v>
                </c:pt>
                <c:pt idx="98">
                  <c:v>233.18202861610916</c:v>
                </c:pt>
                <c:pt idx="99">
                  <c:v>227.25729699744261</c:v>
                </c:pt>
                <c:pt idx="100">
                  <c:v>221.4730698542844</c:v>
                </c:pt>
                <c:pt idx="101">
                  <c:v>215.8265406305436</c:v>
                </c:pt>
                <c:pt idx="102">
                  <c:v>210.31493026213138</c:v>
                </c:pt>
                <c:pt idx="103">
                  <c:v>204.9354886940273</c:v>
                </c:pt>
                <c:pt idx="104">
                  <c:v>199.68549625607557</c:v>
                </c:pt>
                <c:pt idx="105">
                  <c:v>194.56226490560221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2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172</c:v>
                </c:pt>
                <c:pt idx="4">
                  <c:v>176</c:v>
                </c:pt>
                <c:pt idx="5">
                  <c:v>174</c:v>
                </c:pt>
                <c:pt idx="6">
                  <c:v>146</c:v>
                </c:pt>
                <c:pt idx="7">
                  <c:v>166</c:v>
                </c:pt>
                <c:pt idx="8">
                  <c:v>148</c:v>
                </c:pt>
                <c:pt idx="9">
                  <c:v>144</c:v>
                </c:pt>
                <c:pt idx="10">
                  <c:v>181</c:v>
                </c:pt>
                <c:pt idx="11">
                  <c:v>191</c:v>
                </c:pt>
                <c:pt idx="12">
                  <c:v>192</c:v>
                </c:pt>
                <c:pt idx="13">
                  <c:v>179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213</c:v>
                </c:pt>
                <c:pt idx="18">
                  <c:v>179</c:v>
                </c:pt>
                <c:pt idx="19">
                  <c:v>201</c:v>
                </c:pt>
                <c:pt idx="20">
                  <c:v>196</c:v>
                </c:pt>
                <c:pt idx="21">
                  <c:v>235</c:v>
                </c:pt>
                <c:pt idx="22">
                  <c:v>225</c:v>
                </c:pt>
                <c:pt idx="23">
                  <c:v>225</c:v>
                </c:pt>
                <c:pt idx="24">
                  <c:v>227</c:v>
                </c:pt>
                <c:pt idx="25">
                  <c:v>209</c:v>
                </c:pt>
                <c:pt idx="26">
                  <c:v>175</c:v>
                </c:pt>
                <c:pt idx="27">
                  <c:v>222</c:v>
                </c:pt>
                <c:pt idx="28">
                  <c:v>234</c:v>
                </c:pt>
                <c:pt idx="29">
                  <c:v>214</c:v>
                </c:pt>
                <c:pt idx="30">
                  <c:v>195</c:v>
                </c:pt>
                <c:pt idx="31">
                  <c:v>213</c:v>
                </c:pt>
                <c:pt idx="32">
                  <c:v>172</c:v>
                </c:pt>
                <c:pt idx="33">
                  <c:v>175</c:v>
                </c:pt>
                <c:pt idx="34">
                  <c:v>188</c:v>
                </c:pt>
                <c:pt idx="35">
                  <c:v>205</c:v>
                </c:pt>
                <c:pt idx="36">
                  <c:v>191</c:v>
                </c:pt>
                <c:pt idx="37">
                  <c:v>179</c:v>
                </c:pt>
                <c:pt idx="38">
                  <c:v>154</c:v>
                </c:pt>
                <c:pt idx="39">
                  <c:v>152</c:v>
                </c:pt>
                <c:pt idx="40">
                  <c:v>177</c:v>
                </c:pt>
                <c:pt idx="41">
                  <c:v>116</c:v>
                </c:pt>
                <c:pt idx="42">
                  <c:v>174</c:v>
                </c:pt>
                <c:pt idx="43">
                  <c:v>168</c:v>
                </c:pt>
                <c:pt idx="44">
                  <c:v>148</c:v>
                </c:pt>
                <c:pt idx="45">
                  <c:v>147</c:v>
                </c:pt>
                <c:pt idx="46">
                  <c:v>103</c:v>
                </c:pt>
                <c:pt idx="47">
                  <c:v>118</c:v>
                </c:pt>
                <c:pt idx="48">
                  <c:v>137</c:v>
                </c:pt>
                <c:pt idx="49">
                  <c:v>120</c:v>
                </c:pt>
                <c:pt idx="50">
                  <c:v>112</c:v>
                </c:pt>
                <c:pt idx="51">
                  <c:v>122</c:v>
                </c:pt>
                <c:pt idx="52">
                  <c:v>120</c:v>
                </c:pt>
                <c:pt idx="53">
                  <c:v>102</c:v>
                </c:pt>
                <c:pt idx="54">
                  <c:v>104</c:v>
                </c:pt>
                <c:pt idx="55">
                  <c:v>90</c:v>
                </c:pt>
                <c:pt idx="56">
                  <c:v>82</c:v>
                </c:pt>
                <c:pt idx="57">
                  <c:v>86</c:v>
                </c:pt>
                <c:pt idx="58">
                  <c:v>88</c:v>
                </c:pt>
                <c:pt idx="59">
                  <c:v>83</c:v>
                </c:pt>
                <c:pt idx="60">
                  <c:v>61</c:v>
                </c:pt>
                <c:pt idx="61">
                  <c:v>70</c:v>
                </c:pt>
                <c:pt idx="62">
                  <c:v>72</c:v>
                </c:pt>
                <c:pt idx="63">
                  <c:v>69</c:v>
                </c:pt>
                <c:pt idx="64">
                  <c:v>60</c:v>
                </c:pt>
                <c:pt idx="65">
                  <c:v>60</c:v>
                </c:pt>
                <c:pt idx="66">
                  <c:v>52</c:v>
                </c:pt>
                <c:pt idx="67">
                  <c:v>39</c:v>
                </c:pt>
                <c:pt idx="6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133.67225201990925</c:v>
                </c:pt>
                <c:pt idx="11">
                  <c:v>137.08871174325824</c:v>
                </c:pt>
                <c:pt idx="12">
                  <c:v>140.48076864243941</c:v>
                </c:pt>
                <c:pt idx="13">
                  <c:v>144.61312895008422</c:v>
                </c:pt>
                <c:pt idx="14">
                  <c:v>148.74759729564039</c:v>
                </c:pt>
                <c:pt idx="15">
                  <c:v>152.61454528146712</c:v>
                </c:pt>
                <c:pt idx="16">
                  <c:v>156.56754325948657</c:v>
                </c:pt>
                <c:pt idx="17">
                  <c:v>160.56169480031534</c:v>
                </c:pt>
                <c:pt idx="18">
                  <c:v>164.06265133427922</c:v>
                </c:pt>
                <c:pt idx="19">
                  <c:v>167.30045785960448</c:v>
                </c:pt>
                <c:pt idx="20">
                  <c:v>170.41652689652705</c:v>
                </c:pt>
                <c:pt idx="21">
                  <c:v>172.98693340665886</c:v>
                </c:pt>
                <c:pt idx="22">
                  <c:v>175.15919834059889</c:v>
                </c:pt>
                <c:pt idx="23">
                  <c:v>177.29129103603395</c:v>
                </c:pt>
                <c:pt idx="24">
                  <c:v>178.91077190810333</c:v>
                </c:pt>
                <c:pt idx="25">
                  <c:v>179.79712423555756</c:v>
                </c:pt>
                <c:pt idx="26">
                  <c:v>180.54680740193697</c:v>
                </c:pt>
                <c:pt idx="27">
                  <c:v>181.08710623477572</c:v>
                </c:pt>
                <c:pt idx="28">
                  <c:v>181.09082108393829</c:v>
                </c:pt>
                <c:pt idx="29">
                  <c:v>180.55367267818471</c:v>
                </c:pt>
                <c:pt idx="30">
                  <c:v>179.93584570379454</c:v>
                </c:pt>
                <c:pt idx="31">
                  <c:v>178.92915666417528</c:v>
                </c:pt>
                <c:pt idx="32">
                  <c:v>177.430389952105</c:v>
                </c:pt>
                <c:pt idx="33">
                  <c:v>175.78053515041569</c:v>
                </c:pt>
                <c:pt idx="34">
                  <c:v>173.8064869158151</c:v>
                </c:pt>
                <c:pt idx="35">
                  <c:v>171.58839940704402</c:v>
                </c:pt>
                <c:pt idx="36">
                  <c:v>169.11810463465969</c:v>
                </c:pt>
                <c:pt idx="37">
                  <c:v>166.44421114141338</c:v>
                </c:pt>
                <c:pt idx="38">
                  <c:v>163.622389761064</c:v>
                </c:pt>
                <c:pt idx="39">
                  <c:v>160.5499802481859</c:v>
                </c:pt>
                <c:pt idx="40">
                  <c:v>157.3948257367384</c:v>
                </c:pt>
                <c:pt idx="41">
                  <c:v>154.09926379402825</c:v>
                </c:pt>
                <c:pt idx="42">
                  <c:v>150.6768701358053</c:v>
                </c:pt>
                <c:pt idx="43">
                  <c:v>147.17614141091883</c:v>
                </c:pt>
                <c:pt idx="44">
                  <c:v>143.6173608544245</c:v>
                </c:pt>
                <c:pt idx="45">
                  <c:v>140.01735403427577</c:v>
                </c:pt>
                <c:pt idx="46">
                  <c:v>136.33830574347058</c:v>
                </c:pt>
                <c:pt idx="47">
                  <c:v>132.66224012589171</c:v>
                </c:pt>
                <c:pt idx="48">
                  <c:v>129.02001652326473</c:v>
                </c:pt>
                <c:pt idx="49">
                  <c:v>125.34854663630219</c:v>
                </c:pt>
                <c:pt idx="50">
                  <c:v>121.70863565565664</c:v>
                </c:pt>
                <c:pt idx="51">
                  <c:v>118.1143734326057</c:v>
                </c:pt>
                <c:pt idx="52">
                  <c:v>114.56195452815446</c:v>
                </c:pt>
                <c:pt idx="53">
                  <c:v>111.06614628049535</c:v>
                </c:pt>
                <c:pt idx="54">
                  <c:v>107.61626053606136</c:v>
                </c:pt>
                <c:pt idx="55">
                  <c:v>104.22296242157796</c:v>
                </c:pt>
                <c:pt idx="56">
                  <c:v>100.88432771218993</c:v>
                </c:pt>
                <c:pt idx="57">
                  <c:v>97.614627529657028</c:v>
                </c:pt>
                <c:pt idx="58">
                  <c:v>94.41289573562841</c:v>
                </c:pt>
                <c:pt idx="59">
                  <c:v>91.274439986089774</c:v>
                </c:pt>
                <c:pt idx="60">
                  <c:v>88.189406485924792</c:v>
                </c:pt>
                <c:pt idx="61">
                  <c:v>85.164178096821615</c:v>
                </c:pt>
                <c:pt idx="62">
                  <c:v>82.192911792630596</c:v>
                </c:pt>
                <c:pt idx="63">
                  <c:v>79.275316819483066</c:v>
                </c:pt>
                <c:pt idx="64">
                  <c:v>76.429666958397661</c:v>
                </c:pt>
                <c:pt idx="65">
                  <c:v>73.624216521405003</c:v>
                </c:pt>
                <c:pt idx="66">
                  <c:v>70.890561807489448</c:v>
                </c:pt>
                <c:pt idx="67">
                  <c:v>68.234376934734215</c:v>
                </c:pt>
                <c:pt idx="68">
                  <c:v>65.624339150765465</c:v>
                </c:pt>
                <c:pt idx="69">
                  <c:v>63.082509837361755</c:v>
                </c:pt>
                <c:pt idx="70">
                  <c:v>60.611044819719609</c:v>
                </c:pt>
                <c:pt idx="71">
                  <c:v>58.214006564095143</c:v>
                </c:pt>
                <c:pt idx="72">
                  <c:v>55.901093401628337</c:v>
                </c:pt>
                <c:pt idx="73">
                  <c:v>53.677292218343041</c:v>
                </c:pt>
                <c:pt idx="74">
                  <c:v>51.546259021593819</c:v>
                </c:pt>
                <c:pt idx="75">
                  <c:v>49.509894337176561</c:v>
                </c:pt>
                <c:pt idx="76">
                  <c:v>47.568658180134477</c:v>
                </c:pt>
                <c:pt idx="77">
                  <c:v>45.722691891754494</c:v>
                </c:pt>
                <c:pt idx="78">
                  <c:v>43.971302549031535</c:v>
                </c:pt>
                <c:pt idx="79">
                  <c:v>42.312376345349399</c:v>
                </c:pt>
                <c:pt idx="80">
                  <c:v>40.743461505204891</c:v>
                </c:pt>
                <c:pt idx="81">
                  <c:v>39.261541352816124</c:v>
                </c:pt>
                <c:pt idx="82">
                  <c:v>37.862858638477604</c:v>
                </c:pt>
                <c:pt idx="83">
                  <c:v>36.541501555556586</c:v>
                </c:pt>
                <c:pt idx="84">
                  <c:v>35.289631760029344</c:v>
                </c:pt>
                <c:pt idx="85">
                  <c:v>34.098254012138888</c:v>
                </c:pt>
                <c:pt idx="86">
                  <c:v>32.957822965821897</c:v>
                </c:pt>
                <c:pt idx="87">
                  <c:v>31.859842730707417</c:v>
                </c:pt>
                <c:pt idx="88">
                  <c:v>30.797170221529306</c:v>
                </c:pt>
                <c:pt idx="89">
                  <c:v>29.763068297428905</c:v>
                </c:pt>
                <c:pt idx="90">
                  <c:v>28.752170753338888</c:v>
                </c:pt>
                <c:pt idx="91">
                  <c:v>27.760163354659497</c:v>
                </c:pt>
                <c:pt idx="92">
                  <c:v>26.784530598581171</c:v>
                </c:pt>
                <c:pt idx="93">
                  <c:v>25.824761002241583</c:v>
                </c:pt>
                <c:pt idx="94">
                  <c:v>24.881962961573233</c:v>
                </c:pt>
                <c:pt idx="95">
                  <c:v>23.958382626991462</c:v>
                </c:pt>
                <c:pt idx="96">
                  <c:v>23.056372710723345</c:v>
                </c:pt>
                <c:pt idx="97">
                  <c:v>22.178457952005211</c:v>
                </c:pt>
                <c:pt idx="98">
                  <c:v>21.327069514168159</c:v>
                </c:pt>
                <c:pt idx="99">
                  <c:v>20.504441937186556</c:v>
                </c:pt>
                <c:pt idx="100">
                  <c:v>19.712504623178354</c:v>
                </c:pt>
                <c:pt idx="101">
                  <c:v>18.952634885809495</c:v>
                </c:pt>
                <c:pt idx="102">
                  <c:v>18.225841334963185</c:v>
                </c:pt>
                <c:pt idx="103">
                  <c:v>17.532563087683215</c:v>
                </c:pt>
                <c:pt idx="104">
                  <c:v>16.872883683097008</c:v>
                </c:pt>
                <c:pt idx="105">
                  <c:v>16.246590517794957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134.28754207317729</c:v>
                </c:pt>
                <c:pt idx="11">
                  <c:v>138.92739763188584</c:v>
                </c:pt>
                <c:pt idx="12">
                  <c:v>143.66870670704924</c:v>
                </c:pt>
                <c:pt idx="13">
                  <c:v>149.34760249019917</c:v>
                </c:pt>
                <c:pt idx="14">
                  <c:v>155.14537213180577</c:v>
                </c:pt>
                <c:pt idx="15">
                  <c:v>160.68258464362043</c:v>
                </c:pt>
                <c:pt idx="16">
                  <c:v>166.40076707827461</c:v>
                </c:pt>
                <c:pt idx="17">
                  <c:v>172.25390592088766</c:v>
                </c:pt>
                <c:pt idx="18">
                  <c:v>177.58118777564707</c:v>
                </c:pt>
                <c:pt idx="19">
                  <c:v>182.61896089384268</c:v>
                </c:pt>
                <c:pt idx="20">
                  <c:v>187.51885695081242</c:v>
                </c:pt>
                <c:pt idx="21">
                  <c:v>191.84933484666124</c:v>
                </c:pt>
                <c:pt idx="22">
                  <c:v>195.69028340324491</c:v>
                </c:pt>
                <c:pt idx="23">
                  <c:v>199.44980317102443</c:v>
                </c:pt>
                <c:pt idx="24">
                  <c:v>202.605663685964</c:v>
                </c:pt>
                <c:pt idx="25">
                  <c:v>204.97526409836121</c:v>
                </c:pt>
                <c:pt idx="26">
                  <c:v>207.15541511568847</c:v>
                </c:pt>
                <c:pt idx="27">
                  <c:v>209.0641693387675</c:v>
                </c:pt>
                <c:pt idx="28">
                  <c:v>210.34580020736465</c:v>
                </c:pt>
                <c:pt idx="29">
                  <c:v>211.04226219266272</c:v>
                </c:pt>
                <c:pt idx="30">
                  <c:v>211.61311410122184</c:v>
                </c:pt>
                <c:pt idx="31">
                  <c:v>211.74214484578246</c:v>
                </c:pt>
                <c:pt idx="32">
                  <c:v>211.32146573833745</c:v>
                </c:pt>
                <c:pt idx="33">
                  <c:v>210.7290776521871</c:v>
                </c:pt>
                <c:pt idx="34">
                  <c:v>209.77854340781926</c:v>
                </c:pt>
                <c:pt idx="35">
                  <c:v>208.55717167282819</c:v>
                </c:pt>
                <c:pt idx="36">
                  <c:v>207.0711788794741</c:v>
                </c:pt>
                <c:pt idx="37">
                  <c:v>205.36185730083542</c:v>
                </c:pt>
                <c:pt idx="38">
                  <c:v>203.48677289383096</c:v>
                </c:pt>
                <c:pt idx="39">
                  <c:v>201.34730109323235</c:v>
                </c:pt>
                <c:pt idx="40">
                  <c:v>199.10861356396984</c:v>
                </c:pt>
                <c:pt idx="41">
                  <c:v>196.72594978816613</c:v>
                </c:pt>
                <c:pt idx="42">
                  <c:v>194.18694728614079</c:v>
                </c:pt>
                <c:pt idx="43">
                  <c:v>191.55042364589139</c:v>
                </c:pt>
                <c:pt idx="44">
                  <c:v>188.82828518094163</c:v>
                </c:pt>
                <c:pt idx="45">
                  <c:v>186.03258680849524</c:v>
                </c:pt>
                <c:pt idx="46">
                  <c:v>183.12527338810258</c:v>
                </c:pt>
                <c:pt idx="47">
                  <c:v>180.18548515990335</c:v>
                </c:pt>
                <c:pt idx="48">
                  <c:v>177.24195204618749</c:v>
                </c:pt>
                <c:pt idx="49">
                  <c:v>174.22266565560219</c:v>
                </c:pt>
                <c:pt idx="50">
                  <c:v>171.18858143674035</c:v>
                </c:pt>
                <c:pt idx="51">
                  <c:v>168.15367024460843</c:v>
                </c:pt>
                <c:pt idx="52">
                  <c:v>165.10726830243186</c:v>
                </c:pt>
                <c:pt idx="53">
                  <c:v>162.06371035236225</c:v>
                </c:pt>
                <c:pt idx="54">
                  <c:v>159.01180045621166</c:v>
                </c:pt>
                <c:pt idx="55">
                  <c:v>155.96789806897638</c:v>
                </c:pt>
                <c:pt idx="56">
                  <c:v>152.92862107760885</c:v>
                </c:pt>
                <c:pt idx="57">
                  <c:v>149.91539492163591</c:v>
                </c:pt>
                <c:pt idx="58">
                  <c:v>146.9303314892297</c:v>
                </c:pt>
                <c:pt idx="59">
                  <c:v>143.97055975279247</c:v>
                </c:pt>
                <c:pt idx="60">
                  <c:v>141.0308929476131</c:v>
                </c:pt>
                <c:pt idx="61">
                  <c:v>138.1244937074772</c:v>
                </c:pt>
                <c:pt idx="62">
                  <c:v>135.24444546706937</c:v>
                </c:pt>
                <c:pt idx="63">
                  <c:v>132.3919394713852</c:v>
                </c:pt>
                <c:pt idx="64">
                  <c:v>129.58767916452658</c:v>
                </c:pt>
                <c:pt idx="65">
                  <c:v>126.80031154798864</c:v>
                </c:pt>
                <c:pt idx="66">
                  <c:v>124.06171650708954</c:v>
                </c:pt>
                <c:pt idx="67">
                  <c:v>121.37904326362217</c:v>
                </c:pt>
                <c:pt idx="68">
                  <c:v>118.71708593829553</c:v>
                </c:pt>
                <c:pt idx="69">
                  <c:v>116.09741697091098</c:v>
                </c:pt>
                <c:pt idx="70">
                  <c:v>113.52411813005624</c:v>
                </c:pt>
                <c:pt idx="71">
                  <c:v>110.98865255143042</c:v>
                </c:pt>
                <c:pt idx="72">
                  <c:v>108.49441949131102</c:v>
                </c:pt>
                <c:pt idx="73">
                  <c:v>106.04222326035742</c:v>
                </c:pt>
                <c:pt idx="74">
                  <c:v>103.63217210946843</c:v>
                </c:pt>
                <c:pt idx="75">
                  <c:v>101.26411533427685</c:v>
                </c:pt>
                <c:pt idx="76">
                  <c:v>98.938222217465182</c:v>
                </c:pt>
                <c:pt idx="77">
                  <c:v>96.65450828791802</c:v>
                </c:pt>
                <c:pt idx="78">
                  <c:v>94.412761880638172</c:v>
                </c:pt>
                <c:pt idx="79">
                  <c:v>92.212824742455865</c:v>
                </c:pt>
                <c:pt idx="80">
                  <c:v>90.054593382766001</c:v>
                </c:pt>
                <c:pt idx="81">
                  <c:v>87.937895921293716</c:v>
                </c:pt>
                <c:pt idx="82">
                  <c:v>85.86239387950188</c:v>
                </c:pt>
                <c:pt idx="83">
                  <c:v>83.827756160093926</c:v>
                </c:pt>
                <c:pt idx="84">
                  <c:v>81.833691504334013</c:v>
                </c:pt>
                <c:pt idx="85">
                  <c:v>79.879796447441592</c:v>
                </c:pt>
                <c:pt idx="86">
                  <c:v>77.96566597545106</c:v>
                </c:pt>
                <c:pt idx="87">
                  <c:v>76.090917618922333</c:v>
                </c:pt>
                <c:pt idx="88">
                  <c:v>74.255099295608304</c:v>
                </c:pt>
                <c:pt idx="89">
                  <c:v>72.457725612895956</c:v>
                </c:pt>
                <c:pt idx="90">
                  <c:v>70.69832206493507</c:v>
                </c:pt>
                <c:pt idx="91">
                  <c:v>68.976396172970666</c:v>
                </c:pt>
                <c:pt idx="92">
                  <c:v>67.291419843176172</c:v>
                </c:pt>
                <c:pt idx="93">
                  <c:v>65.64288399564046</c:v>
                </c:pt>
                <c:pt idx="94">
                  <c:v>64.030258877484655</c:v>
                </c:pt>
                <c:pt idx="95">
                  <c:v>62.452993585676978</c:v>
                </c:pt>
                <c:pt idx="96">
                  <c:v>60.91055629677917</c:v>
                </c:pt>
                <c:pt idx="97">
                  <c:v>59.402395417606741</c:v>
                </c:pt>
                <c:pt idx="98">
                  <c:v>57.927939289094184</c:v>
                </c:pt>
                <c:pt idx="99">
                  <c:v>56.486632482270835</c:v>
                </c:pt>
                <c:pt idx="100">
                  <c:v>55.077918404208894</c:v>
                </c:pt>
                <c:pt idx="101">
                  <c:v>53.701231202055098</c:v>
                </c:pt>
                <c:pt idx="102">
                  <c:v>52.356007892332045</c:v>
                </c:pt>
                <c:pt idx="103">
                  <c:v>51.041685540317268</c:v>
                </c:pt>
                <c:pt idx="104">
                  <c:v>49.757702261386413</c:v>
                </c:pt>
                <c:pt idx="105">
                  <c:v>48.503497937047541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898442798546712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Sheet1!$A$62:$A$176</c:f>
              <c:numCache>
                <c:formatCode>m/d/yyyy</c:formatCode>
                <c:ptCount val="115"/>
                <c:pt idx="0">
                  <c:v>44196</c:v>
                </c:pt>
                <c:pt idx="1">
                  <c:v>44197</c:v>
                </c:pt>
                <c:pt idx="2">
                  <c:v>44198</c:v>
                </c:pt>
                <c:pt idx="3">
                  <c:v>44199</c:v>
                </c:pt>
                <c:pt idx="4">
                  <c:v>44200</c:v>
                </c:pt>
                <c:pt idx="5">
                  <c:v>44201</c:v>
                </c:pt>
                <c:pt idx="6">
                  <c:v>44202</c:v>
                </c:pt>
                <c:pt idx="7">
                  <c:v>44203</c:v>
                </c:pt>
                <c:pt idx="8">
                  <c:v>44204</c:v>
                </c:pt>
                <c:pt idx="9">
                  <c:v>44205</c:v>
                </c:pt>
                <c:pt idx="10">
                  <c:v>44206</c:v>
                </c:pt>
                <c:pt idx="11">
                  <c:v>44207</c:v>
                </c:pt>
                <c:pt idx="12">
                  <c:v>44208</c:v>
                </c:pt>
                <c:pt idx="13">
                  <c:v>44209</c:v>
                </c:pt>
                <c:pt idx="14">
                  <c:v>44210</c:v>
                </c:pt>
                <c:pt idx="15">
                  <c:v>44211</c:v>
                </c:pt>
                <c:pt idx="16">
                  <c:v>44212</c:v>
                </c:pt>
                <c:pt idx="17">
                  <c:v>44213</c:v>
                </c:pt>
                <c:pt idx="18">
                  <c:v>44214</c:v>
                </c:pt>
                <c:pt idx="19">
                  <c:v>44215</c:v>
                </c:pt>
                <c:pt idx="20">
                  <c:v>44216</c:v>
                </c:pt>
                <c:pt idx="21">
                  <c:v>44217</c:v>
                </c:pt>
                <c:pt idx="22">
                  <c:v>44218</c:v>
                </c:pt>
                <c:pt idx="23">
                  <c:v>44219</c:v>
                </c:pt>
                <c:pt idx="24">
                  <c:v>44220</c:v>
                </c:pt>
                <c:pt idx="25">
                  <c:v>44221</c:v>
                </c:pt>
                <c:pt idx="26">
                  <c:v>44222</c:v>
                </c:pt>
                <c:pt idx="27">
                  <c:v>44223</c:v>
                </c:pt>
                <c:pt idx="28">
                  <c:v>44224</c:v>
                </c:pt>
                <c:pt idx="29">
                  <c:v>44225</c:v>
                </c:pt>
                <c:pt idx="30">
                  <c:v>44226</c:v>
                </c:pt>
                <c:pt idx="31">
                  <c:v>44227</c:v>
                </c:pt>
                <c:pt idx="32">
                  <c:v>44228</c:v>
                </c:pt>
                <c:pt idx="33">
                  <c:v>44229</c:v>
                </c:pt>
                <c:pt idx="34">
                  <c:v>44230</c:v>
                </c:pt>
                <c:pt idx="35">
                  <c:v>44231</c:v>
                </c:pt>
                <c:pt idx="36">
                  <c:v>44232</c:v>
                </c:pt>
                <c:pt idx="37">
                  <c:v>44233</c:v>
                </c:pt>
                <c:pt idx="38">
                  <c:v>44234</c:v>
                </c:pt>
                <c:pt idx="39">
                  <c:v>44235</c:v>
                </c:pt>
                <c:pt idx="40">
                  <c:v>44236</c:v>
                </c:pt>
                <c:pt idx="41">
                  <c:v>44237</c:v>
                </c:pt>
                <c:pt idx="42">
                  <c:v>44238</c:v>
                </c:pt>
                <c:pt idx="43">
                  <c:v>44239</c:v>
                </c:pt>
                <c:pt idx="44">
                  <c:v>44240</c:v>
                </c:pt>
                <c:pt idx="45">
                  <c:v>44241</c:v>
                </c:pt>
                <c:pt idx="46">
                  <c:v>44242</c:v>
                </c:pt>
                <c:pt idx="47">
                  <c:v>44243</c:v>
                </c:pt>
                <c:pt idx="48">
                  <c:v>44244</c:v>
                </c:pt>
                <c:pt idx="49">
                  <c:v>44245</c:v>
                </c:pt>
                <c:pt idx="50">
                  <c:v>44246</c:v>
                </c:pt>
                <c:pt idx="51">
                  <c:v>44247</c:v>
                </c:pt>
                <c:pt idx="52">
                  <c:v>44248</c:v>
                </c:pt>
                <c:pt idx="53">
                  <c:v>44249</c:v>
                </c:pt>
                <c:pt idx="54">
                  <c:v>44250</c:v>
                </c:pt>
                <c:pt idx="55">
                  <c:v>44251</c:v>
                </c:pt>
                <c:pt idx="56">
                  <c:v>44252</c:v>
                </c:pt>
                <c:pt idx="57">
                  <c:v>44253</c:v>
                </c:pt>
                <c:pt idx="58">
                  <c:v>44254</c:v>
                </c:pt>
                <c:pt idx="59">
                  <c:v>44255</c:v>
                </c:pt>
                <c:pt idx="60">
                  <c:v>44256</c:v>
                </c:pt>
                <c:pt idx="61">
                  <c:v>44257</c:v>
                </c:pt>
                <c:pt idx="62">
                  <c:v>44258</c:v>
                </c:pt>
                <c:pt idx="63">
                  <c:v>44259</c:v>
                </c:pt>
                <c:pt idx="64">
                  <c:v>44260</c:v>
                </c:pt>
                <c:pt idx="65">
                  <c:v>44261</c:v>
                </c:pt>
                <c:pt idx="66">
                  <c:v>44262</c:v>
                </c:pt>
                <c:pt idx="67">
                  <c:v>44263</c:v>
                </c:pt>
                <c:pt idx="68">
                  <c:v>44264</c:v>
                </c:pt>
                <c:pt idx="69">
                  <c:v>44265</c:v>
                </c:pt>
                <c:pt idx="70">
                  <c:v>44266</c:v>
                </c:pt>
                <c:pt idx="71">
                  <c:v>44267</c:v>
                </c:pt>
                <c:pt idx="72">
                  <c:v>44268</c:v>
                </c:pt>
                <c:pt idx="73">
                  <c:v>44269</c:v>
                </c:pt>
                <c:pt idx="74">
                  <c:v>44270</c:v>
                </c:pt>
                <c:pt idx="75">
                  <c:v>44271</c:v>
                </c:pt>
                <c:pt idx="76">
                  <c:v>44272</c:v>
                </c:pt>
                <c:pt idx="77">
                  <c:v>44273</c:v>
                </c:pt>
                <c:pt idx="78">
                  <c:v>44274</c:v>
                </c:pt>
                <c:pt idx="79">
                  <c:v>44275</c:v>
                </c:pt>
                <c:pt idx="80">
                  <c:v>44276</c:v>
                </c:pt>
                <c:pt idx="81">
                  <c:v>44277</c:v>
                </c:pt>
                <c:pt idx="82">
                  <c:v>44278</c:v>
                </c:pt>
                <c:pt idx="83">
                  <c:v>44279</c:v>
                </c:pt>
                <c:pt idx="84">
                  <c:v>44280</c:v>
                </c:pt>
                <c:pt idx="85">
                  <c:v>44281</c:v>
                </c:pt>
                <c:pt idx="86">
                  <c:v>44282</c:v>
                </c:pt>
                <c:pt idx="87">
                  <c:v>44283</c:v>
                </c:pt>
                <c:pt idx="88">
                  <c:v>44284</c:v>
                </c:pt>
                <c:pt idx="89">
                  <c:v>44285</c:v>
                </c:pt>
                <c:pt idx="90">
                  <c:v>44286</c:v>
                </c:pt>
                <c:pt idx="91">
                  <c:v>44287</c:v>
                </c:pt>
                <c:pt idx="92">
                  <c:v>44288</c:v>
                </c:pt>
                <c:pt idx="93">
                  <c:v>44289</c:v>
                </c:pt>
                <c:pt idx="94">
                  <c:v>44290</c:v>
                </c:pt>
                <c:pt idx="95">
                  <c:v>44291</c:v>
                </c:pt>
                <c:pt idx="96">
                  <c:v>44292</c:v>
                </c:pt>
                <c:pt idx="97">
                  <c:v>44293</c:v>
                </c:pt>
                <c:pt idx="98">
                  <c:v>44294</c:v>
                </c:pt>
                <c:pt idx="99">
                  <c:v>44295</c:v>
                </c:pt>
                <c:pt idx="100">
                  <c:v>44296</c:v>
                </c:pt>
                <c:pt idx="101">
                  <c:v>44297</c:v>
                </c:pt>
                <c:pt idx="102">
                  <c:v>44298</c:v>
                </c:pt>
                <c:pt idx="103">
                  <c:v>44299</c:v>
                </c:pt>
                <c:pt idx="104">
                  <c:v>44300</c:v>
                </c:pt>
                <c:pt idx="105">
                  <c:v>44301</c:v>
                </c:pt>
                <c:pt idx="106">
                  <c:v>44302</c:v>
                </c:pt>
                <c:pt idx="107">
                  <c:v>44303</c:v>
                </c:pt>
                <c:pt idx="108">
                  <c:v>44304</c:v>
                </c:pt>
                <c:pt idx="109">
                  <c:v>44305</c:v>
                </c:pt>
                <c:pt idx="110">
                  <c:v>44306</c:v>
                </c:pt>
                <c:pt idx="111">
                  <c:v>44307</c:v>
                </c:pt>
                <c:pt idx="112">
                  <c:v>44308</c:v>
                </c:pt>
                <c:pt idx="113">
                  <c:v>44309</c:v>
                </c:pt>
                <c:pt idx="114">
                  <c:v>44310</c:v>
                </c:pt>
              </c:numCache>
            </c:numRef>
          </c:cat>
          <c:val>
            <c:numRef>
              <c:f>Sheet1!$B$62:$B$176</c:f>
              <c:numCache>
                <c:formatCode>General</c:formatCode>
                <c:ptCount val="115"/>
                <c:pt idx="0">
                  <c:v>13307</c:v>
                </c:pt>
                <c:pt idx="1">
                  <c:v>3446</c:v>
                </c:pt>
                <c:pt idx="2">
                  <c:v>4985</c:v>
                </c:pt>
                <c:pt idx="3">
                  <c:v>6268</c:v>
                </c:pt>
                <c:pt idx="4">
                  <c:v>12956</c:v>
                </c:pt>
                <c:pt idx="5">
                  <c:v>17401</c:v>
                </c:pt>
                <c:pt idx="6">
                  <c:v>17771</c:v>
                </c:pt>
                <c:pt idx="7">
                  <c:v>14882</c:v>
                </c:pt>
                <c:pt idx="8">
                  <c:v>13099</c:v>
                </c:pt>
                <c:pt idx="9">
                  <c:v>8437</c:v>
                </c:pt>
                <c:pt idx="10">
                  <c:v>4313</c:v>
                </c:pt>
                <c:pt idx="11">
                  <c:v>9386</c:v>
                </c:pt>
                <c:pt idx="12">
                  <c:v>10811</c:v>
                </c:pt>
                <c:pt idx="13">
                  <c:v>10920</c:v>
                </c:pt>
                <c:pt idx="14">
                  <c:v>8087</c:v>
                </c:pt>
                <c:pt idx="15">
                  <c:v>9301</c:v>
                </c:pt>
                <c:pt idx="16">
                  <c:v>5241</c:v>
                </c:pt>
                <c:pt idx="17">
                  <c:v>2641</c:v>
                </c:pt>
                <c:pt idx="18">
                  <c:v>7668</c:v>
                </c:pt>
                <c:pt idx="19">
                  <c:v>9610</c:v>
                </c:pt>
                <c:pt idx="20">
                  <c:v>8215</c:v>
                </c:pt>
                <c:pt idx="21">
                  <c:v>7532</c:v>
                </c:pt>
                <c:pt idx="22">
                  <c:v>8468</c:v>
                </c:pt>
                <c:pt idx="23">
                  <c:v>4239</c:v>
                </c:pt>
                <c:pt idx="24">
                  <c:v>2394</c:v>
                </c:pt>
                <c:pt idx="25">
                  <c:v>6974</c:v>
                </c:pt>
                <c:pt idx="26">
                  <c:v>9195</c:v>
                </c:pt>
                <c:pt idx="27">
                  <c:v>8504</c:v>
                </c:pt>
                <c:pt idx="28">
                  <c:v>8010</c:v>
                </c:pt>
                <c:pt idx="29">
                  <c:v>8053</c:v>
                </c:pt>
                <c:pt idx="30">
                  <c:v>4055</c:v>
                </c:pt>
                <c:pt idx="31">
                  <c:v>2573</c:v>
                </c:pt>
                <c:pt idx="32">
                  <c:v>7217</c:v>
                </c:pt>
                <c:pt idx="33">
                  <c:v>9148</c:v>
                </c:pt>
                <c:pt idx="34">
                  <c:v>9667</c:v>
                </c:pt>
                <c:pt idx="35">
                  <c:v>8107</c:v>
                </c:pt>
                <c:pt idx="36">
                  <c:v>8622</c:v>
                </c:pt>
                <c:pt idx="37">
                  <c:v>4820</c:v>
                </c:pt>
                <c:pt idx="38">
                  <c:v>2451</c:v>
                </c:pt>
                <c:pt idx="39">
                  <c:v>7777</c:v>
                </c:pt>
                <c:pt idx="40">
                  <c:v>10283</c:v>
                </c:pt>
                <c:pt idx="41">
                  <c:v>9538</c:v>
                </c:pt>
                <c:pt idx="42">
                  <c:v>9018</c:v>
                </c:pt>
                <c:pt idx="43">
                  <c:v>8830</c:v>
                </c:pt>
                <c:pt idx="44">
                  <c:v>5141</c:v>
                </c:pt>
                <c:pt idx="45">
                  <c:v>2880</c:v>
                </c:pt>
                <c:pt idx="46">
                  <c:v>8905</c:v>
                </c:pt>
                <c:pt idx="47">
                  <c:v>12608</c:v>
                </c:pt>
                <c:pt idx="48">
                  <c:v>10939</c:v>
                </c:pt>
                <c:pt idx="49">
                  <c:v>11703</c:v>
                </c:pt>
                <c:pt idx="50">
                  <c:v>11288</c:v>
                </c:pt>
                <c:pt idx="51">
                  <c:v>6775</c:v>
                </c:pt>
                <c:pt idx="52">
                  <c:v>4068</c:v>
                </c:pt>
                <c:pt idx="53">
                  <c:v>11408</c:v>
                </c:pt>
                <c:pt idx="54">
                  <c:v>15840</c:v>
                </c:pt>
                <c:pt idx="55">
                  <c:v>13796</c:v>
                </c:pt>
                <c:pt idx="56">
                  <c:v>14588</c:v>
                </c:pt>
                <c:pt idx="57">
                  <c:v>14776</c:v>
                </c:pt>
                <c:pt idx="58">
                  <c:v>7824</c:v>
                </c:pt>
                <c:pt idx="59">
                  <c:v>4587</c:v>
                </c:pt>
                <c:pt idx="60">
                  <c:v>12325</c:v>
                </c:pt>
                <c:pt idx="61">
                  <c:v>16777</c:v>
                </c:pt>
                <c:pt idx="62">
                  <c:v>15237</c:v>
                </c:pt>
                <c:pt idx="63">
                  <c:v>14649</c:v>
                </c:pt>
                <c:pt idx="64">
                  <c:v>13169</c:v>
                </c:pt>
                <c:pt idx="65">
                  <c:v>9130</c:v>
                </c:pt>
                <c:pt idx="66">
                  <c:v>3982</c:v>
                </c:pt>
                <c:pt idx="67">
                  <c:v>10653</c:v>
                </c:pt>
                <c:pt idx="68">
                  <c:v>15358</c:v>
                </c:pt>
                <c:pt idx="69">
                  <c:v>14535</c:v>
                </c:pt>
                <c:pt idx="70">
                  <c:v>11244</c:v>
                </c:pt>
                <c:pt idx="71">
                  <c:v>14958</c:v>
                </c:pt>
                <c:pt idx="72">
                  <c:v>6956</c:v>
                </c:pt>
                <c:pt idx="73">
                  <c:v>3332</c:v>
                </c:pt>
                <c:pt idx="74">
                  <c:v>10628</c:v>
                </c:pt>
                <c:pt idx="75">
                  <c:v>14028</c:v>
                </c:pt>
                <c:pt idx="76">
                  <c:v>12027</c:v>
                </c:pt>
                <c:pt idx="77">
                  <c:v>10660</c:v>
                </c:pt>
                <c:pt idx="78">
                  <c:v>9711</c:v>
                </c:pt>
                <c:pt idx="79">
                  <c:v>5466</c:v>
                </c:pt>
                <c:pt idx="80">
                  <c:v>2389</c:v>
                </c:pt>
                <c:pt idx="81">
                  <c:v>8240</c:v>
                </c:pt>
                <c:pt idx="82">
                  <c:v>10968</c:v>
                </c:pt>
                <c:pt idx="83">
                  <c:v>8847</c:v>
                </c:pt>
                <c:pt idx="84">
                  <c:v>7925</c:v>
                </c:pt>
                <c:pt idx="85">
                  <c:v>7710</c:v>
                </c:pt>
                <c:pt idx="86">
                  <c:v>3969</c:v>
                </c:pt>
                <c:pt idx="87">
                  <c:v>1743</c:v>
                </c:pt>
                <c:pt idx="88">
                  <c:v>6934</c:v>
                </c:pt>
                <c:pt idx="89">
                  <c:v>8629</c:v>
                </c:pt>
                <c:pt idx="90">
                  <c:v>7262</c:v>
                </c:pt>
                <c:pt idx="91">
                  <c:v>6244</c:v>
                </c:pt>
                <c:pt idx="92">
                  <c:v>3837</c:v>
                </c:pt>
                <c:pt idx="93">
                  <c:v>2160</c:v>
                </c:pt>
                <c:pt idx="94">
                  <c:v>1925</c:v>
                </c:pt>
                <c:pt idx="95">
                  <c:v>1419</c:v>
                </c:pt>
                <c:pt idx="96">
                  <c:v>5580</c:v>
                </c:pt>
                <c:pt idx="97">
                  <c:v>7051</c:v>
                </c:pt>
                <c:pt idx="98">
                  <c:v>5282</c:v>
                </c:pt>
                <c:pt idx="99">
                  <c:v>4820</c:v>
                </c:pt>
                <c:pt idx="100">
                  <c:v>2204</c:v>
                </c:pt>
                <c:pt idx="101">
                  <c:v>985</c:v>
                </c:pt>
                <c:pt idx="102">
                  <c:v>3868</c:v>
                </c:pt>
                <c:pt idx="103">
                  <c:v>5056</c:v>
                </c:pt>
                <c:pt idx="104">
                  <c:v>3714</c:v>
                </c:pt>
                <c:pt idx="105">
                  <c:v>3264</c:v>
                </c:pt>
                <c:pt idx="106">
                  <c:v>3215</c:v>
                </c:pt>
                <c:pt idx="107">
                  <c:v>1541</c:v>
                </c:pt>
                <c:pt idx="108">
                  <c:v>833</c:v>
                </c:pt>
                <c:pt idx="109">
                  <c:v>3335</c:v>
                </c:pt>
                <c:pt idx="110">
                  <c:v>3815</c:v>
                </c:pt>
                <c:pt idx="111">
                  <c:v>2950</c:v>
                </c:pt>
                <c:pt idx="112">
                  <c:v>2629</c:v>
                </c:pt>
                <c:pt idx="113">
                  <c:v>2595</c:v>
                </c:pt>
                <c:pt idx="114">
                  <c:v>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B-4FBB-A2AC-E8BB2DFAE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 formatCode="General">
                  <c:v>3446</c:v>
                </c:pt>
                <c:pt idx="32" formatCode="General">
                  <c:v>4985</c:v>
                </c:pt>
                <c:pt idx="33" formatCode="General">
                  <c:v>6268</c:v>
                </c:pt>
                <c:pt idx="34" formatCode="General">
                  <c:v>12956</c:v>
                </c:pt>
                <c:pt idx="35" formatCode="General">
                  <c:v>17401</c:v>
                </c:pt>
                <c:pt idx="36" formatCode="General">
                  <c:v>17771</c:v>
                </c:pt>
                <c:pt idx="37" formatCode="General">
                  <c:v>14882</c:v>
                </c:pt>
                <c:pt idx="38" formatCode="General">
                  <c:v>13099</c:v>
                </c:pt>
                <c:pt idx="39" formatCode="General">
                  <c:v>8437</c:v>
                </c:pt>
                <c:pt idx="40" formatCode="General">
                  <c:v>4313</c:v>
                </c:pt>
                <c:pt idx="41" formatCode="General">
                  <c:v>9386</c:v>
                </c:pt>
                <c:pt idx="42" formatCode="General">
                  <c:v>10811</c:v>
                </c:pt>
                <c:pt idx="43" formatCode="General">
                  <c:v>10920</c:v>
                </c:pt>
                <c:pt idx="44" formatCode="General">
                  <c:v>8087</c:v>
                </c:pt>
                <c:pt idx="45" formatCode="General">
                  <c:v>9301</c:v>
                </c:pt>
                <c:pt idx="46" formatCode="General">
                  <c:v>5241</c:v>
                </c:pt>
                <c:pt idx="47" formatCode="General">
                  <c:v>2641</c:v>
                </c:pt>
                <c:pt idx="48" formatCode="General">
                  <c:v>7668</c:v>
                </c:pt>
                <c:pt idx="49" formatCode="General">
                  <c:v>9610</c:v>
                </c:pt>
                <c:pt idx="50" formatCode="General">
                  <c:v>8215</c:v>
                </c:pt>
                <c:pt idx="51" formatCode="General">
                  <c:v>7532</c:v>
                </c:pt>
                <c:pt idx="52" formatCode="General">
                  <c:v>8468</c:v>
                </c:pt>
                <c:pt idx="53" formatCode="General">
                  <c:v>4239</c:v>
                </c:pt>
                <c:pt idx="54" formatCode="General">
                  <c:v>2394</c:v>
                </c:pt>
                <c:pt idx="55" formatCode="General">
                  <c:v>6974</c:v>
                </c:pt>
                <c:pt idx="56" formatCode="General">
                  <c:v>9195</c:v>
                </c:pt>
                <c:pt idx="57" formatCode="General">
                  <c:v>8504</c:v>
                </c:pt>
                <c:pt idx="58" formatCode="General">
                  <c:v>8010</c:v>
                </c:pt>
                <c:pt idx="59" formatCode="General">
                  <c:v>8053</c:v>
                </c:pt>
                <c:pt idx="60" formatCode="General">
                  <c:v>4055</c:v>
                </c:pt>
                <c:pt idx="61" formatCode="General">
                  <c:v>2573</c:v>
                </c:pt>
                <c:pt idx="62" formatCode="General">
                  <c:v>7217</c:v>
                </c:pt>
                <c:pt idx="63" formatCode="General">
                  <c:v>9148</c:v>
                </c:pt>
                <c:pt idx="64" formatCode="General">
                  <c:v>9667</c:v>
                </c:pt>
                <c:pt idx="65" formatCode="General">
                  <c:v>8107</c:v>
                </c:pt>
                <c:pt idx="66" formatCode="General">
                  <c:v>8622</c:v>
                </c:pt>
                <c:pt idx="67" formatCode="General">
                  <c:v>4820</c:v>
                </c:pt>
                <c:pt idx="68" formatCode="General">
                  <c:v>2451</c:v>
                </c:pt>
                <c:pt idx="69" formatCode="General">
                  <c:v>7777</c:v>
                </c:pt>
                <c:pt idx="70" formatCode="General">
                  <c:v>10283</c:v>
                </c:pt>
                <c:pt idx="71" formatCode="General">
                  <c:v>9538</c:v>
                </c:pt>
                <c:pt idx="72" formatCode="General">
                  <c:v>9018</c:v>
                </c:pt>
                <c:pt idx="73" formatCode="General">
                  <c:v>8830</c:v>
                </c:pt>
                <c:pt idx="74" formatCode="General">
                  <c:v>5141</c:v>
                </c:pt>
                <c:pt idx="75" formatCode="General">
                  <c:v>2880</c:v>
                </c:pt>
                <c:pt idx="76" formatCode="General">
                  <c:v>8905</c:v>
                </c:pt>
                <c:pt idx="77" formatCode="General">
                  <c:v>12608</c:v>
                </c:pt>
                <c:pt idx="78" formatCode="General">
                  <c:v>10939</c:v>
                </c:pt>
                <c:pt idx="79" formatCode="General">
                  <c:v>11703</c:v>
                </c:pt>
                <c:pt idx="80" formatCode="General">
                  <c:v>11288</c:v>
                </c:pt>
                <c:pt idx="81" formatCode="General">
                  <c:v>6775</c:v>
                </c:pt>
                <c:pt idx="82" formatCode="General">
                  <c:v>4068</c:v>
                </c:pt>
                <c:pt idx="83" formatCode="General">
                  <c:v>11408</c:v>
                </c:pt>
                <c:pt idx="84" formatCode="General">
                  <c:v>15840</c:v>
                </c:pt>
                <c:pt idx="85" formatCode="General">
                  <c:v>13796</c:v>
                </c:pt>
                <c:pt idx="86" formatCode="General">
                  <c:v>14588</c:v>
                </c:pt>
                <c:pt idx="87" formatCode="General">
                  <c:v>14776</c:v>
                </c:pt>
                <c:pt idx="88" formatCode="General">
                  <c:v>7824</c:v>
                </c:pt>
                <c:pt idx="89" formatCode="General">
                  <c:v>4587</c:v>
                </c:pt>
                <c:pt idx="90" formatCode="General">
                  <c:v>12325</c:v>
                </c:pt>
                <c:pt idx="91" formatCode="General">
                  <c:v>16777</c:v>
                </c:pt>
                <c:pt idx="92" formatCode="General">
                  <c:v>15237</c:v>
                </c:pt>
                <c:pt idx="93" formatCode="General">
                  <c:v>14649</c:v>
                </c:pt>
                <c:pt idx="94" formatCode="General">
                  <c:v>13169</c:v>
                </c:pt>
                <c:pt idx="95" formatCode="General">
                  <c:v>9130</c:v>
                </c:pt>
                <c:pt idx="96" formatCode="General">
                  <c:v>3982</c:v>
                </c:pt>
                <c:pt idx="97" formatCode="General">
                  <c:v>10653</c:v>
                </c:pt>
                <c:pt idx="98" formatCode="General">
                  <c:v>15358</c:v>
                </c:pt>
                <c:pt idx="99" formatCode="General">
                  <c:v>14535</c:v>
                </c:pt>
                <c:pt idx="100" formatCode="General">
                  <c:v>11244</c:v>
                </c:pt>
                <c:pt idx="101" formatCode="General">
                  <c:v>14958</c:v>
                </c:pt>
                <c:pt idx="102" formatCode="General">
                  <c:v>6956</c:v>
                </c:pt>
                <c:pt idx="103" formatCode="General">
                  <c:v>3332</c:v>
                </c:pt>
                <c:pt idx="104" formatCode="General">
                  <c:v>10628</c:v>
                </c:pt>
                <c:pt idx="105" formatCode="General">
                  <c:v>14028</c:v>
                </c:pt>
                <c:pt idx="106" formatCode="General">
                  <c:v>12027</c:v>
                </c:pt>
                <c:pt idx="107" formatCode="General">
                  <c:v>10660</c:v>
                </c:pt>
                <c:pt idx="108" formatCode="General">
                  <c:v>9711</c:v>
                </c:pt>
                <c:pt idx="109" formatCode="General">
                  <c:v>5466</c:v>
                </c:pt>
                <c:pt idx="110" formatCode="General">
                  <c:v>2389</c:v>
                </c:pt>
                <c:pt idx="111" formatCode="General">
                  <c:v>8240</c:v>
                </c:pt>
                <c:pt idx="112" formatCode="General">
                  <c:v>10968</c:v>
                </c:pt>
                <c:pt idx="113" formatCode="General">
                  <c:v>8847</c:v>
                </c:pt>
                <c:pt idx="114" formatCode="General">
                  <c:v>7925</c:v>
                </c:pt>
                <c:pt idx="115" formatCode="General">
                  <c:v>7710</c:v>
                </c:pt>
                <c:pt idx="116" formatCode="General">
                  <c:v>3969</c:v>
                </c:pt>
                <c:pt idx="117" formatCode="General">
                  <c:v>1743</c:v>
                </c:pt>
                <c:pt idx="118" formatCode="General">
                  <c:v>6934</c:v>
                </c:pt>
                <c:pt idx="119" formatCode="General">
                  <c:v>8629</c:v>
                </c:pt>
                <c:pt idx="120" formatCode="General">
                  <c:v>7262</c:v>
                </c:pt>
                <c:pt idx="121" formatCode="General">
                  <c:v>6244</c:v>
                </c:pt>
                <c:pt idx="122" formatCode="General">
                  <c:v>3837</c:v>
                </c:pt>
                <c:pt idx="123" formatCode="General">
                  <c:v>2160</c:v>
                </c:pt>
                <c:pt idx="124" formatCode="General">
                  <c:v>1925</c:v>
                </c:pt>
                <c:pt idx="125" formatCode="General">
                  <c:v>1419</c:v>
                </c:pt>
                <c:pt idx="126" formatCode="General">
                  <c:v>5580</c:v>
                </c:pt>
                <c:pt idx="127" formatCode="General">
                  <c:v>7051</c:v>
                </c:pt>
                <c:pt idx="128" formatCode="General">
                  <c:v>5282</c:v>
                </c:pt>
                <c:pt idx="129" formatCode="General">
                  <c:v>4820</c:v>
                </c:pt>
                <c:pt idx="130" formatCode="General">
                  <c:v>2204</c:v>
                </c:pt>
                <c:pt idx="131" formatCode="General">
                  <c:v>985</c:v>
                </c:pt>
                <c:pt idx="132" formatCode="General">
                  <c:v>3868</c:v>
                </c:pt>
                <c:pt idx="133" formatCode="General">
                  <c:v>5056</c:v>
                </c:pt>
                <c:pt idx="134" formatCode="General">
                  <c:v>3714</c:v>
                </c:pt>
                <c:pt idx="135" formatCode="General">
                  <c:v>3264</c:v>
                </c:pt>
                <c:pt idx="136" formatCode="General">
                  <c:v>3215</c:v>
                </c:pt>
                <c:pt idx="137" formatCode="General">
                  <c:v>1541</c:v>
                </c:pt>
                <c:pt idx="138" formatCode="General">
                  <c:v>833</c:v>
                </c:pt>
                <c:pt idx="139" formatCode="General">
                  <c:v>3335</c:v>
                </c:pt>
                <c:pt idx="140" formatCode="General">
                  <c:v>3815</c:v>
                </c:pt>
                <c:pt idx="141" formatCode="General">
                  <c:v>2950</c:v>
                </c:pt>
                <c:pt idx="142" formatCode="General">
                  <c:v>2629</c:v>
                </c:pt>
                <c:pt idx="143" formatCode="General">
                  <c:v>2595</c:v>
                </c:pt>
                <c:pt idx="144" formatCode="General">
                  <c:v>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1.10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 formatCode="General">
                  <c:v>3446</c:v>
                </c:pt>
                <c:pt idx="32" formatCode="General">
                  <c:v>4985</c:v>
                </c:pt>
                <c:pt idx="33" formatCode="General">
                  <c:v>6268</c:v>
                </c:pt>
                <c:pt idx="34" formatCode="General">
                  <c:v>12956</c:v>
                </c:pt>
                <c:pt idx="35" formatCode="General">
                  <c:v>17401</c:v>
                </c:pt>
                <c:pt idx="36" formatCode="General">
                  <c:v>17771</c:v>
                </c:pt>
                <c:pt idx="37" formatCode="General">
                  <c:v>14882</c:v>
                </c:pt>
                <c:pt idx="38" formatCode="General">
                  <c:v>13099</c:v>
                </c:pt>
                <c:pt idx="39" formatCode="General">
                  <c:v>8437</c:v>
                </c:pt>
                <c:pt idx="40" formatCode="General">
                  <c:v>4313</c:v>
                </c:pt>
                <c:pt idx="41" formatCode="General">
                  <c:v>9386</c:v>
                </c:pt>
                <c:pt idx="42" formatCode="General">
                  <c:v>10811</c:v>
                </c:pt>
                <c:pt idx="43" formatCode="General">
                  <c:v>10920</c:v>
                </c:pt>
                <c:pt idx="44" formatCode="General">
                  <c:v>8087</c:v>
                </c:pt>
                <c:pt idx="45" formatCode="General">
                  <c:v>9301</c:v>
                </c:pt>
                <c:pt idx="46" formatCode="General">
                  <c:v>5241</c:v>
                </c:pt>
                <c:pt idx="47" formatCode="General">
                  <c:v>2641</c:v>
                </c:pt>
                <c:pt idx="48" formatCode="General">
                  <c:v>7668</c:v>
                </c:pt>
                <c:pt idx="49" formatCode="General">
                  <c:v>9610</c:v>
                </c:pt>
                <c:pt idx="50" formatCode="General">
                  <c:v>8215</c:v>
                </c:pt>
                <c:pt idx="51" formatCode="General">
                  <c:v>7532</c:v>
                </c:pt>
                <c:pt idx="52" formatCode="General">
                  <c:v>8468</c:v>
                </c:pt>
                <c:pt idx="53" formatCode="General">
                  <c:v>4239</c:v>
                </c:pt>
                <c:pt idx="54" formatCode="General">
                  <c:v>2394</c:v>
                </c:pt>
                <c:pt idx="55" formatCode="General">
                  <c:v>6974</c:v>
                </c:pt>
                <c:pt idx="56" formatCode="General">
                  <c:v>9195</c:v>
                </c:pt>
                <c:pt idx="57" formatCode="General">
                  <c:v>8504</c:v>
                </c:pt>
                <c:pt idx="58" formatCode="General">
                  <c:v>8010</c:v>
                </c:pt>
                <c:pt idx="59" formatCode="General">
                  <c:v>8053</c:v>
                </c:pt>
                <c:pt idx="60" formatCode="General">
                  <c:v>4055</c:v>
                </c:pt>
                <c:pt idx="61" formatCode="General">
                  <c:v>2573</c:v>
                </c:pt>
                <c:pt idx="62" formatCode="General">
                  <c:v>7217</c:v>
                </c:pt>
                <c:pt idx="63" formatCode="General">
                  <c:v>9148</c:v>
                </c:pt>
                <c:pt idx="64" formatCode="General">
                  <c:v>9667</c:v>
                </c:pt>
                <c:pt idx="65" formatCode="General">
                  <c:v>8107</c:v>
                </c:pt>
                <c:pt idx="66" formatCode="General">
                  <c:v>8622</c:v>
                </c:pt>
                <c:pt idx="67" formatCode="General">
                  <c:v>4820</c:v>
                </c:pt>
                <c:pt idx="68" formatCode="General">
                  <c:v>2451</c:v>
                </c:pt>
                <c:pt idx="69" formatCode="General">
                  <c:v>7777</c:v>
                </c:pt>
                <c:pt idx="70" formatCode="General">
                  <c:v>10283</c:v>
                </c:pt>
                <c:pt idx="71" formatCode="General">
                  <c:v>9538</c:v>
                </c:pt>
                <c:pt idx="72" formatCode="General">
                  <c:v>9018</c:v>
                </c:pt>
                <c:pt idx="73" formatCode="General">
                  <c:v>8830</c:v>
                </c:pt>
                <c:pt idx="74" formatCode="General">
                  <c:v>5141</c:v>
                </c:pt>
                <c:pt idx="75" formatCode="General">
                  <c:v>2880</c:v>
                </c:pt>
                <c:pt idx="76" formatCode="General">
                  <c:v>8905</c:v>
                </c:pt>
                <c:pt idx="77" formatCode="General">
                  <c:v>12608</c:v>
                </c:pt>
                <c:pt idx="78" formatCode="General">
                  <c:v>10939</c:v>
                </c:pt>
                <c:pt idx="79" formatCode="General">
                  <c:v>11703</c:v>
                </c:pt>
                <c:pt idx="80" formatCode="General">
                  <c:v>11288</c:v>
                </c:pt>
                <c:pt idx="81" formatCode="General">
                  <c:v>6775</c:v>
                </c:pt>
                <c:pt idx="82" formatCode="General">
                  <c:v>4068</c:v>
                </c:pt>
                <c:pt idx="83" formatCode="General">
                  <c:v>11408</c:v>
                </c:pt>
                <c:pt idx="84" formatCode="General">
                  <c:v>15840</c:v>
                </c:pt>
                <c:pt idx="85" formatCode="General">
                  <c:v>13796</c:v>
                </c:pt>
                <c:pt idx="86" formatCode="General">
                  <c:v>14588</c:v>
                </c:pt>
                <c:pt idx="87" formatCode="General">
                  <c:v>14776</c:v>
                </c:pt>
                <c:pt idx="88" formatCode="General">
                  <c:v>7824</c:v>
                </c:pt>
                <c:pt idx="89" formatCode="General">
                  <c:v>4587</c:v>
                </c:pt>
                <c:pt idx="90" formatCode="General">
                  <c:v>12325</c:v>
                </c:pt>
                <c:pt idx="91" formatCode="General">
                  <c:v>16777</c:v>
                </c:pt>
                <c:pt idx="92" formatCode="General">
                  <c:v>15237</c:v>
                </c:pt>
                <c:pt idx="93" formatCode="General">
                  <c:v>14649</c:v>
                </c:pt>
                <c:pt idx="94" formatCode="General">
                  <c:v>13169</c:v>
                </c:pt>
                <c:pt idx="95" formatCode="General">
                  <c:v>9130</c:v>
                </c:pt>
                <c:pt idx="96" formatCode="General">
                  <c:v>3982</c:v>
                </c:pt>
                <c:pt idx="97" formatCode="General">
                  <c:v>10653</c:v>
                </c:pt>
                <c:pt idx="98" formatCode="General">
                  <c:v>15358</c:v>
                </c:pt>
                <c:pt idx="99" formatCode="General">
                  <c:v>14535</c:v>
                </c:pt>
                <c:pt idx="100" formatCode="General">
                  <c:v>11244</c:v>
                </c:pt>
                <c:pt idx="101" formatCode="General">
                  <c:v>14958</c:v>
                </c:pt>
                <c:pt idx="102" formatCode="General">
                  <c:v>6956</c:v>
                </c:pt>
                <c:pt idx="103" formatCode="General">
                  <c:v>3332</c:v>
                </c:pt>
                <c:pt idx="104" formatCode="General">
                  <c:v>10628</c:v>
                </c:pt>
                <c:pt idx="105" formatCode="General">
                  <c:v>14028</c:v>
                </c:pt>
                <c:pt idx="106" formatCode="General">
                  <c:v>12027</c:v>
                </c:pt>
                <c:pt idx="107" formatCode="General">
                  <c:v>10660</c:v>
                </c:pt>
                <c:pt idx="108" formatCode="General">
                  <c:v>9711</c:v>
                </c:pt>
                <c:pt idx="109" formatCode="General">
                  <c:v>5466</c:v>
                </c:pt>
                <c:pt idx="110" formatCode="General">
                  <c:v>2389</c:v>
                </c:pt>
                <c:pt idx="111" formatCode="General">
                  <c:v>8240</c:v>
                </c:pt>
                <c:pt idx="112" formatCode="General">
                  <c:v>10968</c:v>
                </c:pt>
                <c:pt idx="113" formatCode="General">
                  <c:v>8847</c:v>
                </c:pt>
                <c:pt idx="114" formatCode="General">
                  <c:v>7925</c:v>
                </c:pt>
                <c:pt idx="115" formatCode="General">
                  <c:v>7710</c:v>
                </c:pt>
                <c:pt idx="116" formatCode="General">
                  <c:v>3969</c:v>
                </c:pt>
                <c:pt idx="117" formatCode="General">
                  <c:v>1743</c:v>
                </c:pt>
                <c:pt idx="118" formatCode="General">
                  <c:v>6934</c:v>
                </c:pt>
                <c:pt idx="119" formatCode="General">
                  <c:v>8629</c:v>
                </c:pt>
                <c:pt idx="120" formatCode="General">
                  <c:v>7262</c:v>
                </c:pt>
                <c:pt idx="121" formatCode="General">
                  <c:v>6244</c:v>
                </c:pt>
                <c:pt idx="122" formatCode="General">
                  <c:v>3837</c:v>
                </c:pt>
                <c:pt idx="123" formatCode="General">
                  <c:v>2160</c:v>
                </c:pt>
                <c:pt idx="124" formatCode="General">
                  <c:v>1925</c:v>
                </c:pt>
                <c:pt idx="125" formatCode="General">
                  <c:v>1419</c:v>
                </c:pt>
                <c:pt idx="126" formatCode="General">
                  <c:v>5580</c:v>
                </c:pt>
                <c:pt idx="127" formatCode="General">
                  <c:v>7051</c:v>
                </c:pt>
                <c:pt idx="128" formatCode="General">
                  <c:v>5282</c:v>
                </c:pt>
                <c:pt idx="129" formatCode="General">
                  <c:v>4820</c:v>
                </c:pt>
                <c:pt idx="130" formatCode="General">
                  <c:v>2204</c:v>
                </c:pt>
                <c:pt idx="131" formatCode="General">
                  <c:v>985</c:v>
                </c:pt>
                <c:pt idx="132" formatCode="General">
                  <c:v>3868</c:v>
                </c:pt>
                <c:pt idx="133" formatCode="General">
                  <c:v>5056</c:v>
                </c:pt>
                <c:pt idx="134" formatCode="General">
                  <c:v>3714</c:v>
                </c:pt>
                <c:pt idx="135" formatCode="General">
                  <c:v>3264</c:v>
                </c:pt>
                <c:pt idx="136" formatCode="General">
                  <c:v>3215</c:v>
                </c:pt>
                <c:pt idx="137" formatCode="General">
                  <c:v>1541</c:v>
                </c:pt>
                <c:pt idx="138" formatCode="General">
                  <c:v>833</c:v>
                </c:pt>
                <c:pt idx="139" formatCode="General">
                  <c:v>3335</c:v>
                </c:pt>
                <c:pt idx="140" formatCode="General">
                  <c:v>3815</c:v>
                </c:pt>
                <c:pt idx="141" formatCode="General">
                  <c:v>2950</c:v>
                </c:pt>
                <c:pt idx="142" formatCode="General">
                  <c:v>2629</c:v>
                </c:pt>
                <c:pt idx="143" formatCode="General">
                  <c:v>2595</c:v>
                </c:pt>
                <c:pt idx="144" formatCode="General">
                  <c:v>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1.10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3621.1286679439618</c:v>
                </c:pt>
                <c:pt idx="141" formatCode="#,##0">
                  <c:v>3521.3010444671736</c:v>
                </c:pt>
                <c:pt idx="142" formatCode="#,##0">
                  <c:v>3426.8435798013643</c:v>
                </c:pt>
                <c:pt idx="143" formatCode="#,##0">
                  <c:v>3336.3967666157287</c:v>
                </c:pt>
                <c:pt idx="144" formatCode="#,##0">
                  <c:v>3249.3905012097939</c:v>
                </c:pt>
                <c:pt idx="145" formatCode="#,##0">
                  <c:v>3165.5031479715835</c:v>
                </c:pt>
                <c:pt idx="146" formatCode="#,##0">
                  <c:v>3084.5117425724848</c:v>
                </c:pt>
                <c:pt idx="147" formatCode="#,##0">
                  <c:v>3034.3903141974233</c:v>
                </c:pt>
                <c:pt idx="148" formatCode="#,##0">
                  <c:v>2999.9840051595738</c:v>
                </c:pt>
                <c:pt idx="149" formatCode="#,##0">
                  <c:v>2973.7251108150012</c:v>
                </c:pt>
                <c:pt idx="150" formatCode="#,##0">
                  <c:v>2951.8008977617897</c:v>
                </c:pt>
                <c:pt idx="151" formatCode="#,##0">
                  <c:v>2932.2610822110641</c:v>
                </c:pt>
                <c:pt idx="152" formatCode="#,##0">
                  <c:v>2914.0828012995771</c:v>
                </c:pt>
                <c:pt idx="153" formatCode="#,##0">
                  <c:v>2896.7083240242364</c:v>
                </c:pt>
                <c:pt idx="154" formatCode="#,##0">
                  <c:v>2879.8161884931792</c:v>
                </c:pt>
                <c:pt idx="155" formatCode="#,##0">
                  <c:v>2863.2076072918294</c:v>
                </c:pt>
                <c:pt idx="156" formatCode="#,##0">
                  <c:v>2846.7498030004608</c:v>
                </c:pt>
                <c:pt idx="157" formatCode="#,##0">
                  <c:v>2830.347475571768</c:v>
                </c:pt>
                <c:pt idx="158" formatCode="#,##0">
                  <c:v>2813.9281896297962</c:v>
                </c:pt>
                <c:pt idx="159" formatCode="#,##0">
                  <c:v>2795.0089692778474</c:v>
                </c:pt>
                <c:pt idx="160" formatCode="#,##0">
                  <c:v>2772.3676074935624</c:v>
                </c:pt>
                <c:pt idx="161" formatCode="#,##0">
                  <c:v>2745.5350893880172</c:v>
                </c:pt>
                <c:pt idx="162" formatCode="#,##0">
                  <c:v>2714.4142174911535</c:v>
                </c:pt>
                <c:pt idx="163" formatCode="#,##0">
                  <c:v>2679.3859011036961</c:v>
                </c:pt>
                <c:pt idx="164" formatCode="#,##0">
                  <c:v>2640.805378178984</c:v>
                </c:pt>
                <c:pt idx="165" formatCode="#,##0">
                  <c:v>2599.0046818636824</c:v>
                </c:pt>
                <c:pt idx="166" formatCode="#,##0">
                  <c:v>2554.2967457757195</c:v>
                </c:pt>
                <c:pt idx="167" formatCode="#,##0">
                  <c:v>2506.9791092436276</c:v>
                </c:pt>
                <c:pt idx="168" formatCode="#,##0">
                  <c:v>2457.8013729931627</c:v>
                </c:pt>
                <c:pt idx="169" formatCode="#,##0">
                  <c:v>2407.247477459086</c:v>
                </c:pt>
                <c:pt idx="170" formatCode="#,##0">
                  <c:v>2355.639390652369</c:v>
                </c:pt>
                <c:pt idx="171" formatCode="#,##0">
                  <c:v>2303.2015804670459</c:v>
                </c:pt>
                <c:pt idx="172" formatCode="#,##0">
                  <c:v>2250.1009262363191</c:v>
                </c:pt>
                <c:pt idx="173" formatCode="#,##0">
                  <c:v>2196.4711740792859</c:v>
                </c:pt>
                <c:pt idx="174" formatCode="#,##0">
                  <c:v>2142.4276570152724</c:v>
                </c:pt>
                <c:pt idx="175" formatCode="#,##0">
                  <c:v>2088.5133585848125</c:v>
                </c:pt>
                <c:pt idx="176" formatCode="#,##0">
                  <c:v>2035.9121336307667</c:v>
                </c:pt>
                <c:pt idx="177" formatCode="#,##0">
                  <c:v>1985.1675093037109</c:v>
                </c:pt>
                <c:pt idx="178" formatCode="#,##0">
                  <c:v>1936.4615107867025</c:v>
                </c:pt>
                <c:pt idx="179" formatCode="#,##0">
                  <c:v>1889.7784477538016</c:v>
                </c:pt>
                <c:pt idx="180" formatCode="#,##0">
                  <c:v>1845.0010964936021</c:v>
                </c:pt>
                <c:pt idx="181" formatCode="#,##0">
                  <c:v>1801.9667498044287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 formatCode="General">
                  <c:v>3446</c:v>
                </c:pt>
                <c:pt idx="32" formatCode="General">
                  <c:v>4985</c:v>
                </c:pt>
                <c:pt idx="33" formatCode="General">
                  <c:v>6268</c:v>
                </c:pt>
                <c:pt idx="34" formatCode="General">
                  <c:v>12956</c:v>
                </c:pt>
                <c:pt idx="35" formatCode="General">
                  <c:v>17401</c:v>
                </c:pt>
                <c:pt idx="36" formatCode="General">
                  <c:v>17771</c:v>
                </c:pt>
                <c:pt idx="37" formatCode="General">
                  <c:v>14882</c:v>
                </c:pt>
                <c:pt idx="38" formatCode="General">
                  <c:v>13099</c:v>
                </c:pt>
                <c:pt idx="39" formatCode="General">
                  <c:v>8437</c:v>
                </c:pt>
                <c:pt idx="40" formatCode="General">
                  <c:v>4313</c:v>
                </c:pt>
                <c:pt idx="41" formatCode="General">
                  <c:v>9386</c:v>
                </c:pt>
                <c:pt idx="42" formatCode="General">
                  <c:v>10811</c:v>
                </c:pt>
                <c:pt idx="43" formatCode="General">
                  <c:v>10920</c:v>
                </c:pt>
                <c:pt idx="44" formatCode="General">
                  <c:v>8087</c:v>
                </c:pt>
                <c:pt idx="45" formatCode="General">
                  <c:v>9301</c:v>
                </c:pt>
                <c:pt idx="46" formatCode="General">
                  <c:v>5241</c:v>
                </c:pt>
                <c:pt idx="47" formatCode="General">
                  <c:v>2641</c:v>
                </c:pt>
                <c:pt idx="48" formatCode="General">
                  <c:v>7668</c:v>
                </c:pt>
                <c:pt idx="49" formatCode="General">
                  <c:v>9610</c:v>
                </c:pt>
                <c:pt idx="50" formatCode="General">
                  <c:v>8215</c:v>
                </c:pt>
                <c:pt idx="51" formatCode="General">
                  <c:v>7532</c:v>
                </c:pt>
                <c:pt idx="52" formatCode="General">
                  <c:v>8468</c:v>
                </c:pt>
                <c:pt idx="53" formatCode="General">
                  <c:v>4239</c:v>
                </c:pt>
                <c:pt idx="54" formatCode="General">
                  <c:v>2394</c:v>
                </c:pt>
                <c:pt idx="55" formatCode="General">
                  <c:v>6974</c:v>
                </c:pt>
                <c:pt idx="56" formatCode="General">
                  <c:v>9195</c:v>
                </c:pt>
                <c:pt idx="57" formatCode="General">
                  <c:v>8504</c:v>
                </c:pt>
                <c:pt idx="58" formatCode="General">
                  <c:v>8010</c:v>
                </c:pt>
                <c:pt idx="59" formatCode="General">
                  <c:v>8053</c:v>
                </c:pt>
                <c:pt idx="60" formatCode="General">
                  <c:v>4055</c:v>
                </c:pt>
                <c:pt idx="61" formatCode="General">
                  <c:v>2573</c:v>
                </c:pt>
                <c:pt idx="62" formatCode="General">
                  <c:v>7217</c:v>
                </c:pt>
                <c:pt idx="63" formatCode="General">
                  <c:v>9148</c:v>
                </c:pt>
                <c:pt idx="64" formatCode="General">
                  <c:v>9667</c:v>
                </c:pt>
                <c:pt idx="65" formatCode="General">
                  <c:v>8107</c:v>
                </c:pt>
                <c:pt idx="66" formatCode="General">
                  <c:v>8622</c:v>
                </c:pt>
                <c:pt idx="67" formatCode="General">
                  <c:v>4820</c:v>
                </c:pt>
                <c:pt idx="68" formatCode="General">
                  <c:v>2451</c:v>
                </c:pt>
                <c:pt idx="69" formatCode="General">
                  <c:v>7777</c:v>
                </c:pt>
                <c:pt idx="70" formatCode="General">
                  <c:v>10283</c:v>
                </c:pt>
                <c:pt idx="71" formatCode="General">
                  <c:v>9538</c:v>
                </c:pt>
                <c:pt idx="72" formatCode="General">
                  <c:v>9018</c:v>
                </c:pt>
                <c:pt idx="73" formatCode="General">
                  <c:v>8830</c:v>
                </c:pt>
                <c:pt idx="74" formatCode="General">
                  <c:v>5141</c:v>
                </c:pt>
                <c:pt idx="75" formatCode="General">
                  <c:v>2880</c:v>
                </c:pt>
                <c:pt idx="76" formatCode="General">
                  <c:v>8905</c:v>
                </c:pt>
                <c:pt idx="77" formatCode="General">
                  <c:v>12608</c:v>
                </c:pt>
                <c:pt idx="78" formatCode="General">
                  <c:v>10939</c:v>
                </c:pt>
                <c:pt idx="79" formatCode="General">
                  <c:v>11703</c:v>
                </c:pt>
                <c:pt idx="80" formatCode="General">
                  <c:v>11288</c:v>
                </c:pt>
                <c:pt idx="81" formatCode="General">
                  <c:v>6775</c:v>
                </c:pt>
                <c:pt idx="82" formatCode="General">
                  <c:v>4068</c:v>
                </c:pt>
                <c:pt idx="83" formatCode="General">
                  <c:v>11408</c:v>
                </c:pt>
                <c:pt idx="84" formatCode="General">
                  <c:v>15840</c:v>
                </c:pt>
                <c:pt idx="85" formatCode="General">
                  <c:v>13796</c:v>
                </c:pt>
                <c:pt idx="86" formatCode="General">
                  <c:v>14588</c:v>
                </c:pt>
                <c:pt idx="87" formatCode="General">
                  <c:v>14776</c:v>
                </c:pt>
                <c:pt idx="88" formatCode="General">
                  <c:v>7824</c:v>
                </c:pt>
                <c:pt idx="89" formatCode="General">
                  <c:v>4587</c:v>
                </c:pt>
                <c:pt idx="90" formatCode="General">
                  <c:v>12325</c:v>
                </c:pt>
                <c:pt idx="91" formatCode="General">
                  <c:v>16777</c:v>
                </c:pt>
                <c:pt idx="92" formatCode="General">
                  <c:v>15237</c:v>
                </c:pt>
                <c:pt idx="93" formatCode="General">
                  <c:v>14649</c:v>
                </c:pt>
                <c:pt idx="94" formatCode="General">
                  <c:v>13169</c:v>
                </c:pt>
                <c:pt idx="95" formatCode="General">
                  <c:v>9130</c:v>
                </c:pt>
                <c:pt idx="96" formatCode="General">
                  <c:v>3982</c:v>
                </c:pt>
                <c:pt idx="97" formatCode="General">
                  <c:v>10653</c:v>
                </c:pt>
                <c:pt idx="98" formatCode="General">
                  <c:v>15358</c:v>
                </c:pt>
                <c:pt idx="99" formatCode="General">
                  <c:v>14535</c:v>
                </c:pt>
                <c:pt idx="100" formatCode="General">
                  <c:v>11244</c:v>
                </c:pt>
                <c:pt idx="101" formatCode="General">
                  <c:v>14958</c:v>
                </c:pt>
                <c:pt idx="102" formatCode="General">
                  <c:v>6956</c:v>
                </c:pt>
                <c:pt idx="103" formatCode="General">
                  <c:v>3332</c:v>
                </c:pt>
                <c:pt idx="104" formatCode="General">
                  <c:v>10628</c:v>
                </c:pt>
                <c:pt idx="105" formatCode="General">
                  <c:v>14028</c:v>
                </c:pt>
                <c:pt idx="106" formatCode="General">
                  <c:v>12027</c:v>
                </c:pt>
                <c:pt idx="107" formatCode="General">
                  <c:v>10660</c:v>
                </c:pt>
                <c:pt idx="108" formatCode="General">
                  <c:v>9711</c:v>
                </c:pt>
                <c:pt idx="109" formatCode="General">
                  <c:v>5466</c:v>
                </c:pt>
                <c:pt idx="110" formatCode="General">
                  <c:v>2389</c:v>
                </c:pt>
                <c:pt idx="111" formatCode="General">
                  <c:v>8240</c:v>
                </c:pt>
                <c:pt idx="112" formatCode="General">
                  <c:v>10968</c:v>
                </c:pt>
                <c:pt idx="113" formatCode="General">
                  <c:v>8847</c:v>
                </c:pt>
                <c:pt idx="114" formatCode="General">
                  <c:v>7925</c:v>
                </c:pt>
                <c:pt idx="115" formatCode="General">
                  <c:v>7710</c:v>
                </c:pt>
                <c:pt idx="116" formatCode="General">
                  <c:v>3969</c:v>
                </c:pt>
                <c:pt idx="117" formatCode="General">
                  <c:v>1743</c:v>
                </c:pt>
                <c:pt idx="118" formatCode="General">
                  <c:v>6934</c:v>
                </c:pt>
                <c:pt idx="119" formatCode="General">
                  <c:v>8629</c:v>
                </c:pt>
                <c:pt idx="120" formatCode="General">
                  <c:v>7262</c:v>
                </c:pt>
                <c:pt idx="121" formatCode="General">
                  <c:v>6244</c:v>
                </c:pt>
                <c:pt idx="122" formatCode="General">
                  <c:v>3837</c:v>
                </c:pt>
                <c:pt idx="123" formatCode="General">
                  <c:v>2160</c:v>
                </c:pt>
                <c:pt idx="124" formatCode="General">
                  <c:v>1925</c:v>
                </c:pt>
                <c:pt idx="125" formatCode="General">
                  <c:v>1419</c:v>
                </c:pt>
                <c:pt idx="126" formatCode="General">
                  <c:v>5580</c:v>
                </c:pt>
                <c:pt idx="127" formatCode="General">
                  <c:v>7051</c:v>
                </c:pt>
                <c:pt idx="128" formatCode="General">
                  <c:v>5282</c:v>
                </c:pt>
                <c:pt idx="129" formatCode="General">
                  <c:v>4820</c:v>
                </c:pt>
                <c:pt idx="130" formatCode="General">
                  <c:v>2204</c:v>
                </c:pt>
                <c:pt idx="131" formatCode="General">
                  <c:v>985</c:v>
                </c:pt>
                <c:pt idx="132" formatCode="General">
                  <c:v>3868</c:v>
                </c:pt>
                <c:pt idx="133" formatCode="General">
                  <c:v>5056</c:v>
                </c:pt>
                <c:pt idx="134" formatCode="General">
                  <c:v>3714</c:v>
                </c:pt>
                <c:pt idx="135" formatCode="General">
                  <c:v>3264</c:v>
                </c:pt>
                <c:pt idx="136" formatCode="General">
                  <c:v>3215</c:v>
                </c:pt>
                <c:pt idx="137" formatCode="General">
                  <c:v>1541</c:v>
                </c:pt>
                <c:pt idx="138" formatCode="General">
                  <c:v>833</c:v>
                </c:pt>
                <c:pt idx="139" formatCode="General">
                  <c:v>3335</c:v>
                </c:pt>
                <c:pt idx="140" formatCode="General">
                  <c:v>3815</c:v>
                </c:pt>
                <c:pt idx="141" formatCode="General">
                  <c:v>2950</c:v>
                </c:pt>
                <c:pt idx="142" formatCode="General">
                  <c:v>2629</c:v>
                </c:pt>
                <c:pt idx="143" formatCode="General">
                  <c:v>2595</c:v>
                </c:pt>
                <c:pt idx="144" formatCode="General">
                  <c:v>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Sheet1!$G$1</c:f>
              <c:strCache>
                <c:ptCount val="1"/>
                <c:pt idx="0">
                  <c:v>1.10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Sheet1!$G$93:$G$274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Sheet1!$H$93:$H$274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6739193507083425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8257</c:v>
                </c:pt>
                <c:pt idx="1">
                  <c:v>8439</c:v>
                </c:pt>
                <c:pt idx="2">
                  <c:v>8384</c:v>
                </c:pt>
                <c:pt idx="3">
                  <c:v>8389</c:v>
                </c:pt>
                <c:pt idx="4">
                  <c:v>8453</c:v>
                </c:pt>
                <c:pt idx="5">
                  <c:v>8109</c:v>
                </c:pt>
                <c:pt idx="6">
                  <c:v>8333</c:v>
                </c:pt>
                <c:pt idx="7">
                  <c:v>9008</c:v>
                </c:pt>
                <c:pt idx="8">
                  <c:v>8983</c:v>
                </c:pt>
                <c:pt idx="9">
                  <c:v>9004</c:v>
                </c:pt>
                <c:pt idx="10">
                  <c:v>8966</c:v>
                </c:pt>
                <c:pt idx="11">
                  <c:v>8934</c:v>
                </c:pt>
                <c:pt idx="12">
                  <c:v>8533</c:v>
                </c:pt>
                <c:pt idx="13">
                  <c:v>8747</c:v>
                </c:pt>
                <c:pt idx="14">
                  <c:v>9463</c:v>
                </c:pt>
                <c:pt idx="15">
                  <c:v>9331</c:v>
                </c:pt>
                <c:pt idx="16">
                  <c:v>9162</c:v>
                </c:pt>
                <c:pt idx="17">
                  <c:v>8958</c:v>
                </c:pt>
                <c:pt idx="18">
                  <c:v>8768</c:v>
                </c:pt>
                <c:pt idx="19">
                  <c:v>8209</c:v>
                </c:pt>
                <c:pt idx="20">
                  <c:v>8323</c:v>
                </c:pt>
                <c:pt idx="21">
                  <c:v>8959</c:v>
                </c:pt>
                <c:pt idx="22">
                  <c:v>8627</c:v>
                </c:pt>
                <c:pt idx="23">
                  <c:v>8311</c:v>
                </c:pt>
                <c:pt idx="24">
                  <c:v>8156</c:v>
                </c:pt>
                <c:pt idx="25">
                  <c:v>8032</c:v>
                </c:pt>
                <c:pt idx="26">
                  <c:v>7510</c:v>
                </c:pt>
                <c:pt idx="27">
                  <c:v>7560</c:v>
                </c:pt>
                <c:pt idx="28">
                  <c:v>8099</c:v>
                </c:pt>
                <c:pt idx="29">
                  <c:v>7831</c:v>
                </c:pt>
                <c:pt idx="30">
                  <c:v>7511</c:v>
                </c:pt>
                <c:pt idx="31">
                  <c:v>7207</c:v>
                </c:pt>
                <c:pt idx="32">
                  <c:v>6381</c:v>
                </c:pt>
                <c:pt idx="33">
                  <c:v>6230</c:v>
                </c:pt>
                <c:pt idx="34">
                  <c:v>6327</c:v>
                </c:pt>
                <c:pt idx="35">
                  <c:v>6399</c:v>
                </c:pt>
                <c:pt idx="36">
                  <c:v>7078</c:v>
                </c:pt>
                <c:pt idx="37">
                  <c:v>6722</c:v>
                </c:pt>
                <c:pt idx="38">
                  <c:v>6249</c:v>
                </c:pt>
                <c:pt idx="39">
                  <c:v>5934</c:v>
                </c:pt>
                <c:pt idx="40">
                  <c:v>5296</c:v>
                </c:pt>
                <c:pt idx="41">
                  <c:v>5251</c:v>
                </c:pt>
                <c:pt idx="42">
                  <c:v>5547</c:v>
                </c:pt>
                <c:pt idx="43">
                  <c:v>5240</c:v>
                </c:pt>
                <c:pt idx="44">
                  <c:v>4945</c:v>
                </c:pt>
                <c:pt idx="45">
                  <c:v>4685</c:v>
                </c:pt>
                <c:pt idx="46">
                  <c:v>4443</c:v>
                </c:pt>
                <c:pt idx="47">
                  <c:v>4038</c:v>
                </c:pt>
                <c:pt idx="48">
                  <c:v>4053</c:v>
                </c:pt>
                <c:pt idx="49">
                  <c:v>4330</c:v>
                </c:pt>
                <c:pt idx="50">
                  <c:v>4151</c:v>
                </c:pt>
                <c:pt idx="51">
                  <c:v>3965</c:v>
                </c:pt>
                <c:pt idx="52">
                  <c:v>3695</c:v>
                </c:pt>
                <c:pt idx="53">
                  <c:v>3468</c:v>
                </c:pt>
                <c:pt idx="54">
                  <c:v>3144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A-446E-9AD8-958D14630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7346.4879573838834</c:v>
                </c:pt>
                <c:pt idx="32">
                  <c:v>7170.0064377452973</c:v>
                </c:pt>
                <c:pt idx="33">
                  <c:v>6989.7877903759017</c:v>
                </c:pt>
                <c:pt idx="34">
                  <c:v>6815.2995642743736</c:v>
                </c:pt>
                <c:pt idx="35">
                  <c:v>6643.7396875911763</c:v>
                </c:pt>
                <c:pt idx="36">
                  <c:v>6471.8590522637969</c:v>
                </c:pt>
                <c:pt idx="37">
                  <c:v>6301.9657010734736</c:v>
                </c:pt>
                <c:pt idx="38">
                  <c:v>6130.7964568235693</c:v>
                </c:pt>
                <c:pt idx="39">
                  <c:v>5955.6341215840475</c:v>
                </c:pt>
                <c:pt idx="40">
                  <c:v>5779.1811987865312</c:v>
                </c:pt>
                <c:pt idx="41">
                  <c:v>5603.0466812152017</c:v>
                </c:pt>
                <c:pt idx="42">
                  <c:v>5424.4975767620335</c:v>
                </c:pt>
                <c:pt idx="43">
                  <c:v>5242.6157862713262</c:v>
                </c:pt>
                <c:pt idx="44">
                  <c:v>5059.6774939008719</c:v>
                </c:pt>
                <c:pt idx="45">
                  <c:v>4876.989409061167</c:v>
                </c:pt>
                <c:pt idx="46">
                  <c:v>4696.2160513404879</c:v>
                </c:pt>
                <c:pt idx="47">
                  <c:v>4518.0856342378856</c:v>
                </c:pt>
                <c:pt idx="48">
                  <c:v>4342.538385775586</c:v>
                </c:pt>
                <c:pt idx="49">
                  <c:v>4168.230104141684</c:v>
                </c:pt>
                <c:pt idx="50">
                  <c:v>3996.1161037365364</c:v>
                </c:pt>
                <c:pt idx="51">
                  <c:v>3828.035495509002</c:v>
                </c:pt>
                <c:pt idx="52">
                  <c:v>3664.4067003691898</c:v>
                </c:pt>
                <c:pt idx="53">
                  <c:v>3505.8406400109211</c:v>
                </c:pt>
                <c:pt idx="54">
                  <c:v>3352.1608032909389</c:v>
                </c:pt>
                <c:pt idx="55">
                  <c:v>3203.816005256851</c:v>
                </c:pt>
                <c:pt idx="56">
                  <c:v>3060.3014328954155</c:v>
                </c:pt>
                <c:pt idx="57">
                  <c:v>2921.9641476191214</c:v>
                </c:pt>
                <c:pt idx="58">
                  <c:v>2788.7865861819605</c:v>
                </c:pt>
                <c:pt idx="59">
                  <c:v>2660.5743671930536</c:v>
                </c:pt>
                <c:pt idx="60">
                  <c:v>2537.6133914134343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8A-446E-9AD8-958D146303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7359.1487400988754</c:v>
                </c:pt>
                <c:pt idx="32">
                  <c:v>7205.0885308419947</c:v>
                </c:pt>
                <c:pt idx="33">
                  <c:v>7053.3694681235784</c:v>
                </c:pt>
                <c:pt idx="34">
                  <c:v>6911.0531346519101</c:v>
                </c:pt>
                <c:pt idx="35">
                  <c:v>6776.1091415651281</c:v>
                </c:pt>
                <c:pt idx="36">
                  <c:v>6646.1347401229223</c:v>
                </c:pt>
                <c:pt idx="37">
                  <c:v>6523.895107159472</c:v>
                </c:pt>
                <c:pt idx="38">
                  <c:v>6406.2383290128155</c:v>
                </c:pt>
                <c:pt idx="39">
                  <c:v>6288.142417912637</c:v>
                </c:pt>
                <c:pt idx="40">
                  <c:v>6170.9172249777539</c:v>
                </c:pt>
                <c:pt idx="41">
                  <c:v>6055.4780215670071</c:v>
                </c:pt>
                <c:pt idx="42">
                  <c:v>5938.7968252177707</c:v>
                </c:pt>
                <c:pt idx="43">
                  <c:v>5819.3191674173222</c:v>
                </c:pt>
                <c:pt idx="44">
                  <c:v>5698.6855597230287</c:v>
                </c:pt>
                <c:pt idx="45">
                  <c:v>5577.4418957254657</c:v>
                </c:pt>
                <c:pt idx="46">
                  <c:v>5456.3998734071538</c:v>
                </c:pt>
                <c:pt idx="47">
                  <c:v>5335.9384743855671</c:v>
                </c:pt>
                <c:pt idx="48">
                  <c:v>5215.7856838108237</c:v>
                </c:pt>
                <c:pt idx="49">
                  <c:v>5094.4383769703891</c:v>
                </c:pt>
                <c:pt idx="50">
                  <c:v>4972.623913851663</c:v>
                </c:pt>
                <c:pt idx="51">
                  <c:v>4851.8472203581823</c:v>
                </c:pt>
                <c:pt idx="52">
                  <c:v>4732.3085922125483</c:v>
                </c:pt>
                <c:pt idx="53">
                  <c:v>4614.4749860336451</c:v>
                </c:pt>
                <c:pt idx="54">
                  <c:v>4498.2354309702605</c:v>
                </c:pt>
                <c:pt idx="55">
                  <c:v>4384.1393230382091</c:v>
                </c:pt>
                <c:pt idx="56">
                  <c:v>4271.6854349783744</c:v>
                </c:pt>
                <c:pt idx="57">
                  <c:v>4161.2590118095832</c:v>
                </c:pt>
                <c:pt idx="58">
                  <c:v>4052.9094442847068</c:v>
                </c:pt>
                <c:pt idx="59">
                  <c:v>3946.5181470008201</c:v>
                </c:pt>
                <c:pt idx="60">
                  <c:v>3842.5096044303127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8A-446E-9AD8-958D146303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7371.80952281387</c:v>
                </c:pt>
                <c:pt idx="32">
                  <c:v>7240.2104377208161</c:v>
                </c:pt>
                <c:pt idx="33">
                  <c:v>7117.0779933943268</c:v>
                </c:pt>
                <c:pt idx="34">
                  <c:v>7006.9896895826942</c:v>
                </c:pt>
                <c:pt idx="35">
                  <c:v>6909.3497764030908</c:v>
                </c:pt>
                <c:pt idx="36">
                  <c:v>6823.0439394995847</c:v>
                </c:pt>
                <c:pt idx="37">
                  <c:v>6751.6569816162273</c:v>
                </c:pt>
                <c:pt idx="38">
                  <c:v>6692.3068667328498</c:v>
                </c:pt>
                <c:pt idx="39">
                  <c:v>6637.5106256231893</c:v>
                </c:pt>
                <c:pt idx="40">
                  <c:v>6587.0938183800581</c:v>
                </c:pt>
                <c:pt idx="41">
                  <c:v>6541.5941291713798</c:v>
                </c:pt>
                <c:pt idx="42">
                  <c:v>6498.1469237986676</c:v>
                </c:pt>
                <c:pt idx="43">
                  <c:v>6454.8632429166037</c:v>
                </c:pt>
                <c:pt idx="44">
                  <c:v>6412.5304278255144</c:v>
                </c:pt>
                <c:pt idx="45">
                  <c:v>6370.8005267828094</c:v>
                </c:pt>
                <c:pt idx="46">
                  <c:v>6329.613770872741</c:v>
                </c:pt>
                <c:pt idx="47">
                  <c:v>6288.9917878197111</c:v>
                </c:pt>
                <c:pt idx="48">
                  <c:v>6248.561465378255</c:v>
                </c:pt>
                <c:pt idx="49">
                  <c:v>6206.6689206612764</c:v>
                </c:pt>
                <c:pt idx="50">
                  <c:v>6163.518700866417</c:v>
                </c:pt>
                <c:pt idx="51">
                  <c:v>6120.1656733168611</c:v>
                </c:pt>
                <c:pt idx="52">
                  <c:v>6076.5031273307877</c:v>
                </c:pt>
                <c:pt idx="53">
                  <c:v>6032.8033107301353</c:v>
                </c:pt>
                <c:pt idx="54">
                  <c:v>5988.9062310083582</c:v>
                </c:pt>
                <c:pt idx="55">
                  <c:v>5945.3046391626867</c:v>
                </c:pt>
                <c:pt idx="56">
                  <c:v>5901.4128922168784</c:v>
                </c:pt>
                <c:pt idx="57">
                  <c:v>5857.4566871165125</c:v>
                </c:pt>
                <c:pt idx="58">
                  <c:v>5813.4209416048061</c:v>
                </c:pt>
                <c:pt idx="59">
                  <c:v>5769.1524804969513</c:v>
                </c:pt>
                <c:pt idx="60">
                  <c:v>5725.0786672808117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8A-446E-9AD8-958D146303A4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8156</c:v>
                </c:pt>
                <c:pt idx="1">
                  <c:v>8156</c:v>
                </c:pt>
                <c:pt idx="2">
                  <c:v>8156</c:v>
                </c:pt>
                <c:pt idx="3">
                  <c:v>8156</c:v>
                </c:pt>
                <c:pt idx="4">
                  <c:v>8156</c:v>
                </c:pt>
                <c:pt idx="5">
                  <c:v>8156</c:v>
                </c:pt>
                <c:pt idx="6">
                  <c:v>8156</c:v>
                </c:pt>
                <c:pt idx="7">
                  <c:v>8156</c:v>
                </c:pt>
                <c:pt idx="8">
                  <c:v>8156</c:v>
                </c:pt>
                <c:pt idx="9">
                  <c:v>8156</c:v>
                </c:pt>
                <c:pt idx="10">
                  <c:v>8156</c:v>
                </c:pt>
                <c:pt idx="11">
                  <c:v>8156</c:v>
                </c:pt>
                <c:pt idx="12">
                  <c:v>8156</c:v>
                </c:pt>
                <c:pt idx="13">
                  <c:v>8156</c:v>
                </c:pt>
                <c:pt idx="14">
                  <c:v>8156</c:v>
                </c:pt>
                <c:pt idx="15">
                  <c:v>8156</c:v>
                </c:pt>
                <c:pt idx="16">
                  <c:v>8156</c:v>
                </c:pt>
                <c:pt idx="17">
                  <c:v>8156</c:v>
                </c:pt>
                <c:pt idx="18">
                  <c:v>8156</c:v>
                </c:pt>
                <c:pt idx="19">
                  <c:v>8156</c:v>
                </c:pt>
                <c:pt idx="20">
                  <c:v>8156</c:v>
                </c:pt>
                <c:pt idx="21">
                  <c:v>8156</c:v>
                </c:pt>
                <c:pt idx="22">
                  <c:v>8156</c:v>
                </c:pt>
                <c:pt idx="23">
                  <c:v>8156</c:v>
                </c:pt>
                <c:pt idx="24">
                  <c:v>8156</c:v>
                </c:pt>
                <c:pt idx="25">
                  <c:v>8156</c:v>
                </c:pt>
                <c:pt idx="26">
                  <c:v>8156</c:v>
                </c:pt>
                <c:pt idx="27">
                  <c:v>8156</c:v>
                </c:pt>
                <c:pt idx="28">
                  <c:v>8156</c:v>
                </c:pt>
                <c:pt idx="29">
                  <c:v>8156</c:v>
                </c:pt>
                <c:pt idx="30">
                  <c:v>8156</c:v>
                </c:pt>
                <c:pt idx="31">
                  <c:v>8156</c:v>
                </c:pt>
                <c:pt idx="32">
                  <c:v>8156</c:v>
                </c:pt>
                <c:pt idx="33">
                  <c:v>8156</c:v>
                </c:pt>
                <c:pt idx="34">
                  <c:v>8156</c:v>
                </c:pt>
                <c:pt idx="35">
                  <c:v>8156</c:v>
                </c:pt>
                <c:pt idx="36">
                  <c:v>8156</c:v>
                </c:pt>
                <c:pt idx="37">
                  <c:v>8156</c:v>
                </c:pt>
                <c:pt idx="38">
                  <c:v>8156</c:v>
                </c:pt>
                <c:pt idx="39">
                  <c:v>8156</c:v>
                </c:pt>
                <c:pt idx="40">
                  <c:v>8156</c:v>
                </c:pt>
                <c:pt idx="41">
                  <c:v>8156</c:v>
                </c:pt>
                <c:pt idx="42">
                  <c:v>8156</c:v>
                </c:pt>
                <c:pt idx="43">
                  <c:v>8156</c:v>
                </c:pt>
                <c:pt idx="44">
                  <c:v>8156</c:v>
                </c:pt>
                <c:pt idx="45">
                  <c:v>8156</c:v>
                </c:pt>
                <c:pt idx="46">
                  <c:v>8156</c:v>
                </c:pt>
                <c:pt idx="47">
                  <c:v>8156</c:v>
                </c:pt>
                <c:pt idx="48">
                  <c:v>8156</c:v>
                </c:pt>
                <c:pt idx="49">
                  <c:v>8156</c:v>
                </c:pt>
                <c:pt idx="50">
                  <c:v>8156</c:v>
                </c:pt>
                <c:pt idx="51">
                  <c:v>8156</c:v>
                </c:pt>
                <c:pt idx="52">
                  <c:v>8156</c:v>
                </c:pt>
                <c:pt idx="53">
                  <c:v>8156</c:v>
                </c:pt>
                <c:pt idx="54">
                  <c:v>8156</c:v>
                </c:pt>
                <c:pt idx="55">
                  <c:v>8156</c:v>
                </c:pt>
                <c:pt idx="56">
                  <c:v>8156</c:v>
                </c:pt>
                <c:pt idx="57">
                  <c:v>8156</c:v>
                </c:pt>
                <c:pt idx="58">
                  <c:v>8156</c:v>
                </c:pt>
                <c:pt idx="59">
                  <c:v>8156</c:v>
                </c:pt>
                <c:pt idx="60">
                  <c:v>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8A-446E-9AD8-958D14630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1585</c:v>
                </c:pt>
                <c:pt idx="1">
                  <c:v>1597</c:v>
                </c:pt>
                <c:pt idx="2">
                  <c:v>1624</c:v>
                </c:pt>
                <c:pt idx="3">
                  <c:v>1650</c:v>
                </c:pt>
                <c:pt idx="4">
                  <c:v>1670</c:v>
                </c:pt>
                <c:pt idx="5">
                  <c:v>1674</c:v>
                </c:pt>
                <c:pt idx="6">
                  <c:v>1676</c:v>
                </c:pt>
                <c:pt idx="7">
                  <c:v>1772</c:v>
                </c:pt>
                <c:pt idx="8">
                  <c:v>1802</c:v>
                </c:pt>
                <c:pt idx="9">
                  <c:v>1832</c:v>
                </c:pt>
                <c:pt idx="10">
                  <c:v>1821</c:v>
                </c:pt>
                <c:pt idx="11">
                  <c:v>1833</c:v>
                </c:pt>
                <c:pt idx="12">
                  <c:v>1781</c:v>
                </c:pt>
                <c:pt idx="13">
                  <c:v>1828</c:v>
                </c:pt>
                <c:pt idx="14">
                  <c:v>1885</c:v>
                </c:pt>
                <c:pt idx="15">
                  <c:v>1892</c:v>
                </c:pt>
                <c:pt idx="16">
                  <c:v>1861</c:v>
                </c:pt>
                <c:pt idx="17">
                  <c:v>1861</c:v>
                </c:pt>
                <c:pt idx="18">
                  <c:v>1821</c:v>
                </c:pt>
                <c:pt idx="19">
                  <c:v>1782</c:v>
                </c:pt>
                <c:pt idx="20">
                  <c:v>1806</c:v>
                </c:pt>
                <c:pt idx="21">
                  <c:v>1826</c:v>
                </c:pt>
                <c:pt idx="22">
                  <c:v>1778</c:v>
                </c:pt>
                <c:pt idx="23">
                  <c:v>1747</c:v>
                </c:pt>
                <c:pt idx="24">
                  <c:v>1745</c:v>
                </c:pt>
                <c:pt idx="25">
                  <c:v>1683</c:v>
                </c:pt>
                <c:pt idx="26">
                  <c:v>1647</c:v>
                </c:pt>
                <c:pt idx="27">
                  <c:v>1658</c:v>
                </c:pt>
                <c:pt idx="28">
                  <c:v>1668</c:v>
                </c:pt>
                <c:pt idx="29">
                  <c:v>1619</c:v>
                </c:pt>
                <c:pt idx="30">
                  <c:v>1560</c:v>
                </c:pt>
                <c:pt idx="31">
                  <c:v>1513</c:v>
                </c:pt>
                <c:pt idx="32">
                  <c:v>1430</c:v>
                </c:pt>
                <c:pt idx="33">
                  <c:v>1405</c:v>
                </c:pt>
                <c:pt idx="34">
                  <c:v>1385</c:v>
                </c:pt>
                <c:pt idx="35">
                  <c:v>1353</c:v>
                </c:pt>
                <c:pt idx="36">
                  <c:v>1405</c:v>
                </c:pt>
                <c:pt idx="37">
                  <c:v>1374</c:v>
                </c:pt>
                <c:pt idx="38">
                  <c:v>1328</c:v>
                </c:pt>
                <c:pt idx="39">
                  <c:v>1249</c:v>
                </c:pt>
                <c:pt idx="40">
                  <c:v>1233</c:v>
                </c:pt>
                <c:pt idx="41">
                  <c:v>1216</c:v>
                </c:pt>
                <c:pt idx="42">
                  <c:v>1203</c:v>
                </c:pt>
                <c:pt idx="43">
                  <c:v>1177</c:v>
                </c:pt>
                <c:pt idx="44">
                  <c:v>1133</c:v>
                </c:pt>
                <c:pt idx="45">
                  <c:v>1054</c:v>
                </c:pt>
                <c:pt idx="46">
                  <c:v>1032</c:v>
                </c:pt>
                <c:pt idx="47">
                  <c:v>991</c:v>
                </c:pt>
                <c:pt idx="48">
                  <c:v>995</c:v>
                </c:pt>
                <c:pt idx="49">
                  <c:v>1012</c:v>
                </c:pt>
                <c:pt idx="50">
                  <c:v>961</c:v>
                </c:pt>
                <c:pt idx="51">
                  <c:v>919</c:v>
                </c:pt>
                <c:pt idx="52">
                  <c:v>819</c:v>
                </c:pt>
                <c:pt idx="53">
                  <c:v>773</c:v>
                </c:pt>
                <c:pt idx="54">
                  <c:v>743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4-4929-8AD3-EA5A52DA8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1530.2191397925492</c:v>
                </c:pt>
                <c:pt idx="32">
                  <c:v>1496.375196120415</c:v>
                </c:pt>
                <c:pt idx="33">
                  <c:v>1462.9106233174198</c:v>
                </c:pt>
                <c:pt idx="34">
                  <c:v>1430.8212562313993</c:v>
                </c:pt>
                <c:pt idx="35">
                  <c:v>1399.7801552886681</c:v>
                </c:pt>
                <c:pt idx="36">
                  <c:v>1369.2191766887213</c:v>
                </c:pt>
                <c:pt idx="37">
                  <c:v>1338.8762059004825</c:v>
                </c:pt>
                <c:pt idx="38">
                  <c:v>1309.0435564479278</c:v>
                </c:pt>
                <c:pt idx="39">
                  <c:v>1278.9122585332334</c:v>
                </c:pt>
                <c:pt idx="40">
                  <c:v>1248.1905271099413</c:v>
                </c:pt>
                <c:pt idx="41">
                  <c:v>1217.2879555428667</c:v>
                </c:pt>
                <c:pt idx="42">
                  <c:v>1185.7562747416152</c:v>
                </c:pt>
                <c:pt idx="43">
                  <c:v>1153.4204530842198</c:v>
                </c:pt>
                <c:pt idx="44">
                  <c:v>1120.3644613469446</c:v>
                </c:pt>
                <c:pt idx="45">
                  <c:v>1086.8226049174418</c:v>
                </c:pt>
                <c:pt idx="46">
                  <c:v>1053.0999138732045</c:v>
                </c:pt>
                <c:pt idx="47">
                  <c:v>1019.3109100344344</c:v>
                </c:pt>
                <c:pt idx="48">
                  <c:v>985.4354782666253</c:v>
                </c:pt>
                <c:pt idx="49">
                  <c:v>951.48201680966565</c:v>
                </c:pt>
                <c:pt idx="50">
                  <c:v>917.70108637994485</c:v>
                </c:pt>
                <c:pt idx="51">
                  <c:v>884.25294492896614</c:v>
                </c:pt>
                <c:pt idx="52">
                  <c:v>851.42170025383575</c:v>
                </c:pt>
                <c:pt idx="53">
                  <c:v>818.99779153161614</c:v>
                </c:pt>
                <c:pt idx="54">
                  <c:v>787.09799345402007</c:v>
                </c:pt>
                <c:pt idx="55">
                  <c:v>755.85630385895911</c:v>
                </c:pt>
                <c:pt idx="56">
                  <c:v>725.39827197834825</c:v>
                </c:pt>
                <c:pt idx="57">
                  <c:v>695.83094032708323</c:v>
                </c:pt>
                <c:pt idx="58">
                  <c:v>667.14453217629364</c:v>
                </c:pt>
                <c:pt idx="59">
                  <c:v>639.40531133780212</c:v>
                </c:pt>
                <c:pt idx="60">
                  <c:v>612.57485778980708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4-4929-8AD3-EA5A52DA8AE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1531.5386658376153</c:v>
                </c:pt>
                <c:pt idx="32">
                  <c:v>1500.1887729458856</c:v>
                </c:pt>
                <c:pt idx="33">
                  <c:v>1470.1483655988056</c:v>
                </c:pt>
                <c:pt idx="34">
                  <c:v>1442.2467855418952</c:v>
                </c:pt>
                <c:pt idx="35">
                  <c:v>1416.2613467966798</c:v>
                </c:pt>
                <c:pt idx="36">
                  <c:v>1391.7296455071655</c:v>
                </c:pt>
                <c:pt idx="37">
                  <c:v>1368.4703481516135</c:v>
                </c:pt>
                <c:pt idx="38">
                  <c:v>1346.7968084630513</c:v>
                </c:pt>
                <c:pt idx="39">
                  <c:v>1325.6980801508812</c:v>
                </c:pt>
                <c:pt idx="40">
                  <c:v>1304.7063045381192</c:v>
                </c:pt>
                <c:pt idx="41">
                  <c:v>1284.1491915546394</c:v>
                </c:pt>
                <c:pt idx="42">
                  <c:v>1263.4973490472935</c:v>
                </c:pt>
                <c:pt idx="43">
                  <c:v>1242.4606938509155</c:v>
                </c:pt>
                <c:pt idx="44">
                  <c:v>1220.9944300601505</c:v>
                </c:pt>
                <c:pt idx="45">
                  <c:v>1199.195466714363</c:v>
                </c:pt>
                <c:pt idx="46">
                  <c:v>1177.2076642874563</c:v>
                </c:pt>
                <c:pt idx="47">
                  <c:v>1155.0388319036074</c:v>
                </c:pt>
                <c:pt idx="48">
                  <c:v>1132.5854717838488</c:v>
                </c:pt>
                <c:pt idx="49">
                  <c:v>1109.7891291041774</c:v>
                </c:pt>
                <c:pt idx="50">
                  <c:v>1086.8311280656749</c:v>
                </c:pt>
                <c:pt idx="51">
                  <c:v>1063.7889384182624</c:v>
                </c:pt>
                <c:pt idx="52">
                  <c:v>1040.8789051430983</c:v>
                </c:pt>
                <c:pt idx="53">
                  <c:v>1017.8437217519023</c:v>
                </c:pt>
                <c:pt idx="54">
                  <c:v>994.77991630954443</c:v>
                </c:pt>
                <c:pt idx="55">
                  <c:v>971.80888023787998</c:v>
                </c:pt>
                <c:pt idx="56">
                  <c:v>949.03548955262227</c:v>
                </c:pt>
                <c:pt idx="57">
                  <c:v>926.55647205745674</c:v>
                </c:pt>
                <c:pt idx="58">
                  <c:v>904.36125783888269</c:v>
                </c:pt>
                <c:pt idx="59">
                  <c:v>882.51795593194993</c:v>
                </c:pt>
                <c:pt idx="60">
                  <c:v>860.99986268477869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F4-4929-8AD3-EA5A52DA8AE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1532.8581918826821</c:v>
                </c:pt>
                <c:pt idx="32">
                  <c:v>1504.0064992243281</c:v>
                </c:pt>
                <c:pt idx="33">
                  <c:v>1477.3998226745871</c:v>
                </c:pt>
                <c:pt idx="34">
                  <c:v>1453.6935129633644</c:v>
                </c:pt>
                <c:pt idx="35">
                  <c:v>1432.8378993938995</c:v>
                </c:pt>
                <c:pt idx="36">
                  <c:v>1414.5300961180217</c:v>
                </c:pt>
                <c:pt idx="37">
                  <c:v>1398.7214281344327</c:v>
                </c:pt>
                <c:pt idx="38">
                  <c:v>1385.7819034477932</c:v>
                </c:pt>
                <c:pt idx="39">
                  <c:v>1374.502306905232</c:v>
                </c:pt>
                <c:pt idx="40">
                  <c:v>1364.2453775160536</c:v>
                </c:pt>
                <c:pt idx="41">
                  <c:v>1355.3028614970808</c:v>
                </c:pt>
                <c:pt idx="42">
                  <c:v>1347.1253372823521</c:v>
                </c:pt>
                <c:pt idx="43">
                  <c:v>1339.3578031170907</c:v>
                </c:pt>
                <c:pt idx="44">
                  <c:v>1331.8237083445381</c:v>
                </c:pt>
                <c:pt idx="45">
                  <c:v>1324.4852904659108</c:v>
                </c:pt>
                <c:pt idx="46">
                  <c:v>1317.3350333755479</c:v>
                </c:pt>
                <c:pt idx="47">
                  <c:v>1310.2820339410723</c:v>
                </c:pt>
                <c:pt idx="48">
                  <c:v>1303.1574285782322</c:v>
                </c:pt>
                <c:pt idx="49">
                  <c:v>1295.8427422789994</c:v>
                </c:pt>
                <c:pt idx="50">
                  <c:v>1288.4229319450781</c:v>
                </c:pt>
                <c:pt idx="51">
                  <c:v>1280.8802704087643</c:v>
                </c:pt>
                <c:pt idx="52">
                  <c:v>1273.3506552378381</c:v>
                </c:pt>
                <c:pt idx="53">
                  <c:v>1265.5195836787725</c:v>
                </c:pt>
                <c:pt idx="54">
                  <c:v>1257.4464272439079</c:v>
                </c:pt>
                <c:pt idx="55">
                  <c:v>1249.2173097339878</c:v>
                </c:pt>
                <c:pt idx="56">
                  <c:v>1240.8989954278663</c:v>
                </c:pt>
                <c:pt idx="57">
                  <c:v>1232.5484583457223</c:v>
                </c:pt>
                <c:pt idx="58">
                  <c:v>1224.1298886776738</c:v>
                </c:pt>
                <c:pt idx="59">
                  <c:v>1215.6914310179739</c:v>
                </c:pt>
                <c:pt idx="60">
                  <c:v>1207.1927765912958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F4-4929-8AD3-EA5A52DA8AED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1208</c:v>
                </c:pt>
                <c:pt idx="1">
                  <c:v>1208</c:v>
                </c:pt>
                <c:pt idx="2">
                  <c:v>1208</c:v>
                </c:pt>
                <c:pt idx="3">
                  <c:v>1208</c:v>
                </c:pt>
                <c:pt idx="4">
                  <c:v>1208</c:v>
                </c:pt>
                <c:pt idx="5">
                  <c:v>1208</c:v>
                </c:pt>
                <c:pt idx="6">
                  <c:v>1208</c:v>
                </c:pt>
                <c:pt idx="7">
                  <c:v>1208</c:v>
                </c:pt>
                <c:pt idx="8">
                  <c:v>1208</c:v>
                </c:pt>
                <c:pt idx="9">
                  <c:v>1208</c:v>
                </c:pt>
                <c:pt idx="10">
                  <c:v>1208</c:v>
                </c:pt>
                <c:pt idx="11">
                  <c:v>1208</c:v>
                </c:pt>
                <c:pt idx="12">
                  <c:v>1208</c:v>
                </c:pt>
                <c:pt idx="13">
                  <c:v>1208</c:v>
                </c:pt>
                <c:pt idx="14">
                  <c:v>1208</c:v>
                </c:pt>
                <c:pt idx="15">
                  <c:v>1208</c:v>
                </c:pt>
                <c:pt idx="16">
                  <c:v>1208</c:v>
                </c:pt>
                <c:pt idx="17">
                  <c:v>1208</c:v>
                </c:pt>
                <c:pt idx="18">
                  <c:v>1208</c:v>
                </c:pt>
                <c:pt idx="19">
                  <c:v>1208</c:v>
                </c:pt>
                <c:pt idx="20">
                  <c:v>1208</c:v>
                </c:pt>
                <c:pt idx="21">
                  <c:v>1208</c:v>
                </c:pt>
                <c:pt idx="22">
                  <c:v>1208</c:v>
                </c:pt>
                <c:pt idx="23">
                  <c:v>1208</c:v>
                </c:pt>
                <c:pt idx="24">
                  <c:v>1208</c:v>
                </c:pt>
                <c:pt idx="25">
                  <c:v>1208</c:v>
                </c:pt>
                <c:pt idx="26">
                  <c:v>1208</c:v>
                </c:pt>
                <c:pt idx="27">
                  <c:v>1208</c:v>
                </c:pt>
                <c:pt idx="28">
                  <c:v>1208</c:v>
                </c:pt>
                <c:pt idx="29">
                  <c:v>1208</c:v>
                </c:pt>
                <c:pt idx="30">
                  <c:v>1208</c:v>
                </c:pt>
                <c:pt idx="31">
                  <c:v>1208</c:v>
                </c:pt>
                <c:pt idx="32">
                  <c:v>1208</c:v>
                </c:pt>
                <c:pt idx="33">
                  <c:v>1208</c:v>
                </c:pt>
                <c:pt idx="34">
                  <c:v>1208</c:v>
                </c:pt>
                <c:pt idx="35">
                  <c:v>1208</c:v>
                </c:pt>
                <c:pt idx="36">
                  <c:v>1208</c:v>
                </c:pt>
                <c:pt idx="37">
                  <c:v>1208</c:v>
                </c:pt>
                <c:pt idx="38">
                  <c:v>1208</c:v>
                </c:pt>
                <c:pt idx="39">
                  <c:v>1208</c:v>
                </c:pt>
                <c:pt idx="40">
                  <c:v>1208</c:v>
                </c:pt>
                <c:pt idx="41">
                  <c:v>1208</c:v>
                </c:pt>
                <c:pt idx="42">
                  <c:v>1208</c:v>
                </c:pt>
                <c:pt idx="43">
                  <c:v>1208</c:v>
                </c:pt>
                <c:pt idx="44">
                  <c:v>1208</c:v>
                </c:pt>
                <c:pt idx="45">
                  <c:v>1208</c:v>
                </c:pt>
                <c:pt idx="46">
                  <c:v>1208</c:v>
                </c:pt>
                <c:pt idx="47">
                  <c:v>1208</c:v>
                </c:pt>
                <c:pt idx="48">
                  <c:v>1208</c:v>
                </c:pt>
                <c:pt idx="49">
                  <c:v>1208</c:v>
                </c:pt>
                <c:pt idx="50">
                  <c:v>1208</c:v>
                </c:pt>
                <c:pt idx="51">
                  <c:v>1208</c:v>
                </c:pt>
                <c:pt idx="52">
                  <c:v>1208</c:v>
                </c:pt>
                <c:pt idx="53">
                  <c:v>1208</c:v>
                </c:pt>
                <c:pt idx="54">
                  <c:v>1208</c:v>
                </c:pt>
                <c:pt idx="55">
                  <c:v>1208</c:v>
                </c:pt>
                <c:pt idx="56">
                  <c:v>1208</c:v>
                </c:pt>
                <c:pt idx="57">
                  <c:v>1208</c:v>
                </c:pt>
                <c:pt idx="58">
                  <c:v>1208</c:v>
                </c:pt>
                <c:pt idx="59">
                  <c:v>1208</c:v>
                </c:pt>
                <c:pt idx="60">
                  <c:v>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F4-4929-8AD3-EA5A52DA8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lůžek.xlsx]List1'!$C$9:$C$43</c:f>
              <c:numCache>
                <c:formatCode>m/d/yyyy</c:formatCode>
                <c:ptCount val="35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</c:numCache>
            </c:numRef>
          </c:cat>
          <c:val>
            <c:numRef>
              <c:f>'[Obsazenost lůžek.xlsx]List1'!$D$9:$D$43</c:f>
              <c:numCache>
                <c:formatCode>#,##0</c:formatCode>
                <c:ptCount val="35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  <c:pt idx="32" formatCode="General">
                  <c:v>3125</c:v>
                </c:pt>
                <c:pt idx="33" formatCode="General">
                  <c:v>3120</c:v>
                </c:pt>
                <c:pt idx="34" formatCode="General">
                  <c:v>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D-421C-964A-7DE2094E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lůžek.xlsx]List1'!$C$9:$C$43</c:f>
              <c:numCache>
                <c:formatCode>m/d/yyyy</c:formatCode>
                <c:ptCount val="35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</c:numCache>
            </c:numRef>
          </c:cat>
          <c:val>
            <c:numRef>
              <c:f>'[Obsazenost lůžek.xlsx]List1'!$E$9:$E$43</c:f>
              <c:numCache>
                <c:formatCode>#,##0</c:formatCode>
                <c:ptCount val="35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  <c:pt idx="32">
                  <c:v>983</c:v>
                </c:pt>
                <c:pt idx="33">
                  <c:v>943</c:v>
                </c:pt>
                <c:pt idx="34">
                  <c:v>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D-421C-964A-7DE2094E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2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6312</c:v>
                </c:pt>
                <c:pt idx="1">
                  <c:v>6344</c:v>
                </c:pt>
                <c:pt idx="2">
                  <c:v>6428</c:v>
                </c:pt>
                <c:pt idx="3">
                  <c:v>6525</c:v>
                </c:pt>
                <c:pt idx="4">
                  <c:v>6544</c:v>
                </c:pt>
                <c:pt idx="5">
                  <c:v>6145</c:v>
                </c:pt>
                <c:pt idx="6">
                  <c:v>6352</c:v>
                </c:pt>
                <c:pt idx="7">
                  <c:v>7048</c:v>
                </c:pt>
                <c:pt idx="8">
                  <c:v>7079</c:v>
                </c:pt>
                <c:pt idx="9">
                  <c:v>7171</c:v>
                </c:pt>
                <c:pt idx="10">
                  <c:v>7385</c:v>
                </c:pt>
                <c:pt idx="11">
                  <c:v>7482</c:v>
                </c:pt>
                <c:pt idx="12">
                  <c:v>7187</c:v>
                </c:pt>
                <c:pt idx="13">
                  <c:v>7451</c:v>
                </c:pt>
                <c:pt idx="14">
                  <c:v>8257</c:v>
                </c:pt>
                <c:pt idx="15">
                  <c:v>8439</c:v>
                </c:pt>
                <c:pt idx="16">
                  <c:v>8384</c:v>
                </c:pt>
                <c:pt idx="17">
                  <c:v>8389</c:v>
                </c:pt>
                <c:pt idx="18">
                  <c:v>8453</c:v>
                </c:pt>
                <c:pt idx="19">
                  <c:v>8109</c:v>
                </c:pt>
                <c:pt idx="20">
                  <c:v>8333</c:v>
                </c:pt>
                <c:pt idx="21">
                  <c:v>9008</c:v>
                </c:pt>
                <c:pt idx="22">
                  <c:v>8983</c:v>
                </c:pt>
                <c:pt idx="23">
                  <c:v>9004</c:v>
                </c:pt>
                <c:pt idx="24">
                  <c:v>8966</c:v>
                </c:pt>
                <c:pt idx="25">
                  <c:v>8934</c:v>
                </c:pt>
                <c:pt idx="26">
                  <c:v>8533</c:v>
                </c:pt>
                <c:pt idx="27">
                  <c:v>8747</c:v>
                </c:pt>
                <c:pt idx="28">
                  <c:v>9463</c:v>
                </c:pt>
                <c:pt idx="29">
                  <c:v>9331</c:v>
                </c:pt>
                <c:pt idx="30">
                  <c:v>9162</c:v>
                </c:pt>
                <c:pt idx="31">
                  <c:v>8958</c:v>
                </c:pt>
                <c:pt idx="32">
                  <c:v>8768</c:v>
                </c:pt>
                <c:pt idx="33">
                  <c:v>8209</c:v>
                </c:pt>
                <c:pt idx="34">
                  <c:v>8323</c:v>
                </c:pt>
                <c:pt idx="35">
                  <c:v>8959</c:v>
                </c:pt>
                <c:pt idx="36">
                  <c:v>8627</c:v>
                </c:pt>
                <c:pt idx="37">
                  <c:v>8311</c:v>
                </c:pt>
                <c:pt idx="38">
                  <c:v>8156</c:v>
                </c:pt>
                <c:pt idx="39">
                  <c:v>8032</c:v>
                </c:pt>
                <c:pt idx="40">
                  <c:v>7510</c:v>
                </c:pt>
                <c:pt idx="41">
                  <c:v>7560</c:v>
                </c:pt>
                <c:pt idx="42">
                  <c:v>8099</c:v>
                </c:pt>
                <c:pt idx="43">
                  <c:v>7831</c:v>
                </c:pt>
                <c:pt idx="44">
                  <c:v>7511</c:v>
                </c:pt>
                <c:pt idx="45">
                  <c:v>7207</c:v>
                </c:pt>
                <c:pt idx="46">
                  <c:v>6381</c:v>
                </c:pt>
                <c:pt idx="47">
                  <c:v>6230</c:v>
                </c:pt>
                <c:pt idx="48">
                  <c:v>6327</c:v>
                </c:pt>
                <c:pt idx="49">
                  <c:v>6399</c:v>
                </c:pt>
                <c:pt idx="50">
                  <c:v>7078</c:v>
                </c:pt>
                <c:pt idx="51">
                  <c:v>6722</c:v>
                </c:pt>
                <c:pt idx="52">
                  <c:v>6249</c:v>
                </c:pt>
                <c:pt idx="53">
                  <c:v>5934</c:v>
                </c:pt>
                <c:pt idx="54">
                  <c:v>5296</c:v>
                </c:pt>
                <c:pt idx="55">
                  <c:v>5251</c:v>
                </c:pt>
                <c:pt idx="56">
                  <c:v>5547</c:v>
                </c:pt>
                <c:pt idx="57">
                  <c:v>5240</c:v>
                </c:pt>
                <c:pt idx="58">
                  <c:v>4945</c:v>
                </c:pt>
                <c:pt idx="59">
                  <c:v>4685</c:v>
                </c:pt>
                <c:pt idx="60">
                  <c:v>4443</c:v>
                </c:pt>
                <c:pt idx="61">
                  <c:v>4038</c:v>
                </c:pt>
                <c:pt idx="62">
                  <c:v>4053</c:v>
                </c:pt>
                <c:pt idx="63">
                  <c:v>4330</c:v>
                </c:pt>
                <c:pt idx="64">
                  <c:v>4151</c:v>
                </c:pt>
                <c:pt idx="65">
                  <c:v>3965</c:v>
                </c:pt>
                <c:pt idx="66">
                  <c:v>3695</c:v>
                </c:pt>
                <c:pt idx="67">
                  <c:v>3468</c:v>
                </c:pt>
                <c:pt idx="68">
                  <c:v>3144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rgbClr val="30598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7931.5522738014424</c:v>
                </c:pt>
                <c:pt idx="13">
                  <c:v>8193.7949368262744</c:v>
                </c:pt>
                <c:pt idx="14">
                  <c:v>8467.6154283889045</c:v>
                </c:pt>
                <c:pt idx="15">
                  <c:v>8746.9129729918423</c:v>
                </c:pt>
                <c:pt idx="16">
                  <c:v>9030.6924666136729</c:v>
                </c:pt>
                <c:pt idx="17">
                  <c:v>9312.207074760252</c:v>
                </c:pt>
                <c:pt idx="18">
                  <c:v>9583.9306255261563</c:v>
                </c:pt>
                <c:pt idx="19">
                  <c:v>9845.5837729842024</c:v>
                </c:pt>
                <c:pt idx="20">
                  <c:v>10096.80791915163</c:v>
                </c:pt>
                <c:pt idx="21">
                  <c:v>10332.908535706847</c:v>
                </c:pt>
                <c:pt idx="22">
                  <c:v>10551.54357173382</c:v>
                </c:pt>
                <c:pt idx="23">
                  <c:v>10753.324292726917</c:v>
                </c:pt>
                <c:pt idx="24">
                  <c:v>10939.470832409774</c:v>
                </c:pt>
                <c:pt idx="25">
                  <c:v>11111.022332431477</c:v>
                </c:pt>
                <c:pt idx="26">
                  <c:v>11268.035623801787</c:v>
                </c:pt>
                <c:pt idx="27">
                  <c:v>11410.023991359425</c:v>
                </c:pt>
                <c:pt idx="28">
                  <c:v>11535.848047877857</c:v>
                </c:pt>
                <c:pt idx="29">
                  <c:v>11646.134845904917</c:v>
                </c:pt>
                <c:pt idx="30">
                  <c:v>11741.990785426487</c:v>
                </c:pt>
                <c:pt idx="31">
                  <c:v>11824.137387865227</c:v>
                </c:pt>
                <c:pt idx="32">
                  <c:v>11892.903856462735</c:v>
                </c:pt>
                <c:pt idx="33">
                  <c:v>11949.038223513196</c:v>
                </c:pt>
                <c:pt idx="34">
                  <c:v>11993.513046453769</c:v>
                </c:pt>
                <c:pt idx="35">
                  <c:v>12026.545344259961</c:v>
                </c:pt>
                <c:pt idx="36">
                  <c:v>12048.786111627651</c:v>
                </c:pt>
                <c:pt idx="37">
                  <c:v>12060.767000124291</c:v>
                </c:pt>
                <c:pt idx="38">
                  <c:v>12062.798496133062</c:v>
                </c:pt>
                <c:pt idx="39">
                  <c:v>12055.535444133184</c:v>
                </c:pt>
                <c:pt idx="40">
                  <c:v>12039.643255398167</c:v>
                </c:pt>
                <c:pt idx="41">
                  <c:v>12015.434765807086</c:v>
                </c:pt>
                <c:pt idx="42">
                  <c:v>11983.210036903323</c:v>
                </c:pt>
                <c:pt idx="43">
                  <c:v>11943.436237119218</c:v>
                </c:pt>
                <c:pt idx="44">
                  <c:v>11896.419543106575</c:v>
                </c:pt>
                <c:pt idx="45">
                  <c:v>11842.474374672202</c:v>
                </c:pt>
                <c:pt idx="46">
                  <c:v>11782.039236755074</c:v>
                </c:pt>
                <c:pt idx="47">
                  <c:v>11715.367034225173</c:v>
                </c:pt>
                <c:pt idx="48">
                  <c:v>11645.748511456459</c:v>
                </c:pt>
                <c:pt idx="49">
                  <c:v>11573.47758162267</c:v>
                </c:pt>
                <c:pt idx="50">
                  <c:v>11498.729365897672</c:v>
                </c:pt>
                <c:pt idx="51">
                  <c:v>11421.742063989221</c:v>
                </c:pt>
                <c:pt idx="52">
                  <c:v>11342.74740514414</c:v>
                </c:pt>
                <c:pt idx="53">
                  <c:v>11261.965803587391</c:v>
                </c:pt>
                <c:pt idx="54">
                  <c:v>11179.629506415027</c:v>
                </c:pt>
                <c:pt idx="55">
                  <c:v>11095.935020422321</c:v>
                </c:pt>
                <c:pt idx="56">
                  <c:v>11011.042721272161</c:v>
                </c:pt>
                <c:pt idx="57">
                  <c:v>10925.073076528879</c:v>
                </c:pt>
                <c:pt idx="58">
                  <c:v>10838.140631910339</c:v>
                </c:pt>
                <c:pt idx="59">
                  <c:v>10750.370820727008</c:v>
                </c:pt>
                <c:pt idx="60">
                  <c:v>10661.915980781467</c:v>
                </c:pt>
                <c:pt idx="61">
                  <c:v>10572.948099720816</c:v>
                </c:pt>
                <c:pt idx="62">
                  <c:v>10483.546465504322</c:v>
                </c:pt>
                <c:pt idx="63">
                  <c:v>10393.803916192661</c:v>
                </c:pt>
                <c:pt idx="64">
                  <c:v>10303.861567112373</c:v>
                </c:pt>
                <c:pt idx="65">
                  <c:v>10213.785773217924</c:v>
                </c:pt>
                <c:pt idx="66">
                  <c:v>10123.625223850049</c:v>
                </c:pt>
                <c:pt idx="67">
                  <c:v>10033.475369768119</c:v>
                </c:pt>
                <c:pt idx="68">
                  <c:v>9943.4358721046829</c:v>
                </c:pt>
                <c:pt idx="69">
                  <c:v>9853.5644851223551</c:v>
                </c:pt>
                <c:pt idx="70">
                  <c:v>9763.924041946213</c:v>
                </c:pt>
                <c:pt idx="71">
                  <c:v>9674.5816313164014</c:v>
                </c:pt>
                <c:pt idx="72">
                  <c:v>9585.5927684612634</c:v>
                </c:pt>
                <c:pt idx="73">
                  <c:v>9497.0081325328683</c:v>
                </c:pt>
                <c:pt idx="74">
                  <c:v>9408.8747644341802</c:v>
                </c:pt>
                <c:pt idx="75">
                  <c:v>9321.2360251680821</c:v>
                </c:pt>
                <c:pt idx="76">
                  <c:v>9234.1310423892191</c:v>
                </c:pt>
                <c:pt idx="77">
                  <c:v>9147.5951740168621</c:v>
                </c:pt>
                <c:pt idx="78">
                  <c:v>9061.6601727252837</c:v>
                </c:pt>
                <c:pt idx="79">
                  <c:v>8976.3539946234887</c:v>
                </c:pt>
                <c:pt idx="80">
                  <c:v>8891.7012609393714</c:v>
                </c:pt>
                <c:pt idx="81">
                  <c:v>8807.7235049582796</c:v>
                </c:pt>
                <c:pt idx="82">
                  <c:v>8724.4392160395055</c:v>
                </c:pt>
                <c:pt idx="83">
                  <c:v>8641.8640347407345</c:v>
                </c:pt>
                <c:pt idx="84">
                  <c:v>8560.010968599101</c:v>
                </c:pt>
                <c:pt idx="85">
                  <c:v>8478.8904825950194</c:v>
                </c:pt>
                <c:pt idx="86">
                  <c:v>8398.5105415763755</c:v>
                </c:pt>
                <c:pt idx="87">
                  <c:v>8318.8768307740993</c:v>
                </c:pt>
                <c:pt idx="88">
                  <c:v>8239.9929527778277</c:v>
                </c:pt>
                <c:pt idx="89">
                  <c:v>8161.8605799738843</c:v>
                </c:pt>
                <c:pt idx="90">
                  <c:v>8084.4795617019545</c:v>
                </c:pt>
                <c:pt idx="91">
                  <c:v>8007.848022648931</c:v>
                </c:pt>
                <c:pt idx="92">
                  <c:v>7931.9625298930623</c:v>
                </c:pt>
                <c:pt idx="93">
                  <c:v>7856.8182107687398</c:v>
                </c:pt>
                <c:pt idx="94">
                  <c:v>7782.4088560768396</c:v>
                </c:pt>
                <c:pt idx="95">
                  <c:v>7708.7270511846255</c:v>
                </c:pt>
                <c:pt idx="96">
                  <c:v>7635.7643094445884</c:v>
                </c:pt>
                <c:pt idx="97">
                  <c:v>7563.5111953383912</c:v>
                </c:pt>
                <c:pt idx="98">
                  <c:v>7491.9574223839272</c:v>
                </c:pt>
                <c:pt idx="99">
                  <c:v>7421.0919403833304</c:v>
                </c:pt>
                <c:pt idx="100">
                  <c:v>7350.9030437987631</c:v>
                </c:pt>
                <c:pt idx="101">
                  <c:v>7281.3784763318054</c:v>
                </c:pt>
                <c:pt idx="102">
                  <c:v>7212.5055189606192</c:v>
                </c:pt>
                <c:pt idx="103">
                  <c:v>7144.2710778890605</c:v>
                </c:pt>
                <c:pt idx="104">
                  <c:v>7076.6617677339982</c:v>
                </c:pt>
                <c:pt idx="105">
                  <c:v>7009.663990054406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4B-49C3-A552-FC8CD36DEB4C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7927.5036554373874</c:v>
                </c:pt>
                <c:pt idx="13">
                  <c:v>8178.8407071724523</c:v>
                </c:pt>
                <c:pt idx="14">
                  <c:v>8433.2297068548633</c:v>
                </c:pt>
                <c:pt idx="15">
                  <c:v>8683.4860314971902</c:v>
                </c:pt>
                <c:pt idx="16">
                  <c:v>8927.8341552411457</c:v>
                </c:pt>
                <c:pt idx="17">
                  <c:v>9158.9015366558306</c:v>
                </c:pt>
                <c:pt idx="18">
                  <c:v>9368.663691722064</c:v>
                </c:pt>
                <c:pt idx="19">
                  <c:v>9556.5085497429736</c:v>
                </c:pt>
                <c:pt idx="20">
                  <c:v>9721.9991608728033</c:v>
                </c:pt>
                <c:pt idx="21">
                  <c:v>9860.604538894615</c:v>
                </c:pt>
                <c:pt idx="22">
                  <c:v>9970.409506576616</c:v>
                </c:pt>
                <c:pt idx="23">
                  <c:v>10052.722249482642</c:v>
                </c:pt>
                <c:pt idx="24">
                  <c:v>10109.642928074862</c:v>
                </c:pt>
                <c:pt idx="25">
                  <c:v>10143.178943764886</c:v>
                </c:pt>
                <c:pt idx="26">
                  <c:v>10154.409892875401</c:v>
                </c:pt>
                <c:pt idx="27">
                  <c:v>10143.913370193412</c:v>
                </c:pt>
                <c:pt idx="28">
                  <c:v>10111.628752794104</c:v>
                </c:pt>
                <c:pt idx="29">
                  <c:v>10059.250531358719</c:v>
                </c:pt>
                <c:pt idx="30">
                  <c:v>9988.9190624145431</c:v>
                </c:pt>
                <c:pt idx="31">
                  <c:v>9902.3514265336453</c:v>
                </c:pt>
                <c:pt idx="32">
                  <c:v>9800.8373788582285</c:v>
                </c:pt>
                <c:pt idx="33">
                  <c:v>9686.0556333873883</c:v>
                </c:pt>
                <c:pt idx="34">
                  <c:v>9559.8669000297923</c:v>
                </c:pt>
                <c:pt idx="35">
                  <c:v>9423.3101085894687</c:v>
                </c:pt>
                <c:pt idx="36">
                  <c:v>9277.7862144212249</c:v>
                </c:pt>
                <c:pt idx="37">
                  <c:v>9124.5093254181265</c:v>
                </c:pt>
                <c:pt idx="38">
                  <c:v>8964.4131323599649</c:v>
                </c:pt>
                <c:pt idx="39">
                  <c:v>8798.7147582139787</c:v>
                </c:pt>
                <c:pt idx="40">
                  <c:v>8628.5864473178681</c:v>
                </c:pt>
                <c:pt idx="41">
                  <c:v>8454.7940666114318</c:v>
                </c:pt>
                <c:pt idx="42">
                  <c:v>8278.0384528384766</c:v>
                </c:pt>
                <c:pt idx="43">
                  <c:v>8099.1398565369373</c:v>
                </c:pt>
                <c:pt idx="44">
                  <c:v>7918.7090367630908</c:v>
                </c:pt>
                <c:pt idx="45">
                  <c:v>7737.3188344419905</c:v>
                </c:pt>
                <c:pt idx="46">
                  <c:v>7555.6237625192007</c:v>
                </c:pt>
                <c:pt idx="47">
                  <c:v>7374.0544184679966</c:v>
                </c:pt>
                <c:pt idx="48">
                  <c:v>7194.8907245393248</c:v>
                </c:pt>
                <c:pt idx="49">
                  <c:v>7018.4283971524101</c:v>
                </c:pt>
                <c:pt idx="50">
                  <c:v>6844.8206277902764</c:v>
                </c:pt>
                <c:pt idx="51">
                  <c:v>6674.2623915119702</c:v>
                </c:pt>
                <c:pt idx="52">
                  <c:v>6506.9242344970125</c:v>
                </c:pt>
                <c:pt idx="53">
                  <c:v>6342.9497603710461</c:v>
                </c:pt>
                <c:pt idx="54">
                  <c:v>6182.4807127655695</c:v>
                </c:pt>
                <c:pt idx="55">
                  <c:v>6025.6116742315899</c:v>
                </c:pt>
                <c:pt idx="56">
                  <c:v>5872.3909531744248</c:v>
                </c:pt>
                <c:pt idx="57">
                  <c:v>5722.818215296119</c:v>
                </c:pt>
                <c:pt idx="58">
                  <c:v>5576.880127703751</c:v>
                </c:pt>
                <c:pt idx="59">
                  <c:v>5434.5685766589741</c:v>
                </c:pt>
                <c:pt idx="60">
                  <c:v>5295.8979267290197</c:v>
                </c:pt>
                <c:pt idx="61">
                  <c:v>5160.8988644035244</c:v>
                </c:pt>
                <c:pt idx="62">
                  <c:v>5029.507415074765</c:v>
                </c:pt>
                <c:pt idx="63">
                  <c:v>4901.6722166798763</c:v>
                </c:pt>
                <c:pt idx="64">
                  <c:v>4777.3897357680271</c:v>
                </c:pt>
                <c:pt idx="65">
                  <c:v>4656.5814728264013</c:v>
                </c:pt>
                <c:pt idx="66">
                  <c:v>4539.1515768147619</c:v>
                </c:pt>
                <c:pt idx="67">
                  <c:v>4425.0521293648935</c:v>
                </c:pt>
                <c:pt idx="68">
                  <c:v>4314.2415428973018</c:v>
                </c:pt>
                <c:pt idx="69">
                  <c:v>4206.6384886395517</c:v>
                </c:pt>
                <c:pt idx="70">
                  <c:v>4102.169410650371</c:v>
                </c:pt>
                <c:pt idx="71">
                  <c:v>4000.7681398717559</c:v>
                </c:pt>
                <c:pt idx="72">
                  <c:v>3902.3602346390849</c:v>
                </c:pt>
                <c:pt idx="73">
                  <c:v>3806.8695634724681</c:v>
                </c:pt>
                <c:pt idx="74">
                  <c:v>3714.2197987895802</c:v>
                </c:pt>
                <c:pt idx="75">
                  <c:v>3624.3346292297729</c:v>
                </c:pt>
                <c:pt idx="76">
                  <c:v>3537.1373657322065</c:v>
                </c:pt>
                <c:pt idx="77">
                  <c:v>3452.5515163372265</c:v>
                </c:pt>
                <c:pt idx="78">
                  <c:v>3370.5010180504528</c:v>
                </c:pt>
                <c:pt idx="79">
                  <c:v>3290.9100809288525</c:v>
                </c:pt>
                <c:pt idx="80">
                  <c:v>3213.7036620639938</c:v>
                </c:pt>
                <c:pt idx="81">
                  <c:v>3138.8077139150005</c:v>
                </c:pt>
                <c:pt idx="82">
                  <c:v>3066.149209609529</c:v>
                </c:pt>
                <c:pt idx="83">
                  <c:v>2995.6563044153677</c:v>
                </c:pt>
                <c:pt idx="84">
                  <c:v>2927.2585040506242</c:v>
                </c:pt>
                <c:pt idx="85">
                  <c:v>2860.8866912581957</c:v>
                </c:pt>
                <c:pt idx="86">
                  <c:v>2796.4730925708832</c:v>
                </c:pt>
                <c:pt idx="87">
                  <c:v>2733.9514118582142</c:v>
                </c:pt>
                <c:pt idx="88">
                  <c:v>2673.2569309225064</c:v>
                </c:pt>
                <c:pt idx="89">
                  <c:v>2614.3265568015354</c:v>
                </c:pt>
                <c:pt idx="90">
                  <c:v>2557.0988177556069</c:v>
                </c:pt>
                <c:pt idx="91">
                  <c:v>2501.513845808237</c:v>
                </c:pt>
                <c:pt idx="92">
                  <c:v>2447.5134224730709</c:v>
                </c:pt>
                <c:pt idx="93">
                  <c:v>2395.0409723346834</c:v>
                </c:pt>
                <c:pt idx="94">
                  <c:v>2344.0415388401793</c:v>
                </c:pt>
                <c:pt idx="95">
                  <c:v>2294.4617873935317</c:v>
                </c:pt>
                <c:pt idx="96">
                  <c:v>2246.2500101165147</c:v>
                </c:pt>
                <c:pt idx="97">
                  <c:v>2199.356119954693</c:v>
                </c:pt>
                <c:pt idx="98">
                  <c:v>2153.7316205690654</c:v>
                </c:pt>
                <c:pt idx="99">
                  <c:v>2109.3295667916805</c:v>
                </c:pt>
                <c:pt idx="100">
                  <c:v>2066.1045478985202</c:v>
                </c:pt>
                <c:pt idx="101">
                  <c:v>2024.0126691892413</c:v>
                </c:pt>
                <c:pt idx="102">
                  <c:v>1983.0115196377828</c:v>
                </c:pt>
                <c:pt idx="103">
                  <c:v>1943.060142473583</c:v>
                </c:pt>
                <c:pt idx="104">
                  <c:v>1904.1190045077831</c:v>
                </c:pt>
                <c:pt idx="105">
                  <c:v>1866.149964280901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76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18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584CE-9EBC-AD46-8819-745BF0C92CFB}" type="slidenum">
              <a:rPr kumimoji="0" lang="en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44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40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50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3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09205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016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90030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2520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68109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0586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0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04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0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195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48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57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768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83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688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972256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763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8705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25.04.2021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25.04.2021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1316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05950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7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chart" Target="../charts/chart6.xml"/><Relationship Id="rId5" Type="http://schemas.openxmlformats.org/officeDocument/2006/relationships/tags" Target="../tags/tag1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chart" Target="../charts/chart7.xml"/><Relationship Id="rId4" Type="http://schemas.openxmlformats.org/officeDocument/2006/relationships/tags" Target="../tags/tag23.xml"/><Relationship Id="rId9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chart" Target="../charts/chart9.xml"/><Relationship Id="rId4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chart" Target="../charts/chart10.xml"/><Relationship Id="rId4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chart" Target="../charts/chart11.xml"/><Relationship Id="rId5" Type="http://schemas.openxmlformats.org/officeDocument/2006/relationships/slideLayout" Target="../slideLayouts/slideLayout58.xml"/><Relationship Id="rId4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chart" Target="../charts/chart12.xml"/><Relationship Id="rId5" Type="http://schemas.openxmlformats.org/officeDocument/2006/relationships/slideLayout" Target="../slideLayouts/slideLayout58.xml"/><Relationship Id="rId4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image" Target="../media/image32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image" Target="../media/image31.png"/><Relationship Id="rId2" Type="http://schemas.openxmlformats.org/officeDocument/2006/relationships/tags" Target="../tags/tag44.xml"/><Relationship Id="rId16" Type="http://schemas.openxmlformats.org/officeDocument/2006/relationships/image" Target="../media/image30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33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 smtClean="0"/>
              <a:t>Zhodnocení </a:t>
            </a:r>
            <a:r>
              <a:rPr lang="cs-CZ" sz="5200" b="1" dirty="0" smtClean="0"/>
              <a:t>predikcí vývoje </a:t>
            </a:r>
            <a:r>
              <a:rPr lang="cs-CZ" sz="5200" b="1" dirty="0"/>
              <a:t>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 smtClean="0"/>
              <a:t>Modely vybudované k 5.3. 2021 </a:t>
            </a:r>
            <a:r>
              <a:rPr lang="cs-CZ" sz="4200" i="1" dirty="0" smtClean="0"/>
              <a:t>a 10.4. 2021</a:t>
            </a:r>
          </a:p>
          <a:p>
            <a:r>
              <a:rPr lang="cs-CZ" sz="4200" i="1" dirty="0" smtClean="0"/>
              <a:t>- </a:t>
            </a:r>
            <a:r>
              <a:rPr lang="cs-CZ" sz="4200" i="1" dirty="0" smtClean="0"/>
              <a:t>doplnění </a:t>
            </a:r>
            <a:r>
              <a:rPr lang="cs-CZ" sz="4200" i="1" dirty="0"/>
              <a:t>dat </a:t>
            </a:r>
            <a:r>
              <a:rPr lang="cs-CZ" sz="4200" i="1" dirty="0" smtClean="0"/>
              <a:t>k </a:t>
            </a:r>
            <a:r>
              <a:rPr lang="cs-CZ" sz="4200" i="1" dirty="0" smtClean="0"/>
              <a:t>24. </a:t>
            </a:r>
            <a:r>
              <a:rPr lang="cs-CZ" sz="4200" i="1" dirty="0" smtClean="0"/>
              <a:t>4. </a:t>
            </a:r>
            <a:r>
              <a:rPr lang="cs-CZ" sz="4200" i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2888098"/>
            <a:ext cx="118023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to dokládá i simulace možného dopadu rozvolnění, která zakalkulovala částečný návrat dětí do škol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rizikové navýšení kontaktů v populaci</a:t>
            </a:r>
            <a:endParaRPr kumimoji="0" lang="cs-CZ" sz="3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75831" y="3205077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Opatrné uvolňování, většinové dodržování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a postupující vakcinace vedou k rychlému zpomalování epidemie. Efekt změn o 12.4. ze zatím negativně nijak neprojevil. Přesto má epidemie populačně stále potenciál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k dalšímu růstu.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2" y="6048186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9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20763A43-794D-457D-B639-948BAE5E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3547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  <a:r>
              <a:rPr kumimoji="0" lang="cs-CZ" sz="2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možného rizikového d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opadu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7213905" y="3389882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!</a:t>
            </a:r>
            <a:endParaRPr kumimoji="0" lang="cs-CZ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4309402" y="2140210"/>
            <a:ext cx="341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Možný negativní dopad rozvolňování se zatím neprojevil, epidemie rychle zpomaluje.  </a:t>
            </a:r>
            <a:endParaRPr lang="cs-CZ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0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zahrnující i potenciální </a:t>
            </a:r>
          </a:p>
          <a:p>
            <a:r>
              <a:rPr lang="cs-CZ" sz="5000" b="1" dirty="0"/>
              <a:t>dopad 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  <a:endParaRPr lang="cs-CZ" sz="2400" i="1" kern="0" dirty="0">
              <a:solidFill>
                <a:prstClr val="black"/>
              </a:solidFill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 smtClean="0"/>
              <a:t>– tedy stav po očkování, přičemž predikce pracují s rychlým efektem vakcinace (plná ochrana již s odstupem po 1. dávce) a s pomalejším efektem vakcinace (plná ochrana po druhé dávce)</a:t>
            </a:r>
            <a:endParaRPr lang="cs-CZ" sz="2400" b="1" kern="0" dirty="0"/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</a:t>
            </a:r>
            <a:r>
              <a:rPr lang="cs-CZ" dirty="0" smtClean="0"/>
              <a:t>simulace. Jedinec </a:t>
            </a:r>
            <a:r>
              <a:rPr lang="cs-CZ" dirty="0"/>
              <a:t>dosáhne ochrany před </a:t>
            </a:r>
            <a:r>
              <a:rPr lang="cs-CZ" dirty="0" smtClean="0"/>
              <a:t>nákazou při </a:t>
            </a:r>
            <a:r>
              <a:rPr lang="cs-CZ" dirty="0"/>
              <a:t>druhé dávce (pomalý scénář</a:t>
            </a:r>
            <a:r>
              <a:rPr lang="cs-CZ" dirty="0" smtClean="0"/>
              <a:t>) nebo při </a:t>
            </a:r>
            <a:r>
              <a:rPr lang="cs-CZ" dirty="0"/>
              <a:t>první dávce (rychlý scénář</a:t>
            </a:r>
            <a:r>
              <a:rPr lang="cs-CZ" dirty="0" smtClean="0"/>
              <a:t>), přičemž </a:t>
            </a:r>
            <a:r>
              <a:rPr lang="cs-CZ" dirty="0"/>
              <a:t>se předpokládá i ochrana před možností přenášet </a:t>
            </a:r>
            <a:r>
              <a:rPr lang="cs-CZ" dirty="0" smtClean="0"/>
              <a:t>infekci. Jedinci </a:t>
            </a:r>
            <a:r>
              <a:rPr lang="cs-CZ" dirty="0"/>
              <a:t>přecházejí ze stavů S a R proporčně do stavu V (očkovaní jsou i jedinci s prodělanou infekcí v minulosti), </a:t>
            </a:r>
            <a:r>
              <a:rPr lang="cs-CZ" dirty="0" smtClean="0"/>
              <a:t>nepředpokládá </a:t>
            </a:r>
            <a:r>
              <a:rPr lang="cs-CZ" dirty="0"/>
              <a:t>se očkování jedinců aktuálně prodělávajících infekci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6012633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Aplikace nového modelu s vakcinací vysvětluje rychlejší zpomalování epidemie</a:t>
            </a:r>
            <a:endParaRPr lang="cs-CZ" sz="2400" b="1" kern="0" dirty="0"/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397AA4E-E8FD-475C-9917-F8FDE089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00865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36EF37F-25EA-4E8A-B7A6-FECE4346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0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48334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3226" y="3337295"/>
            <a:ext cx="11737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po 12.4. se na vývoji epidemie neprojevilo, situace začíná být stabilní. Pokud i další kroky budou pozvolné a uvážené, lze i v důsledku postupující vakcinace očekávat, že 7denní incidence klesne celorepublikově pod hranici 100 případů / 100 tis. obyv. v první polovině května.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zpomalování epidemie 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rozvolňování v dubnu na růst epidemie, kompenzovaný postupující vakcinací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Pozvolné rozvolňování 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36288" y="59040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174900" y="81330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vývoje</a:t>
            </a:r>
          </a:p>
        </p:txBody>
      </p: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84667" y="3488848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80699" y="33066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207310" y="293636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504490" y="29006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Reálná data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21. 4.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504490" y="360289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2555524" y="854676"/>
            <a:ext cx="9176454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I.: významné posílení opatření z 1.3 a rychlé zpomalení epidemie – BEZ vlivu vakcinace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015407" y="1465738"/>
            <a:ext cx="924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zřejmé, že i při předpokládaném významném zpomalování epidemie je pokles zátěže dlouhodobý. Reálná data avšak ukazují na rychlejší pokles zátěže než odpovídá nastavenému scénáři. Do tohoto trendu se již může promítat postupující vakcinace. </a:t>
            </a:r>
          </a:p>
        </p:txBody>
      </p:sp>
    </p:spTree>
    <p:extLst>
      <p:ext uri="{BB962C8B-B14F-4D97-AF65-F5344CB8AC3E}">
        <p14:creationId xmlns:p14="http://schemas.microsoft.com/office/powerpoint/2010/main" val="305323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28600" y="920423"/>
            <a:ext cx="142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369709" y="1235819"/>
            <a:ext cx="9078221" cy="369332"/>
          </a:xfrm>
          <a:prstGeom prst="rect">
            <a:avLst/>
          </a:prstGeom>
          <a:solidFill>
            <a:srgbClr val="FF660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negativní dopad rozvolnění v dubnu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1768477" y="80524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1768477" y="123204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352209" y="3753918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648241" y="357171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374852" y="320143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672032" y="316567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Reálná data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21. 4.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672032" y="386796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672032" y="4165659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377287" y="4301672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672032" y="4446102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2369709" y="723336"/>
            <a:ext cx="9078221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významné posílení opatření z 1.3 a rychlé zpomalení epidemie – BEZ vlivu vakcinace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1169361" y="1812257"/>
            <a:ext cx="922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Pokud by se rozvolnění po 12.4. 2021 promítlo do opětovného nárůstu šíření viru, bude tento efekt již částečně kompenzován pozitivním dopadem očkování. Přesto by v takovém případě byl pokles virové zátěže populace pozvolný a spíše dlouhodobý. </a:t>
            </a:r>
          </a:p>
        </p:txBody>
      </p:sp>
    </p:spTree>
    <p:extLst>
      <p:ext uri="{BB962C8B-B14F-4D97-AF65-F5344CB8AC3E}">
        <p14:creationId xmlns:p14="http://schemas.microsoft.com/office/powerpoint/2010/main" val="10976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 smtClean="0"/>
              <a:t>Vývoj epidemie v populačních datech</a:t>
            </a:r>
            <a:endParaRPr lang="cs-CZ" sz="5200" b="1" dirty="0"/>
          </a:p>
          <a:p>
            <a:r>
              <a:rPr lang="cs-CZ" sz="4000" i="1" dirty="0" smtClean="0"/>
              <a:t>Modely doplněné o reálné počty zachycených případů</a:t>
            </a:r>
          </a:p>
          <a:p>
            <a:r>
              <a:rPr lang="cs-CZ" sz="4000" i="1" dirty="0" smtClean="0"/>
              <a:t>(uzavřené hodnocení k </a:t>
            </a:r>
            <a:r>
              <a:rPr lang="cs-CZ" sz="4000" i="1" dirty="0" smtClean="0"/>
              <a:t>24. </a:t>
            </a:r>
            <a:r>
              <a:rPr lang="cs-CZ" sz="4000" i="1" dirty="0" smtClean="0"/>
              <a:t>4. 2021)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5.3. 2021</a:t>
            </a:r>
            <a:endParaRPr lang="cs-CZ" sz="2400" dirty="0">
              <a:latin typeface="+mj-lt"/>
            </a:endParaRPr>
          </a:p>
        </p:txBody>
      </p: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097533" y="3619548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393565" y="34373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20176" y="306706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17356" y="30313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Reálná data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21. 4.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17356" y="373359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17356" y="4031289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IIb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22611" y="4167302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17356" y="4311732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19726" y="947211"/>
            <a:ext cx="126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960384" y="1234899"/>
            <a:ext cx="9809321" cy="369332"/>
          </a:xfrm>
          <a:prstGeom prst="rect">
            <a:avLst/>
          </a:prstGeom>
          <a:solidFill>
            <a:srgbClr val="FF660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IIb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rozvolnění v dubnu se významně neprojeví + rychlý efekt vakcinace 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1359152" y="80432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1359152" y="123112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1960384" y="722416"/>
            <a:ext cx="9809321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významné posílení opatření z 1.3 a rychle zpomalení epidemie – BEZ vlivu vakcinace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146003" y="1838507"/>
            <a:ext cx="922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 </a:t>
            </a:r>
            <a:r>
              <a:rPr kumimoji="0" lang="cs-CZ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IIb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předpokládá uvážené a pozvolné uvolňování opatření v dubnu, bez významného dopadu na šíření nákazy. V tomto případě lze očekávat zrychlený pokles zátěže populace i vlivem postupujícího očkování. </a:t>
            </a:r>
          </a:p>
        </p:txBody>
      </p:sp>
    </p:spTree>
    <p:extLst>
      <p:ext uri="{BB962C8B-B14F-4D97-AF65-F5344CB8AC3E}">
        <p14:creationId xmlns:p14="http://schemas.microsoft.com/office/powerpoint/2010/main" val="351201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Verifikace modelů </a:t>
            </a:r>
            <a:r>
              <a:rPr lang="cs-CZ" sz="3600" i="1" dirty="0" smtClean="0"/>
              <a:t>nastavených na počátku března 2021 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278680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60" y="103163"/>
            <a:ext cx="11537512" cy="1951268"/>
          </a:xfrm>
        </p:spPr>
        <p:txBody>
          <a:bodyPr>
            <a:normAutofit lnSpcReduction="10000"/>
          </a:bodyPr>
          <a:lstStyle/>
          <a:p>
            <a:r>
              <a:rPr lang="cs-CZ" sz="3600" b="1" dirty="0" smtClean="0"/>
              <a:t>Ve shodě s dlouhodobými predikcemi došlo </a:t>
            </a:r>
          </a:p>
          <a:p>
            <a:r>
              <a:rPr lang="cs-CZ" sz="3600" b="1" dirty="0" smtClean="0"/>
              <a:t>v 2. polovině </a:t>
            </a:r>
            <a:r>
              <a:rPr lang="cs-CZ" sz="3600" b="1" dirty="0" smtClean="0"/>
              <a:t>dubna </a:t>
            </a:r>
            <a:r>
              <a:rPr lang="cs-CZ" sz="3600" b="1" dirty="0" smtClean="0"/>
              <a:t>k </a:t>
            </a:r>
            <a:r>
              <a:rPr lang="cs-CZ" sz="3600" b="1" dirty="0" smtClean="0"/>
              <a:t>významnému poklesu </a:t>
            </a:r>
            <a:r>
              <a:rPr lang="cs-CZ" sz="3600" b="1" dirty="0" smtClean="0"/>
              <a:t>počtu</a:t>
            </a:r>
          </a:p>
          <a:p>
            <a:r>
              <a:rPr lang="cs-CZ" sz="3600" b="1" dirty="0" smtClean="0"/>
              <a:t> hospitalizovaných </a:t>
            </a:r>
            <a:endParaRPr lang="cs-CZ" sz="3600" b="1" dirty="0"/>
          </a:p>
        </p:txBody>
      </p:sp>
      <p:sp>
        <p:nvSpPr>
          <p:cNvPr id="5" name="TextovéPole 4"/>
          <p:cNvSpPr txBox="1"/>
          <p:nvPr/>
        </p:nvSpPr>
        <p:spPr>
          <a:xfrm>
            <a:off x="157740" y="2905066"/>
            <a:ext cx="11619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vývoj sleduje pokles odpovídající zpomalování šíření epidemie v populaci při reprodukčním číslu &lt; 0,80. Počty hospitalizací tak reagují se zpožděním cca 7 - 10 dnů na změnu v populačních trendech; nadále lze předpokládat další významný pokles. Počty pacientů vyžadující intenzivní péči klesají relativně pomaleji než počty na standardním lůžku.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221413" y="2054431"/>
            <a:ext cx="1246909" cy="5232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21413" y="6017880"/>
            <a:ext cx="1246909" cy="5232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5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342EFFE-9D22-45B6-882F-FA56B475A5B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752600" y="1803094"/>
          <a:ext cx="8686800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9666212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408131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899418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9583764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14857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5972701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84919792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874653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8845893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-7.5%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-12.3%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-13.4%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-22.4%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-21.5%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1942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CCF1F24-2217-430F-8189-B151BC42AD4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97157" y="1432948"/>
          <a:ext cx="11797686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270630177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13077620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87291798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1272003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4978856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737597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8 948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8 274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7 260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6 286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4 878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3 829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46660"/>
                  </a:ext>
                </a:extLst>
              </a:tr>
            </a:tbl>
          </a:graphicData>
        </a:graphic>
      </p:graphicFrame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EA3CCBD1-AEEF-4E73-9642-52A33E59AE64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86622" y="2628899"/>
          <a:ext cx="11805378" cy="422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8" name="Zahnutá šipka nahoru 25">
            <a:extLst>
              <a:ext uri="{FF2B5EF4-FFF2-40B4-BE49-F238E27FC236}">
                <a16:creationId xmlns:a16="http://schemas.microsoft.com/office/drawing/2014/main" id="{E359B7D7-130C-4173-9EFC-47F321C82F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0345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/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Zahnutá šipka nahoru 25">
            <a:extLst>
              <a:ext uri="{FF2B5EF4-FFF2-40B4-BE49-F238E27FC236}">
                <a16:creationId xmlns:a16="http://schemas.microsoft.com/office/drawing/2014/main" id="{64D205E5-DBC4-422A-BF09-BCA621280F66}"/>
              </a:ext>
            </a:extLst>
          </p:cNvPr>
          <p:cNvSpPr/>
          <p:nvPr/>
        </p:nvSpPr>
        <p:spPr>
          <a:xfrm>
            <a:off x="9056914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A40C928-143B-4896-AF7B-D4BD5932C13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118BD85-0615-4F73-A73D-0924A20B4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464A0DF9-2D74-4995-B4F0-4AB553D3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bdélník 34">
              <a:extLst>
                <a:ext uri="{FF2B5EF4-FFF2-40B4-BE49-F238E27FC236}">
                  <a16:creationId xmlns:a16="http://schemas.microsoft.com/office/drawing/2014/main" id="{BDB9DB8F-062F-440A-92BC-D2FD34C150F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ovéPole 28">
              <a:extLst>
                <a:ext uri="{FF2B5EF4-FFF2-40B4-BE49-F238E27FC236}">
                  <a16:creationId xmlns:a16="http://schemas.microsoft.com/office/drawing/2014/main" id="{71966B87-6F6D-4EA4-B350-25CE639C64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E3225F5-AE2B-4264-8B98-29C6B37D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5F8663C-1368-47B1-9212-E56B102300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Přímá spojnice 18"/>
          <p:cNvCxnSpPr/>
          <p:nvPr>
            <p:custDataLst>
              <p:tags r:id="rId7"/>
            </p:custDataLst>
          </p:nvPr>
        </p:nvCxnSpPr>
        <p:spPr>
          <a:xfrm flipH="1" flipV="1">
            <a:off x="1101851" y="5135420"/>
            <a:ext cx="8559387" cy="369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ulka 8">
            <a:extLst>
              <a:ext uri="{FF2B5EF4-FFF2-40B4-BE49-F238E27FC236}">
                <a16:creationId xmlns:a16="http://schemas.microsoft.com/office/drawing/2014/main" id="{481B8CF2-DE86-46EA-8A60-4B0BD851DE93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/>
          </p:nvPr>
        </p:nvGraphicFramePr>
        <p:xfrm>
          <a:off x="146287" y="662469"/>
          <a:ext cx="11797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7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38BA061-C1BF-42B4-A8D3-E06E5410602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752600" y="1803094"/>
          <a:ext cx="8686800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9666212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408131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899418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9583764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14857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5972701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84919792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874653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8845893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-5.4%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-11.3%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-14.1%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-16.3%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-20.3%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19425"/>
                  </a:ext>
                </a:extLst>
              </a:tr>
            </a:tbl>
          </a:graphicData>
        </a:graphic>
      </p:graphicFrame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Zahnutá šipka nahoru 25">
            <a:extLst>
              <a:ext uri="{FF2B5EF4-FFF2-40B4-BE49-F238E27FC236}">
                <a16:creationId xmlns:a16="http://schemas.microsoft.com/office/drawing/2014/main" id="{3D31CB96-ADEB-47C9-A675-E23FD094E0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94213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Zahnutá šipka nahoru 25">
            <a:extLst>
              <a:ext uri="{FF2B5EF4-FFF2-40B4-BE49-F238E27FC236}">
                <a16:creationId xmlns:a16="http://schemas.microsoft.com/office/drawing/2014/main" id="{531FA440-D950-4855-8A5A-41583949B9D7}"/>
              </a:ext>
            </a:extLst>
          </p:cNvPr>
          <p:cNvSpPr/>
          <p:nvPr/>
        </p:nvSpPr>
        <p:spPr>
          <a:xfrm>
            <a:off x="3163628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Zahnutá šipka nahoru 25">
            <a:extLst>
              <a:ext uri="{FF2B5EF4-FFF2-40B4-BE49-F238E27FC236}">
                <a16:creationId xmlns:a16="http://schemas.microsoft.com/office/drawing/2014/main" id="{EED5D406-688B-4028-B433-E17549E6B582}"/>
              </a:ext>
            </a:extLst>
          </p:cNvPr>
          <p:cNvSpPr/>
          <p:nvPr/>
        </p:nvSpPr>
        <p:spPr>
          <a:xfrm>
            <a:off x="5107628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Zahnutá šipka nahoru 25">
            <a:extLst>
              <a:ext uri="{FF2B5EF4-FFF2-40B4-BE49-F238E27FC236}">
                <a16:creationId xmlns:a16="http://schemas.microsoft.com/office/drawing/2014/main" id="{239684B6-1F9E-4D4A-99B3-465E0D266E48}"/>
              </a:ext>
            </a:extLst>
          </p:cNvPr>
          <p:cNvSpPr/>
          <p:nvPr/>
        </p:nvSpPr>
        <p:spPr>
          <a:xfrm>
            <a:off x="7077043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Zahnutá šipka nahoru 25">
            <a:extLst>
              <a:ext uri="{FF2B5EF4-FFF2-40B4-BE49-F238E27FC236}">
                <a16:creationId xmlns:a16="http://schemas.microsoft.com/office/drawing/2014/main" id="{014848F3-E01B-4FEE-A43C-793BB5BF9DED}"/>
              </a:ext>
            </a:extLst>
          </p:cNvPr>
          <p:cNvSpPr/>
          <p:nvPr/>
        </p:nvSpPr>
        <p:spPr>
          <a:xfrm>
            <a:off x="9047677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9" name="Chart 11">
            <a:extLst>
              <a:ext uri="{FF2B5EF4-FFF2-40B4-BE49-F238E27FC236}">
                <a16:creationId xmlns:a16="http://schemas.microsoft.com/office/drawing/2014/main" id="{1D7A62A1-305C-4E9A-95A3-62A5167F3C58}"/>
              </a:ext>
            </a:extLst>
          </p:cNvPr>
          <p:cNvGraphicFramePr/>
          <p:nvPr>
            <p:custDataLst>
              <p:tags r:id="rId4"/>
            </p:custDataLst>
            <p:extLst/>
          </p:nvPr>
        </p:nvGraphicFramePr>
        <p:xfrm>
          <a:off x="557348" y="2464448"/>
          <a:ext cx="11634651" cy="438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A40C928-143B-4896-AF7B-D4BD5932C13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0118BD85-0615-4F73-A73D-0924A20B4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464A0DF9-2D74-4995-B4F0-4AB553D3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BDB9DB8F-062F-440A-92BC-D2FD34C150F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71966B87-6F6D-4EA4-B350-25CE639C64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E3225F5-AE2B-4264-8B98-29C6B37D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5F8663C-1368-47B1-9212-E56B102300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Přímá spojnice 2"/>
          <p:cNvCxnSpPr/>
          <p:nvPr/>
        </p:nvCxnSpPr>
        <p:spPr>
          <a:xfrm flipH="1" flipV="1">
            <a:off x="1194213" y="5116945"/>
            <a:ext cx="8559387" cy="369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993E006-A971-4CFE-92BA-F40989168BB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/>
          </p:nvPr>
        </p:nvGraphicFramePr>
        <p:xfrm>
          <a:off x="197157" y="1432948"/>
          <a:ext cx="11797686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270630177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13077620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87291798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1272003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4978856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737597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1 847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1 747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1 550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1 332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1 115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hospitalizací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46660"/>
                  </a:ext>
                </a:extLst>
              </a:tr>
            </a:tbl>
          </a:graphicData>
        </a:graphic>
      </p:graphicFrame>
      <p:graphicFrame>
        <p:nvGraphicFramePr>
          <p:cNvPr id="24" name="Tabulka 8">
            <a:extLst>
              <a:ext uri="{FF2B5EF4-FFF2-40B4-BE49-F238E27FC236}">
                <a16:creationId xmlns:a16="http://schemas.microsoft.com/office/drawing/2014/main" id="{BF7BF5A5-01A1-409A-9508-FAD6E702601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/>
          </p:nvPr>
        </p:nvGraphicFramePr>
        <p:xfrm>
          <a:off x="146287" y="662469"/>
          <a:ext cx="11797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stav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84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48422-1472-2B43-AFF4-50C66979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1" y="93910"/>
            <a:ext cx="11490037" cy="1325563"/>
          </a:xfrm>
        </p:spPr>
        <p:txBody>
          <a:bodyPr>
            <a:noAutofit/>
          </a:bodyPr>
          <a:lstStyle/>
          <a:p>
            <a:pPr algn="ctr"/>
            <a:r>
              <a:rPr lang="en-CZ" sz="3400" b="1" dirty="0"/>
              <a:t/>
            </a:r>
            <a:br>
              <a:rPr lang="en-CZ" sz="3400" b="1" dirty="0"/>
            </a:br>
            <a:r>
              <a:rPr lang="en-CZ" sz="4000" b="1" dirty="0">
                <a:latin typeface="+mn-lt"/>
              </a:rPr>
              <a:t>Aktuální </a:t>
            </a:r>
            <a:r>
              <a:rPr lang="cs-CZ" sz="4000" b="1" dirty="0">
                <a:latin typeface="+mn-lt"/>
              </a:rPr>
              <a:t>počty </a:t>
            </a:r>
            <a:r>
              <a:rPr lang="en-CZ" sz="4000" b="1" dirty="0">
                <a:latin typeface="+mn-lt"/>
              </a:rPr>
              <a:t>hospitalizovaných</a:t>
            </a:r>
            <a:r>
              <a:rPr lang="cs-CZ" sz="4000" b="1" dirty="0">
                <a:latin typeface="+mn-lt"/>
              </a:rPr>
              <a:t> pacientů klesají</a:t>
            </a:r>
            <a:br>
              <a:rPr lang="cs-CZ" sz="4000" b="1" dirty="0">
                <a:latin typeface="+mn-lt"/>
              </a:rPr>
            </a:br>
            <a:r>
              <a:rPr lang="cs-CZ" sz="4000" b="1" dirty="0">
                <a:latin typeface="+mn-lt"/>
              </a:rPr>
              <a:t>a roste i dostupná kapacita lůžek, včetně JIP</a:t>
            </a:r>
            <a:endParaRPr lang="en-CZ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A7CEA-DA9D-FB48-ACE8-2C23380168C2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82785" y="3294205"/>
            <a:ext cx="10515600" cy="3448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5700" dirty="0"/>
              <a:t>C</a:t>
            </a:r>
            <a:r>
              <a:rPr lang="en-CZ" sz="5700" dirty="0"/>
              <a:t>elkem v nemocnici: 		</a:t>
            </a:r>
            <a:r>
              <a:rPr lang="cs-CZ" sz="5700" dirty="0">
                <a:solidFill>
                  <a:srgbClr val="FF0000"/>
                </a:solidFill>
              </a:rPr>
              <a:t>3 144</a:t>
            </a:r>
            <a:endParaRPr lang="en-CZ" sz="5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Z" sz="5700" dirty="0"/>
              <a:t>Z toho JIP:					</a:t>
            </a:r>
            <a:r>
              <a:rPr lang="cs-CZ" sz="5700" dirty="0">
                <a:solidFill>
                  <a:srgbClr val="FF0000"/>
                </a:solidFill>
              </a:rPr>
              <a:t>743</a:t>
            </a:r>
            <a:endParaRPr lang="en-CZ" sz="5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UPV: 				 	</a:t>
            </a:r>
            <a:r>
              <a:rPr lang="cs-CZ" sz="5700" dirty="0">
                <a:solidFill>
                  <a:srgbClr val="FF0000"/>
                </a:solidFill>
              </a:rPr>
              <a:t>358</a:t>
            </a:r>
            <a:r>
              <a:rPr lang="en-CZ" sz="5700" dirty="0">
                <a:solidFill>
                  <a:srgbClr val="FF0000"/>
                </a:solidFill>
              </a:rPr>
              <a:t>     </a:t>
            </a:r>
            <a:endParaRPr lang="en-CZ" sz="57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ECMO:				</a:t>
            </a:r>
            <a:r>
              <a:rPr lang="cs-CZ" sz="5700" dirty="0">
                <a:solidFill>
                  <a:srgbClr val="FF0000"/>
                </a:solidFill>
              </a:rPr>
              <a:t>17</a:t>
            </a:r>
            <a:endParaRPr lang="en-CZ" sz="4700" i="1" dirty="0"/>
          </a:p>
        </p:txBody>
      </p:sp>
      <p:sp>
        <p:nvSpPr>
          <p:cNvPr id="2" name="Šipka dolů 1"/>
          <p:cNvSpPr/>
          <p:nvPr/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7706306" y="2677172"/>
            <a:ext cx="2948709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Stav k </a:t>
            </a:r>
            <a:r>
              <a:rPr lang="cs-CZ" sz="2400" b="1" dirty="0">
                <a:solidFill>
                  <a:prstClr val="white"/>
                </a:solidFill>
                <a:latin typeface="Calibri" panose="020F0502020204030204"/>
              </a:rPr>
              <a:t>24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4. 2021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prava 5"/>
          <p:cNvSpPr/>
          <p:nvPr/>
        </p:nvSpPr>
        <p:spPr>
          <a:xfrm rot="5400000">
            <a:off x="9986683" y="3433482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prava 6"/>
          <p:cNvSpPr/>
          <p:nvPr/>
        </p:nvSpPr>
        <p:spPr>
          <a:xfrm rot="5400000">
            <a:off x="9368118" y="4240305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prava 7"/>
          <p:cNvSpPr/>
          <p:nvPr/>
        </p:nvSpPr>
        <p:spPr>
          <a:xfrm rot="5400000">
            <a:off x="9368117" y="510386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6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22.4.2021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923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Nemocnice s aktualizací starší 48 hod.: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21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</a:t>
            </a:r>
            <a:r>
              <a: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549942" y="1052126"/>
          <a:ext cx="8215235" cy="4729589"/>
        </p:xfrm>
        <a:graphic>
          <a:graphicData uri="http://schemas.openxmlformats.org/drawingml/2006/table">
            <a:tbl>
              <a:tblPr/>
              <a:tblGrid>
                <a:gridCol w="2100242">
                  <a:extLst>
                    <a:ext uri="{9D8B030D-6E8A-4147-A177-3AD203B41FA5}">
                      <a16:colId xmlns:a16="http://schemas.microsoft.com/office/drawing/2014/main" val="1514788375"/>
                    </a:ext>
                  </a:extLst>
                </a:gridCol>
                <a:gridCol w="1285864">
                  <a:extLst>
                    <a:ext uri="{9D8B030D-6E8A-4147-A177-3AD203B41FA5}">
                      <a16:colId xmlns:a16="http://schemas.microsoft.com/office/drawing/2014/main" val="4213828169"/>
                    </a:ext>
                  </a:extLst>
                </a:gridCol>
                <a:gridCol w="1189422">
                  <a:extLst>
                    <a:ext uri="{9D8B030D-6E8A-4147-A177-3AD203B41FA5}">
                      <a16:colId xmlns:a16="http://schemas.microsoft.com/office/drawing/2014/main" val="3446499824"/>
                    </a:ext>
                  </a:extLst>
                </a:gridCol>
                <a:gridCol w="1178708">
                  <a:extLst>
                    <a:ext uri="{9D8B030D-6E8A-4147-A177-3AD203B41FA5}">
                      <a16:colId xmlns:a16="http://schemas.microsoft.com/office/drawing/2014/main" val="996083563"/>
                    </a:ext>
                  </a:extLst>
                </a:gridCol>
                <a:gridCol w="1228714">
                  <a:extLst>
                    <a:ext uri="{9D8B030D-6E8A-4147-A177-3AD203B41FA5}">
                      <a16:colId xmlns:a16="http://schemas.microsoft.com/office/drawing/2014/main" val="2779001991"/>
                    </a:ext>
                  </a:extLst>
                </a:gridCol>
                <a:gridCol w="1232285">
                  <a:extLst>
                    <a:ext uri="{9D8B030D-6E8A-4147-A177-3AD203B41FA5}">
                      <a16:colId xmlns:a16="http://schemas.microsoft.com/office/drawing/2014/main" val="419038843"/>
                    </a:ext>
                  </a:extLst>
                </a:gridCol>
              </a:tblGrid>
              <a:tr h="2167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22.4.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4036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39693"/>
                  </a:ext>
                </a:extLst>
              </a:tr>
              <a:tr h="2167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960"/>
                  </a:ext>
                </a:extLst>
              </a:tr>
              <a:tr h="6270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5432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3737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2374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3588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1137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7134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6629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2331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412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4260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8498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52632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86571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4275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60483"/>
                  </a:ext>
                </a:extLst>
              </a:tr>
              <a:tr h="2245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95513"/>
                  </a:ext>
                </a:extLst>
              </a:tr>
              <a:tr h="3580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1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8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22.4.2021 00:18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2 986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Nemocnice s aktualizací starší 48 hod.: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21x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565113" y="1014143"/>
          <a:ext cx="7037471" cy="4770665"/>
        </p:xfrm>
        <a:graphic>
          <a:graphicData uri="http://schemas.openxmlformats.org/drawingml/2006/table">
            <a:tbl>
              <a:tblPr/>
              <a:tblGrid>
                <a:gridCol w="2632723">
                  <a:extLst>
                    <a:ext uri="{9D8B030D-6E8A-4147-A177-3AD203B41FA5}">
                      <a16:colId xmlns:a16="http://schemas.microsoft.com/office/drawing/2014/main" val="3621660990"/>
                    </a:ext>
                  </a:extLst>
                </a:gridCol>
                <a:gridCol w="1483827">
                  <a:extLst>
                    <a:ext uri="{9D8B030D-6E8A-4147-A177-3AD203B41FA5}">
                      <a16:colId xmlns:a16="http://schemas.microsoft.com/office/drawing/2014/main" val="2674337920"/>
                    </a:ext>
                  </a:extLst>
                </a:gridCol>
                <a:gridCol w="1472143">
                  <a:extLst>
                    <a:ext uri="{9D8B030D-6E8A-4147-A177-3AD203B41FA5}">
                      <a16:colId xmlns:a16="http://schemas.microsoft.com/office/drawing/2014/main" val="3199870007"/>
                    </a:ext>
                  </a:extLst>
                </a:gridCol>
                <a:gridCol w="1448778">
                  <a:extLst>
                    <a:ext uri="{9D8B030D-6E8A-4147-A177-3AD203B41FA5}">
                      <a16:colId xmlns:a16="http://schemas.microsoft.com/office/drawing/2014/main" val="1444891473"/>
                    </a:ext>
                  </a:extLst>
                </a:gridCol>
              </a:tblGrid>
              <a:tr h="3934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22.4.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8238"/>
                  </a:ext>
                </a:extLst>
              </a:tr>
              <a:tr h="18166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76381"/>
                  </a:ext>
                </a:extLst>
              </a:tr>
              <a:tr h="2110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5181"/>
                  </a:ext>
                </a:extLst>
              </a:tr>
              <a:tr h="6105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4873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06965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08584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12829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06560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65397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67235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88937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7580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37680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131680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14971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1702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91506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549206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47916"/>
                  </a:ext>
                </a:extLst>
              </a:tr>
              <a:tr h="256290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6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7442" y="1022894"/>
          <a:ext cx="8608444" cy="509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58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 fontScale="92500"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 smtClean="0"/>
              <a:t>Původní scénáře </a:t>
            </a:r>
            <a:r>
              <a:rPr lang="cs-CZ" sz="3000" i="1" dirty="0"/>
              <a:t>kalkulující s rychlým efektem přijatých opatření </a:t>
            </a:r>
            <a:r>
              <a:rPr lang="cs-CZ" sz="3000" i="1" dirty="0" smtClean="0"/>
              <a:t>po </a:t>
            </a:r>
            <a:r>
              <a:rPr lang="cs-CZ" sz="3000" i="1" dirty="0"/>
              <a:t>8.3. 2021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kalkulována silná změna v populačních trendech již od prvního týdne v březnu,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následným pozitivním dopadem na zátěž nemocnic od cca 14.3. 2021. </a:t>
            </a:r>
            <a:r>
              <a:rPr lang="cs-CZ" dirty="0" smtClean="0">
                <a:solidFill>
                  <a:prstClr val="black"/>
                </a:solidFill>
                <a:latin typeface="Calibri" panose="020F0502020204030204"/>
              </a:rPr>
              <a:t>Kapitola hodnotí původní modely, ve kterých ještě není uvažován vliv vakcinace.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75414" y="320512"/>
            <a:ext cx="120223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</a:t>
            </a: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dle modelů SIR kalibrované na počátku března 2021 pro různé scénáře vývoje. Reálná data a vývoj potvrdily rychlé zpomalování epidemie odpovídající reprodukčnímu číslu &lt; 0,85. Mezi-týdenní pokles počtu nových případů dosahuje relativní změny </a:t>
            </a: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větší než - 20%.  </a:t>
            </a:r>
            <a:endParaRPr kumimoji="0" lang="cs-CZ" sz="2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46" y="2202485"/>
            <a:ext cx="10847093" cy="3990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V návaznosti na novou kalibraci modelu 1.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</a:t>
            </a:r>
            <a:r>
              <a:rPr lang="cs-CZ" sz="1800" b="1" dirty="0" smtClean="0">
                <a:solidFill>
                  <a:srgbClr val="00B050"/>
                </a:solidFill>
              </a:rPr>
              <a:t>intenzivního </a:t>
            </a:r>
            <a:r>
              <a:rPr lang="cs-CZ" sz="1800" b="1" dirty="0">
                <a:solidFill>
                  <a:srgbClr val="00B050"/>
                </a:solidFill>
              </a:rPr>
              <a:t>zpomalení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další zlepšení </a:t>
            </a:r>
            <a:r>
              <a:rPr lang="cs-CZ" sz="1600" dirty="0" smtClean="0"/>
              <a:t>v důsledku rozsáhlého testování </a:t>
            </a:r>
            <a:r>
              <a:rPr lang="cs-CZ" sz="1600" dirty="0"/>
              <a:t>a </a:t>
            </a:r>
            <a:r>
              <a:rPr lang="cs-CZ" sz="1600" dirty="0" smtClean="0"/>
              <a:t>trasování</a:t>
            </a:r>
            <a:endParaRPr lang="cs-CZ" sz="1600" dirty="0"/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mírné opětovné zhoršení současné </a:t>
            </a:r>
            <a:r>
              <a:rPr lang="cs-CZ" sz="1600" dirty="0" smtClean="0"/>
              <a:t>situace, celková stagnace</a:t>
            </a:r>
            <a:endParaRPr lang="cs-CZ" sz="1600" dirty="0"/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 smtClean="0"/>
              <a:t>Virtuální rizikový scénář pro opětovné </a:t>
            </a:r>
            <a:r>
              <a:rPr lang="cs-CZ" sz="1600" dirty="0"/>
              <a:t>zhoršení situace v důsledku možného snížení akceptace opatření populací, vlivu </a:t>
            </a:r>
            <a:r>
              <a:rPr lang="cs-CZ" sz="1600" dirty="0" err="1"/>
              <a:t>emergentních</a:t>
            </a:r>
            <a:r>
              <a:rPr lang="cs-CZ" sz="1600" dirty="0"/>
              <a:t> (mutovaných) variant </a:t>
            </a:r>
            <a:r>
              <a:rPr lang="cs-CZ" sz="1600" dirty="0" smtClean="0"/>
              <a:t>SARS-CoV-2, </a:t>
            </a:r>
            <a:r>
              <a:rPr lang="cs-CZ" sz="1600" dirty="0"/>
              <a:t>apod.</a:t>
            </a:r>
            <a:endParaRPr lang="cs-CZ" sz="1600" dirty="0"/>
          </a:p>
        </p:txBody>
      </p:sp>
      <p:sp>
        <p:nvSpPr>
          <p:cNvPr id="4" name="Šipka dolů 3"/>
          <p:cNvSpPr/>
          <p:nvPr/>
        </p:nvSpPr>
        <p:spPr>
          <a:xfrm>
            <a:off x="5506823" y="6288344"/>
            <a:ext cx="1159497" cy="42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191114" y="5594546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smtClean="0"/>
              <a:t>Modely </a:t>
            </a:r>
            <a:r>
              <a:rPr lang="cs-CZ" sz="1200" dirty="0" err="1" smtClean="0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31. 3. 202</a:t>
            </a:r>
            <a:r>
              <a:rPr lang="en-US" sz="1200" dirty="0"/>
              <a:t>1</a:t>
            </a:r>
            <a:r>
              <a:rPr lang="cs-CZ" sz="1200" dirty="0"/>
              <a:t>, odhad 0,86 (0,79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,93), interval odpovídá 95% intervalu neurčitosti z odhadů získaných kalibrací modelu, kalibračním cílem byly denní přírůstky s vyjmutím volných dnů</a:t>
            </a:r>
            <a:r>
              <a:rPr lang="cs-CZ" sz="1200" dirty="0" smtClean="0"/>
              <a:t>. Scénáře </a:t>
            </a:r>
            <a:r>
              <a:rPr lang="cs-CZ" sz="1200" dirty="0"/>
              <a:t>pro různou dynamiku šíření epidemie v následujícím období jsou aplikovány od 24. 3. 2021.</a:t>
            </a:r>
          </a:p>
        </p:txBody>
      </p:sp>
    </p:spTree>
    <p:extLst>
      <p:ext uri="{BB962C8B-B14F-4D97-AF65-F5344CB8AC3E}">
        <p14:creationId xmlns:p14="http://schemas.microsoft.com/office/powerpoint/2010/main" val="178466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41403" y="178376"/>
            <a:ext cx="1188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Dlouhodobější predikce vývoje zátěže nemocnic a zdravotních dopadů: modely kalkulující s rychlým efektem přijatých opatření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8.3. 2021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19203" y="1823935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30220" y="2505549"/>
            <a:ext cx="1041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 zabudován předpoklad relativně rychlé změny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populačních trendech již od počátku března, s pozitivním dopadem na zátěž nemocnic od cca 14.3. 2021. Zátěž nemocnic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kulminovala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až do poloviny března. 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119202" y="3931769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8476" y="4613384"/>
            <a:ext cx="11221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Tyto scénáře se dle předpokladů naplnily a epidemie začala na populační úrovni významně zpomalovat již v 1. polovině března. Pozitivní dopad na zátěž nemocnic avšak nastal až po 15. březnu.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 </a:t>
            </a: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z konce února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 nadále funkční a predikce rychlého poklesu zátěže se shodují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realitou. Modely byly nově doplněny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předpokládaný efekt vakcinace </a:t>
            </a:r>
            <a:r>
              <a:rPr kumimoji="0" lang="cs-CZ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seniorních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skupin. 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9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7864" y="2946636"/>
            <a:ext cx="2956844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Scénář: silný dopad opatření, rychlé brždění</a:t>
            </a:r>
          </a:p>
        </p:txBody>
      </p:sp>
      <p:sp>
        <p:nvSpPr>
          <p:cNvPr id="20" name="TextovéPole 23">
            <a:extLst>
              <a:ext uri="{FF2B5EF4-FFF2-40B4-BE49-F238E27FC236}">
                <a16:creationId xmlns:a16="http://schemas.microsoft.com/office/drawing/2014/main" id="{2F9A611F-3D05-40D4-AA01-B765A1AD4B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27864" y="1935857"/>
            <a:ext cx="2956844" cy="646331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Scénář: slabší dopad opatření, pomalé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bržění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Přímá spojnice 2"/>
          <p:cNvCxnSpPr/>
          <p:nvPr/>
        </p:nvCxnSpPr>
        <p:spPr>
          <a:xfrm flipH="1" flipV="1">
            <a:off x="1228436" y="4608945"/>
            <a:ext cx="6539346" cy="554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1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364D7-B9DD-4ACF-A330-0F27E8BA3BF5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Přímá spojnice 8"/>
          <p:cNvCxnSpPr/>
          <p:nvPr/>
        </p:nvCxnSpPr>
        <p:spPr>
          <a:xfrm flipH="1" flipV="1">
            <a:off x="1209964" y="4645889"/>
            <a:ext cx="6539346" cy="554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7864" y="2946636"/>
            <a:ext cx="2956844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Scénář: silný dopad opatření, rychlé brždění</a:t>
            </a:r>
          </a:p>
        </p:txBody>
      </p:sp>
      <p:sp>
        <p:nvSpPr>
          <p:cNvPr id="15" name="TextovéPole 23">
            <a:extLst>
              <a:ext uri="{FF2B5EF4-FFF2-40B4-BE49-F238E27FC236}">
                <a16:creationId xmlns:a16="http://schemas.microsoft.com/office/drawing/2014/main" id="{2F9A611F-3D05-40D4-AA01-B765A1AD4B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27864" y="1935857"/>
            <a:ext cx="2956844" cy="646331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Scénář: slabší dopad opatření, pomalé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bržění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9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/>
              <a:t>Predikovaný počet </a:t>
            </a:r>
            <a:r>
              <a:rPr lang="cs-CZ" u="sng" dirty="0"/>
              <a:t>nových hospitalizačních</a:t>
            </a:r>
            <a:r>
              <a:rPr lang="cs-CZ" dirty="0"/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3BCB8F-8668-482B-AE73-37F5C6048A3E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11498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ovéPole 8">
            <a:extLst>
              <a:ext uri="{FF2B5EF4-FFF2-40B4-BE49-F238E27FC236}">
                <a16:creationId xmlns:a16="http://schemas.microsoft.com/office/drawing/2014/main" id="{B06FFCE7-EE25-45B1-A0E1-477FF98632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31738" y="2376052"/>
            <a:ext cx="2956844" cy="584775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Scénář C: </a:t>
            </a:r>
            <a:r>
              <a:rPr lang="cs-CZ" sz="1600" b="1" dirty="0">
                <a:solidFill>
                  <a:prstClr val="white"/>
                </a:solidFill>
              </a:rPr>
              <a:t>silný dopad opatření, rychlé brždění</a:t>
            </a:r>
            <a:endParaRPr lang="cs-CZ" sz="1600" b="1" dirty="0">
              <a:solidFill>
                <a:prstClr val="white"/>
              </a:solidFill>
            </a:endParaRPr>
          </a:p>
        </p:txBody>
      </p:sp>
      <p:sp>
        <p:nvSpPr>
          <p:cNvPr id="26" name="TextovéPole 23">
            <a:extLst>
              <a:ext uri="{FF2B5EF4-FFF2-40B4-BE49-F238E27FC236}">
                <a16:creationId xmlns:a16="http://schemas.microsoft.com/office/drawing/2014/main" id="{E224CE9E-101B-407E-A701-C5A64FA878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831738" y="1365273"/>
            <a:ext cx="2956844" cy="584775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Scénář B: </a:t>
            </a:r>
            <a:r>
              <a:rPr lang="cs-CZ" sz="1600" b="1" dirty="0">
                <a:solidFill>
                  <a:prstClr val="white"/>
                </a:solidFill>
              </a:rPr>
              <a:t>slabší dopad opatření, pomalé </a:t>
            </a:r>
            <a:r>
              <a:rPr lang="cs-CZ" sz="1600" b="1" dirty="0" err="1" smtClean="0">
                <a:solidFill>
                  <a:prstClr val="white"/>
                </a:solidFill>
              </a:rPr>
              <a:t>bržění</a:t>
            </a:r>
            <a:endParaRPr lang="cs-CZ" sz="1600" b="1" dirty="0">
              <a:solidFill>
                <a:prstClr val="white"/>
              </a:solidFill>
            </a:endParaRPr>
          </a:p>
        </p:txBody>
      </p:sp>
      <p:sp>
        <p:nvSpPr>
          <p:cNvPr id="28" name="TextovéPole 30">
            <a:extLst>
              <a:ext uri="{FF2B5EF4-FFF2-40B4-BE49-F238E27FC236}">
                <a16:creationId xmlns:a16="http://schemas.microsoft.com/office/drawing/2014/main" id="{9951F7E6-900F-4ACA-9600-0B1BB01CE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31738" y="3333009"/>
            <a:ext cx="2956844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V: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</p:spTree>
    <p:extLst>
      <p:ext uri="{BB962C8B-B14F-4D97-AF65-F5344CB8AC3E}">
        <p14:creationId xmlns:p14="http://schemas.microsoft.com/office/powerpoint/2010/main" val="14129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/>
              <a:t>Predikovaný počet </a:t>
            </a:r>
            <a:r>
              <a:rPr lang="cs-CZ" u="sng" dirty="0"/>
              <a:t>zemřelých</a:t>
            </a:r>
            <a:endParaRPr lang="cs-C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94ECE-5E3C-436E-B567-3B2634216AE7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89094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ovéPole 8">
            <a:extLst>
              <a:ext uri="{FF2B5EF4-FFF2-40B4-BE49-F238E27FC236}">
                <a16:creationId xmlns:a16="http://schemas.microsoft.com/office/drawing/2014/main" id="{B06FFCE7-EE25-45B1-A0E1-477FF98632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831738" y="2376052"/>
            <a:ext cx="2956844" cy="584775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Scénář C: </a:t>
            </a:r>
            <a:r>
              <a:rPr lang="cs-CZ" sz="1600" b="1" dirty="0">
                <a:solidFill>
                  <a:prstClr val="white"/>
                </a:solidFill>
              </a:rPr>
              <a:t>silný dopad opatření, rychlé brždění</a:t>
            </a:r>
            <a:endParaRPr lang="cs-CZ" sz="1600" b="1" dirty="0">
              <a:solidFill>
                <a:prstClr val="white"/>
              </a:solidFill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51F7E6-900F-4ACA-9600-0B1BB01CE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31738" y="3333009"/>
            <a:ext cx="2956844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V: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</p:spTree>
    <p:extLst>
      <p:ext uri="{BB962C8B-B14F-4D97-AF65-F5344CB8AC3E}">
        <p14:creationId xmlns:p14="http://schemas.microsoft.com/office/powerpoint/2010/main" val="3988280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267855" y="219993"/>
            <a:ext cx="11542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přes pozitivní trendy a populační brždění epidemie 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stále 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nejvíce zatížených okresech a regionech ČR přetrvávají 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rizikové 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klíčových indikátorů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cs-CZ" sz="2400" dirty="0">
                <a:latin typeface="Arial" panose="020B0604020202020204"/>
              </a:rPr>
              <a:t>Mezi regiony stále existují významné rozdíly, které stále odpovídají gradientu rostoucího rizika „západ -&gt; východ“ země. </a:t>
            </a:r>
            <a:endParaRPr lang="cs-CZ" sz="2400" dirty="0" smtClean="0">
              <a:latin typeface="Arial" panose="020B0604020202020204"/>
            </a:endParaRPr>
          </a:p>
          <a:p>
            <a:pPr lvl="0" algn="ctr">
              <a:defRPr/>
            </a:pPr>
            <a:endParaRPr lang="cs-CZ" sz="2400" dirty="0">
              <a:latin typeface="Arial" panose="020B0604020202020204"/>
            </a:endParaRPr>
          </a:p>
          <a:p>
            <a:pPr lvl="0" algn="ctr">
              <a:defRPr/>
            </a:pPr>
            <a:r>
              <a:rPr lang="cs-CZ" sz="2400" dirty="0" smtClean="0">
                <a:latin typeface="Arial" panose="020B0604020202020204"/>
              </a:rPr>
              <a:t>Pod </a:t>
            </a:r>
            <a:r>
              <a:rPr lang="cs-CZ" sz="2400" dirty="0">
                <a:latin typeface="Arial" panose="020B0604020202020204"/>
              </a:rPr>
              <a:t>mezinárodně používanou hranici 100 nových případů na  100 tis. obyvatel dlouhodobě klesly hodnoty v Karlovarském a Královéhradeckém kraji, silně klesá kraj Plzeňský. </a:t>
            </a:r>
            <a:endParaRPr lang="cs-CZ" sz="2400" dirty="0">
              <a:latin typeface="Arial" panose="020B0604020202020204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161774" y="5161272"/>
            <a:ext cx="1950226" cy="48298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Šipka dolů 6"/>
          <p:cNvSpPr/>
          <p:nvPr/>
        </p:nvSpPr>
        <p:spPr>
          <a:xfrm>
            <a:off x="5161774" y="1806901"/>
            <a:ext cx="1950226" cy="48298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67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9211" y="0"/>
            <a:ext cx="10125069" cy="576000"/>
          </a:xfrm>
        </p:spPr>
        <p:txBody>
          <a:bodyPr/>
          <a:lstStyle/>
          <a:p>
            <a:r>
              <a:rPr lang="cs-CZ" dirty="0"/>
              <a:t>7 denní počet nových případů (na 100 000 obyv.)</a:t>
            </a:r>
            <a:r>
              <a:rPr lang="en-US" dirty="0"/>
              <a:t> v </a:t>
            </a:r>
            <a:r>
              <a:rPr lang="en-US" dirty="0" err="1"/>
              <a:t>okresech</a:t>
            </a:r>
            <a:endParaRPr lang="cs-CZ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080D6-FC53-427A-9C73-FAC7AD1D2FCD}"/>
              </a:ext>
            </a:extLst>
          </p:cNvPr>
          <p:cNvSpPr/>
          <p:nvPr/>
        </p:nvSpPr>
        <p:spPr>
          <a:xfrm>
            <a:off x="10855468" y="1492899"/>
            <a:ext cx="180000" cy="180000"/>
          </a:xfrm>
          <a:prstGeom prst="rect">
            <a:avLst/>
          </a:prstGeom>
          <a:solidFill>
            <a:srgbClr val="2B83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925A4-86A9-42E1-B474-EC1CB00F06FB}"/>
              </a:ext>
            </a:extLst>
          </p:cNvPr>
          <p:cNvSpPr/>
          <p:nvPr/>
        </p:nvSpPr>
        <p:spPr>
          <a:xfrm>
            <a:off x="10855468" y="1801625"/>
            <a:ext cx="180000" cy="180000"/>
          </a:xfrm>
          <a:prstGeom prst="rect">
            <a:avLst/>
          </a:prstGeom>
          <a:solidFill>
            <a:srgbClr val="80BF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920F6-822D-4D8E-9016-3491B8DD67F4}"/>
              </a:ext>
            </a:extLst>
          </p:cNvPr>
          <p:cNvSpPr/>
          <p:nvPr/>
        </p:nvSpPr>
        <p:spPr>
          <a:xfrm>
            <a:off x="10855468" y="2110351"/>
            <a:ext cx="180000" cy="180000"/>
          </a:xfrm>
          <a:prstGeom prst="rect">
            <a:avLst/>
          </a:prstGeom>
          <a:solidFill>
            <a:srgbClr val="C7E8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96B81-667A-401C-967B-28C2A48E23CC}"/>
              </a:ext>
            </a:extLst>
          </p:cNvPr>
          <p:cNvSpPr/>
          <p:nvPr/>
        </p:nvSpPr>
        <p:spPr>
          <a:xfrm>
            <a:off x="10855468" y="2419077"/>
            <a:ext cx="180000" cy="180000"/>
          </a:xfrm>
          <a:prstGeom prst="rect">
            <a:avLst/>
          </a:prstGeom>
          <a:solidFill>
            <a:srgbClr val="E2E2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DB380-5F7C-460F-BFDA-86D337A8CFE1}"/>
              </a:ext>
            </a:extLst>
          </p:cNvPr>
          <p:cNvSpPr/>
          <p:nvPr/>
        </p:nvSpPr>
        <p:spPr>
          <a:xfrm>
            <a:off x="10855468" y="2727803"/>
            <a:ext cx="180000" cy="180000"/>
          </a:xfrm>
          <a:prstGeom prst="rect">
            <a:avLst/>
          </a:prstGeom>
          <a:solidFill>
            <a:srgbClr val="FEAB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FD43E-EE03-4737-A366-C1F7D77557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95225" y="1398233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 100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54345-6D6F-4D0F-813B-A10AFB3293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095225" y="170952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100 – 200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ECFEB-BD0B-4FAF-9B8B-C8A903E5C1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095225" y="202081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 – 300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33F7-D8D6-4D0C-B56B-CAC8C40EE25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095225" y="23321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300 – 400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DDF93-0D60-4DCB-A93B-533691C52B6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095225" y="264339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8D847-A97F-4AAA-A08B-55218BF2B7F5}"/>
              </a:ext>
            </a:extLst>
          </p:cNvPr>
          <p:cNvSpPr/>
          <p:nvPr/>
        </p:nvSpPr>
        <p:spPr>
          <a:xfrm>
            <a:off x="10855468" y="3036528"/>
            <a:ext cx="180000" cy="180000"/>
          </a:xfrm>
          <a:prstGeom prst="rect">
            <a:avLst/>
          </a:prstGeom>
          <a:solidFill>
            <a:srgbClr val="F12E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DD93D-9CA2-41FC-953B-E1DA3769E12D}"/>
              </a:ext>
            </a:extLst>
          </p:cNvPr>
          <p:cNvSpPr/>
          <p:nvPr/>
        </p:nvSpPr>
        <p:spPr>
          <a:xfrm>
            <a:off x="10855468" y="3345252"/>
            <a:ext cx="180000" cy="180000"/>
          </a:xfrm>
          <a:prstGeom prst="rect">
            <a:avLst/>
          </a:prstGeom>
          <a:solidFill>
            <a:srgbClr val="AA1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7D8BB-886C-4DD8-BE83-D1D89236D7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095225" y="295468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600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88280-9570-4C47-854B-55E5855520E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095225" y="326597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&gt; 600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739169" y="5085229"/>
            <a:ext cx="1038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Vývoj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většině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okresů je pozitivní a epidemie klesá, problematické okresy identifikuje zejména vysoká incidence a růstový vývoj v čase </a:t>
            </a:r>
          </a:p>
        </p:txBody>
      </p:sp>
      <p:pic>
        <p:nvPicPr>
          <p:cNvPr id="23" name="Picture 3" descr="Map&#10;&#10;Description automatically generated">
            <a:extLst>
              <a:ext uri="{FF2B5EF4-FFF2-40B4-BE49-F238E27FC236}">
                <a16:creationId xmlns:a16="http://schemas.microsoft.com/office/drawing/2014/main" id="{552BC8D4-27CE-4092-8897-D8E08773359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r="20396"/>
          <a:stretch/>
        </p:blipFill>
        <p:spPr>
          <a:xfrm>
            <a:off x="3726318" y="1428605"/>
            <a:ext cx="3472173" cy="2176655"/>
          </a:xfrm>
          <a:prstGeom prst="rect">
            <a:avLst/>
          </a:prstGeom>
        </p:spPr>
      </p:pic>
      <p:sp>
        <p:nvSpPr>
          <p:cNvPr id="24" name="TextBox 29">
            <a:extLst>
              <a:ext uri="{FF2B5EF4-FFF2-40B4-BE49-F238E27FC236}">
                <a16:creationId xmlns:a16="http://schemas.microsoft.com/office/drawing/2014/main" id="{743A9488-A89A-4239-AEC7-502354C0E77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9211" y="107109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13.4.2021</a:t>
            </a:r>
          </a:p>
        </p:txBody>
      </p:sp>
      <p:pic>
        <p:nvPicPr>
          <p:cNvPr id="26" name="Picture 2" descr="Map&#10;&#10;Description automatically generated">
            <a:extLst>
              <a:ext uri="{FF2B5EF4-FFF2-40B4-BE49-F238E27FC236}">
                <a16:creationId xmlns:a16="http://schemas.microsoft.com/office/drawing/2014/main" id="{2BF8348F-2FD1-41EE-84CE-5378A7AF724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r="10074"/>
          <a:stretch/>
        </p:blipFill>
        <p:spPr>
          <a:xfrm>
            <a:off x="66017" y="1476362"/>
            <a:ext cx="3476834" cy="2176655"/>
          </a:xfrm>
          <a:prstGeom prst="rect">
            <a:avLst/>
          </a:prstGeom>
        </p:spPr>
      </p:pic>
      <p:sp>
        <p:nvSpPr>
          <p:cNvPr id="27" name="TextBox 29">
            <a:extLst>
              <a:ext uri="{FF2B5EF4-FFF2-40B4-BE49-F238E27FC236}">
                <a16:creationId xmlns:a16="http://schemas.microsoft.com/office/drawing/2014/main" id="{87E38982-83E6-4A31-90DE-9A4BA427909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726318" y="102849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21.4.2021</a:t>
            </a: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7CA4E8C6-F25D-45BE-B535-EB83BEB6C69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352482" y="102849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24.4.2021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EA6C9BE-126C-428D-BDDB-84A11087115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r="9871"/>
          <a:stretch/>
        </p:blipFill>
        <p:spPr>
          <a:xfrm>
            <a:off x="7132191" y="1438860"/>
            <a:ext cx="34254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intenzivního zpomalení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276507" y="217765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19306" y="28428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96689" y="28954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47296" y="287285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24561" y="299783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19306" y="306802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24561" y="322114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19306" y="329324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24561" y="344445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24561" y="366775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547606" y="322958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30.4.2021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13 582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6 038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3 305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1 708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11449" y="351846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930651" y="355126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15.4.2021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10 388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6 824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4 987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3 524 predikovaných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52136" y="1239520"/>
            <a:ext cx="5398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Předpokládaný</a:t>
            </a:r>
            <a:r>
              <a:rPr kumimoji="0" lang="cs-CZ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opat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ření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 1. 3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.; krátkodobé modely 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kalibrovány</a:t>
            </a:r>
            <a:r>
              <a:rPr kumimoji="0" lang="cs-CZ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ke dni </a:t>
            </a:r>
            <a:r>
              <a:rPr kumimoji="0" lang="cs-CZ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4.4. </a:t>
            </a:r>
            <a:r>
              <a:rPr kumimoji="0" lang="cs-CZ" sz="1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716292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21. 4. 2021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6 077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9 131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6 820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4 117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3 492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6 137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13 107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7" name="Šipka dolů 6"/>
          <p:cNvSpPr/>
          <p:nvPr/>
        </p:nvSpPr>
        <p:spPr>
          <a:xfrm>
            <a:off x="3814619" y="1408547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8502073" y="1429719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5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CDE06-5667-475E-8B8F-F1C862A26FF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752600" y="2113487"/>
          <a:ext cx="8686800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9666212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408131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899418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9583764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14857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5972701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84919792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874653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8845893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-24.0%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-26.5%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-23.2%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-23.5%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-19.3%</a:t>
                      </a:r>
                    </a:p>
                  </a:txBody>
                  <a:tcPr marL="9525" marR="9525" marT="9525" marB="0" anchor="ctr">
                    <a:solidFill>
                      <a:srgbClr val="9E0D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19425"/>
                  </a:ext>
                </a:extLst>
              </a:tr>
            </a:tbl>
          </a:graphicData>
        </a:graphic>
      </p:graphicFrame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F3B3A751-5826-48A2-8A63-61032D0536F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76839" cy="576000"/>
          </a:xfrm>
        </p:spPr>
        <p:txBody>
          <a:bodyPr/>
          <a:lstStyle/>
          <a:p>
            <a:r>
              <a:rPr lang="cs-CZ" dirty="0"/>
              <a:t>Počty nově diagnostikovaných pacientů: týdenní vývoj v ČR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215" y="546834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Dynamika vývoje počtů pozitivních diagnóz ukazuje na zpomalení šíření nemoci.</a:t>
            </a:r>
          </a:p>
        </p:txBody>
      </p:sp>
      <p:sp>
        <p:nvSpPr>
          <p:cNvPr id="36" name="Šipka doprava 58">
            <a:extLst>
              <a:ext uri="{FF2B5EF4-FFF2-40B4-BE49-F238E27FC236}">
                <a16:creationId xmlns:a16="http://schemas.microsoft.com/office/drawing/2014/main" id="{1EB91550-BE39-4068-9AA2-464822A320B7}"/>
              </a:ext>
            </a:extLst>
          </p:cNvPr>
          <p:cNvSpPr/>
          <p:nvPr/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8">
            <a:extLst>
              <a:ext uri="{FF2B5EF4-FFF2-40B4-BE49-F238E27FC236}">
                <a16:creationId xmlns:a16="http://schemas.microsoft.com/office/drawing/2014/main" id="{4B7574F6-7368-4B63-81DB-F6EAC02F30A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197157" y="967891"/>
          <a:ext cx="11797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6350" marR="6350" marT="635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3.–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4.–2</a:t>
                      </a:r>
                      <a:r>
                        <a:rPr lang="en-US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 4. </a:t>
                      </a:r>
                    </a:p>
                  </a:txBody>
                  <a:tcPr marL="6350" marR="6350" marT="635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</a:tbl>
          </a:graphicData>
        </a:graphic>
      </p:graphicFrame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02FE6BCD-B160-4DEB-82CC-D4CDD287F607}"/>
              </a:ext>
            </a:extLst>
          </p:cNvPr>
          <p:cNvSpPr/>
          <p:nvPr/>
        </p:nvSpPr>
        <p:spPr>
          <a:xfrm>
            <a:off x="1203450" y="2309549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Zahnutá šipka nahoru 25">
            <a:extLst>
              <a:ext uri="{FF2B5EF4-FFF2-40B4-BE49-F238E27FC236}">
                <a16:creationId xmlns:a16="http://schemas.microsoft.com/office/drawing/2014/main" id="{E87C39AF-5DBF-4112-A008-28FE61C7D806}"/>
              </a:ext>
            </a:extLst>
          </p:cNvPr>
          <p:cNvSpPr/>
          <p:nvPr/>
        </p:nvSpPr>
        <p:spPr>
          <a:xfrm>
            <a:off x="3172865" y="2309549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9A04A270-7187-4E15-B7EC-383522621181}"/>
              </a:ext>
            </a:extLst>
          </p:cNvPr>
          <p:cNvSpPr/>
          <p:nvPr/>
        </p:nvSpPr>
        <p:spPr>
          <a:xfrm>
            <a:off x="5116865" y="2309549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Zahnutá šipka nahoru 25">
            <a:extLst>
              <a:ext uri="{FF2B5EF4-FFF2-40B4-BE49-F238E27FC236}">
                <a16:creationId xmlns:a16="http://schemas.microsoft.com/office/drawing/2014/main" id="{35647ED1-6EF9-4788-866E-E82C5C053706}"/>
              </a:ext>
            </a:extLst>
          </p:cNvPr>
          <p:cNvSpPr/>
          <p:nvPr/>
        </p:nvSpPr>
        <p:spPr>
          <a:xfrm>
            <a:off x="7086280" y="2309549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Zahnutá šipka nahoru 25">
            <a:extLst>
              <a:ext uri="{FF2B5EF4-FFF2-40B4-BE49-F238E27FC236}">
                <a16:creationId xmlns:a16="http://schemas.microsoft.com/office/drawing/2014/main" id="{BEB8EDC1-DE8F-4A9A-B5D7-4664DBC21F67}"/>
              </a:ext>
            </a:extLst>
          </p:cNvPr>
          <p:cNvSpPr/>
          <p:nvPr/>
        </p:nvSpPr>
        <p:spPr>
          <a:xfrm>
            <a:off x="9056914" y="2309549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9AF1931-9334-4129-B826-B01E87F9D75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27675" y="3112433"/>
            <a:ext cx="3956723" cy="400110"/>
          </a:xfrm>
          <a:prstGeom prst="rect">
            <a:avLst/>
          </a:prstGeom>
          <a:solidFill>
            <a:srgbClr val="9E0D34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Aktuální odhad R pro ČR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0,82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C0856-15CF-4917-B9A3-CAFB4763F040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/>
          </p:nvPr>
        </p:nvGraphicFramePr>
        <p:xfrm>
          <a:off x="197157" y="1743341"/>
          <a:ext cx="11797686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281">
                  <a:extLst>
                    <a:ext uri="{9D8B030D-6E8A-4147-A177-3AD203B41FA5}">
                      <a16:colId xmlns:a16="http://schemas.microsoft.com/office/drawing/2014/main" val="2706301777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13077620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872917988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1272003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424978856"/>
                    </a:ext>
                  </a:extLst>
                </a:gridCol>
                <a:gridCol w="1966281">
                  <a:extLst>
                    <a:ext uri="{9D8B030D-6E8A-4147-A177-3AD203B41FA5}">
                      <a16:colId xmlns:a16="http://schemas.microsoft.com/office/drawing/2014/main" val="292737597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9 407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7 150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5 258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4 040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3 092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2 494 případů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4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</a:t>
            </a: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kalibrace modelu pro rychlé brždění epidemie provedená dne 5.3. 2021</a:t>
            </a:r>
          </a:p>
          <a:p>
            <a:pPr algn="ctr">
              <a:defRPr/>
            </a:pPr>
            <a:r>
              <a:rPr lang="cs-CZ" sz="3200" i="1" dirty="0" smtClean="0"/>
              <a:t>Model </a:t>
            </a:r>
            <a:r>
              <a:rPr lang="cs-CZ" sz="3200" i="1" dirty="0"/>
              <a:t>předpokládal snížení mobility obyvatel a posílení dodržování opatření již od konce února </a:t>
            </a:r>
            <a:r>
              <a:rPr lang="cs-CZ" sz="3200" i="1" dirty="0" smtClean="0"/>
              <a:t>2021.</a:t>
            </a:r>
            <a:endParaRPr lang="cs-CZ" sz="3200" i="1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Aktuální vývoj ukazuje </a:t>
            </a:r>
            <a:r>
              <a:rPr lang="cs-CZ" sz="3400" b="1" i="1" dirty="0" smtClean="0">
                <a:solidFill>
                  <a:srgbClr val="C00000"/>
                </a:solidFill>
              </a:rPr>
              <a:t>na rychlejší zpomalování epidemie. </a:t>
            </a:r>
            <a:endParaRPr lang="cs-CZ" sz="3400" b="1" i="1" dirty="0" smtClean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V </a:t>
            </a:r>
            <a:r>
              <a:rPr lang="cs-CZ" sz="3400" b="1" i="1" dirty="0" smtClean="0">
                <a:solidFill>
                  <a:srgbClr val="C00000"/>
                </a:solidFill>
              </a:rPr>
              <a:t>tomto trendu se již s vysokou pravděpodobností promítá postupující očkování populace. 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20413" y="4075284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420413" y="6201066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B087FBF-9A66-4317-AB62-C5DD106D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8" y="1528222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ADAB7595-31A1-4015-A7A4-41F2495D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9" y="152564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59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8.xml><?xml version="1.0" encoding="utf-8"?>
<a:theme xmlns:a="http://schemas.openxmlformats.org/drawingml/2006/main" name="6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12148</TotalTime>
  <Words>4665</Words>
  <Application>Microsoft Office PowerPoint</Application>
  <PresentationFormat>Širokoúhlá obrazovka</PresentationFormat>
  <Paragraphs>824</Paragraphs>
  <Slides>36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8</vt:i4>
      </vt:variant>
      <vt:variant>
        <vt:lpstr>Nadpisy snímků</vt:lpstr>
      </vt:variant>
      <vt:variant>
        <vt:i4>36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7_Motiv Office</vt:lpstr>
      <vt:lpstr>3_Motiv Office</vt:lpstr>
      <vt:lpstr>8_Motiv Office</vt:lpstr>
      <vt:lpstr>6_Motiv Office</vt:lpstr>
      <vt:lpstr>Datová a informační základna  pro management pandemie COVID-19</vt:lpstr>
      <vt:lpstr>Datová a informační základna  pro management pandemie COVID-19</vt:lpstr>
      <vt:lpstr>Prezentace aplikace PowerPoint</vt:lpstr>
      <vt:lpstr>Predikce ve čtyřech scénářích</vt:lpstr>
      <vt:lpstr>Rekalibrace prediktivního modelu pro nové scénáře</vt:lpstr>
      <vt:lpstr>Počty nově diagnostikovaných pacientů: týdenní vývoj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dlouhodobých simulací z 5.3. 2021</vt:lpstr>
      <vt:lpstr>Scénáře dlouhodobých simulací z 5.3. 2021</vt:lpstr>
      <vt:lpstr>Scénáře dlouhodobých simulací z 5.3. 2021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 Aktuální počty hospitalizovaných pacientů klesají a roste i dostupná kapacita lůžek, včetně JIP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Prezentace aplikace PowerPoint</vt:lpstr>
      <vt:lpstr>7 denní počet nových případů (na 100 000 obyv.) v okresech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1926</cp:revision>
  <dcterms:created xsi:type="dcterms:W3CDTF">2020-03-16T10:06:11Z</dcterms:created>
  <dcterms:modified xsi:type="dcterms:W3CDTF">2021-04-25T19:18:07Z</dcterms:modified>
</cp:coreProperties>
</file>