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1133" r:id="rId2"/>
    <p:sldId id="1291" r:id="rId3"/>
    <p:sldId id="1341" r:id="rId4"/>
    <p:sldId id="1339" r:id="rId5"/>
    <p:sldId id="1342" r:id="rId6"/>
    <p:sldId id="1293" r:id="rId7"/>
    <p:sldId id="1254" r:id="rId8"/>
    <p:sldId id="1294" r:id="rId9"/>
    <p:sldId id="1296" r:id="rId10"/>
    <p:sldId id="1297" r:id="rId11"/>
    <p:sldId id="1299" r:id="rId12"/>
    <p:sldId id="1300" r:id="rId13"/>
    <p:sldId id="1302" r:id="rId14"/>
    <p:sldId id="1303" r:id="rId15"/>
    <p:sldId id="1305" r:id="rId16"/>
    <p:sldId id="1306" r:id="rId17"/>
    <p:sldId id="1308" r:id="rId18"/>
    <p:sldId id="1309" r:id="rId19"/>
    <p:sldId id="1311" r:id="rId20"/>
    <p:sldId id="1312" r:id="rId21"/>
    <p:sldId id="1314" r:id="rId22"/>
    <p:sldId id="1315" r:id="rId23"/>
    <p:sldId id="1317" r:id="rId24"/>
    <p:sldId id="1318" r:id="rId25"/>
    <p:sldId id="1320" r:id="rId26"/>
    <p:sldId id="1321" r:id="rId27"/>
    <p:sldId id="1323" r:id="rId28"/>
    <p:sldId id="1324" r:id="rId29"/>
    <p:sldId id="1326" r:id="rId30"/>
    <p:sldId id="1330" r:id="rId31"/>
    <p:sldId id="1332" r:id="rId32"/>
    <p:sldId id="1327" r:id="rId33"/>
    <p:sldId id="1329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0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264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10913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3782</c:v>
                </c:pt>
                <c:pt idx="27">
                  <c:v>10937</c:v>
                </c:pt>
                <c:pt idx="28">
                  <c:v>16475</c:v>
                </c:pt>
                <c:pt idx="29">
                  <c:v>17061</c:v>
                </c:pt>
                <c:pt idx="30">
                  <c:v>13307</c:v>
                </c:pt>
                <c:pt idx="31">
                  <c:v>3446</c:v>
                </c:pt>
                <c:pt idx="32">
                  <c:v>4985</c:v>
                </c:pt>
                <c:pt idx="33">
                  <c:v>6267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8437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10918</c:v>
                </c:pt>
                <c:pt idx="44">
                  <c:v>8087</c:v>
                </c:pt>
                <c:pt idx="45">
                  <c:v>9300</c:v>
                </c:pt>
                <c:pt idx="46">
                  <c:v>5241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7532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10938</c:v>
                </c:pt>
                <c:pt idx="79">
                  <c:v>11703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11408</c:v>
                </c:pt>
                <c:pt idx="84">
                  <c:v>15841</c:v>
                </c:pt>
                <c:pt idx="85">
                  <c:v>13796</c:v>
                </c:pt>
                <c:pt idx="86">
                  <c:v>14588</c:v>
                </c:pt>
                <c:pt idx="87">
                  <c:v>14776</c:v>
                </c:pt>
                <c:pt idx="88">
                  <c:v>7823</c:v>
                </c:pt>
                <c:pt idx="89">
                  <c:v>4587</c:v>
                </c:pt>
                <c:pt idx="90">
                  <c:v>12325</c:v>
                </c:pt>
                <c:pt idx="91">
                  <c:v>16777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3982</c:v>
                </c:pt>
                <c:pt idx="97">
                  <c:v>10654</c:v>
                </c:pt>
                <c:pt idx="98">
                  <c:v>15358</c:v>
                </c:pt>
                <c:pt idx="99">
                  <c:v>14535</c:v>
                </c:pt>
                <c:pt idx="100">
                  <c:v>11244</c:v>
                </c:pt>
                <c:pt idx="101">
                  <c:v>14958</c:v>
                </c:pt>
                <c:pt idx="102">
                  <c:v>6956</c:v>
                </c:pt>
                <c:pt idx="103">
                  <c:v>3332</c:v>
                </c:pt>
                <c:pt idx="104">
                  <c:v>10628</c:v>
                </c:pt>
                <c:pt idx="105">
                  <c:v>14028</c:v>
                </c:pt>
                <c:pt idx="106">
                  <c:v>12027</c:v>
                </c:pt>
                <c:pt idx="107">
                  <c:v>10659</c:v>
                </c:pt>
                <c:pt idx="108">
                  <c:v>9711</c:v>
                </c:pt>
                <c:pt idx="109">
                  <c:v>5466</c:v>
                </c:pt>
                <c:pt idx="110">
                  <c:v>2389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7925</c:v>
                </c:pt>
                <c:pt idx="115">
                  <c:v>7710</c:v>
                </c:pt>
                <c:pt idx="116">
                  <c:v>3969</c:v>
                </c:pt>
                <c:pt idx="117">
                  <c:v>1743</c:v>
                </c:pt>
                <c:pt idx="118">
                  <c:v>6934</c:v>
                </c:pt>
                <c:pt idx="119">
                  <c:v>8629</c:v>
                </c:pt>
                <c:pt idx="120">
                  <c:v>7262</c:v>
                </c:pt>
                <c:pt idx="121">
                  <c:v>6244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5580</c:v>
                </c:pt>
                <c:pt idx="127">
                  <c:v>7051</c:v>
                </c:pt>
                <c:pt idx="128">
                  <c:v>5282</c:v>
                </c:pt>
                <c:pt idx="129">
                  <c:v>4820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3714</c:v>
                </c:pt>
                <c:pt idx="135">
                  <c:v>3262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3331</c:v>
                </c:pt>
                <c:pt idx="140">
                  <c:v>3812</c:v>
                </c:pt>
                <c:pt idx="141">
                  <c:v>2942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7072</c:v>
                </c:pt>
                <c:pt idx="122">
                  <c:v>6671</c:v>
                </c:pt>
                <c:pt idx="123">
                  <c:v>6365</c:v>
                </c:pt>
                <c:pt idx="124">
                  <c:v>6121</c:v>
                </c:pt>
                <c:pt idx="125">
                  <c:v>5850</c:v>
                </c:pt>
                <c:pt idx="126">
                  <c:v>5564</c:v>
                </c:pt>
                <c:pt idx="127">
                  <c:v>5272</c:v>
                </c:pt>
                <c:pt idx="128">
                  <c:v>4978</c:v>
                </c:pt>
                <c:pt idx="129">
                  <c:v>4742</c:v>
                </c:pt>
                <c:pt idx="130">
                  <c:v>4530</c:v>
                </c:pt>
                <c:pt idx="131">
                  <c:v>4322</c:v>
                </c:pt>
                <c:pt idx="132">
                  <c:v>4106</c:v>
                </c:pt>
                <c:pt idx="133">
                  <c:v>3897</c:v>
                </c:pt>
                <c:pt idx="134">
                  <c:v>3703</c:v>
                </c:pt>
                <c:pt idx="135">
                  <c:v>3524</c:v>
                </c:pt>
                <c:pt idx="136">
                  <c:v>3361</c:v>
                </c:pt>
                <c:pt idx="137">
                  <c:v>3202</c:v>
                </c:pt>
                <c:pt idx="138">
                  <c:v>3047</c:v>
                </c:pt>
                <c:pt idx="139">
                  <c:v>2897</c:v>
                </c:pt>
                <c:pt idx="140">
                  <c:v>2757</c:v>
                </c:pt>
                <c:pt idx="141">
                  <c:v>2627</c:v>
                </c:pt>
                <c:pt idx="142">
                  <c:v>2503</c:v>
                </c:pt>
                <c:pt idx="143">
                  <c:v>2386</c:v>
                </c:pt>
                <c:pt idx="144">
                  <c:v>2273</c:v>
                </c:pt>
                <c:pt idx="145">
                  <c:v>2165</c:v>
                </c:pt>
                <c:pt idx="146">
                  <c:v>2064</c:v>
                </c:pt>
                <c:pt idx="147">
                  <c:v>1968</c:v>
                </c:pt>
                <c:pt idx="148">
                  <c:v>1877</c:v>
                </c:pt>
                <c:pt idx="149" formatCode="#,##0">
                  <c:v>1790</c:v>
                </c:pt>
                <c:pt idx="150" formatCode="#,##0">
                  <c:v>1708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7390</c:v>
                </c:pt>
                <c:pt idx="122">
                  <c:v>7175</c:v>
                </c:pt>
                <c:pt idx="123">
                  <c:v>6975</c:v>
                </c:pt>
                <c:pt idx="124">
                  <c:v>6789</c:v>
                </c:pt>
                <c:pt idx="125">
                  <c:v>6605</c:v>
                </c:pt>
                <c:pt idx="126">
                  <c:v>6422</c:v>
                </c:pt>
                <c:pt idx="127">
                  <c:v>6241</c:v>
                </c:pt>
                <c:pt idx="128">
                  <c:v>6063</c:v>
                </c:pt>
                <c:pt idx="129">
                  <c:v>5895</c:v>
                </c:pt>
                <c:pt idx="130">
                  <c:v>5735</c:v>
                </c:pt>
                <c:pt idx="131">
                  <c:v>5579</c:v>
                </c:pt>
                <c:pt idx="132">
                  <c:v>5425</c:v>
                </c:pt>
                <c:pt idx="133">
                  <c:v>5273</c:v>
                </c:pt>
                <c:pt idx="134">
                  <c:v>5128</c:v>
                </c:pt>
                <c:pt idx="135">
                  <c:v>4987</c:v>
                </c:pt>
                <c:pt idx="136">
                  <c:v>4851</c:v>
                </c:pt>
                <c:pt idx="137">
                  <c:v>4719</c:v>
                </c:pt>
                <c:pt idx="138">
                  <c:v>4590</c:v>
                </c:pt>
                <c:pt idx="139">
                  <c:v>4464</c:v>
                </c:pt>
                <c:pt idx="140">
                  <c:v>4343</c:v>
                </c:pt>
                <c:pt idx="141">
                  <c:v>4225</c:v>
                </c:pt>
                <c:pt idx="142">
                  <c:v>4110</c:v>
                </c:pt>
                <c:pt idx="143">
                  <c:v>3999</c:v>
                </c:pt>
                <c:pt idx="144">
                  <c:v>3891</c:v>
                </c:pt>
                <c:pt idx="145">
                  <c:v>3786</c:v>
                </c:pt>
                <c:pt idx="146">
                  <c:v>3684</c:v>
                </c:pt>
                <c:pt idx="147">
                  <c:v>3585</c:v>
                </c:pt>
                <c:pt idx="148">
                  <c:v>3489</c:v>
                </c:pt>
                <c:pt idx="149" formatCode="#,##0">
                  <c:v>3395</c:v>
                </c:pt>
                <c:pt idx="150" formatCode="#,##0">
                  <c:v>3305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7708</c:v>
                </c:pt>
                <c:pt idx="122">
                  <c:v>7680</c:v>
                </c:pt>
                <c:pt idx="123">
                  <c:v>7587</c:v>
                </c:pt>
                <c:pt idx="124">
                  <c:v>7458</c:v>
                </c:pt>
                <c:pt idx="125">
                  <c:v>7377</c:v>
                </c:pt>
                <c:pt idx="126">
                  <c:v>7321</c:v>
                </c:pt>
                <c:pt idx="127">
                  <c:v>7282</c:v>
                </c:pt>
                <c:pt idx="128">
                  <c:v>7253</c:v>
                </c:pt>
                <c:pt idx="129">
                  <c:v>7181</c:v>
                </c:pt>
                <c:pt idx="130">
                  <c:v>7099</c:v>
                </c:pt>
                <c:pt idx="131">
                  <c:v>7029</c:v>
                </c:pt>
                <c:pt idx="132">
                  <c:v>6981</c:v>
                </c:pt>
                <c:pt idx="133">
                  <c:v>6936</c:v>
                </c:pt>
                <c:pt idx="134">
                  <c:v>6884</c:v>
                </c:pt>
                <c:pt idx="135">
                  <c:v>6824</c:v>
                </c:pt>
                <c:pt idx="136">
                  <c:v>6760</c:v>
                </c:pt>
                <c:pt idx="137">
                  <c:v>6702</c:v>
                </c:pt>
                <c:pt idx="138">
                  <c:v>6651</c:v>
                </c:pt>
                <c:pt idx="139">
                  <c:v>6603</c:v>
                </c:pt>
                <c:pt idx="140">
                  <c:v>6550</c:v>
                </c:pt>
                <c:pt idx="141">
                  <c:v>6494</c:v>
                </c:pt>
                <c:pt idx="142">
                  <c:v>6439</c:v>
                </c:pt>
                <c:pt idx="143">
                  <c:v>6387</c:v>
                </c:pt>
                <c:pt idx="144">
                  <c:v>6337</c:v>
                </c:pt>
                <c:pt idx="145">
                  <c:v>6287</c:v>
                </c:pt>
                <c:pt idx="146">
                  <c:v>6237</c:v>
                </c:pt>
                <c:pt idx="147">
                  <c:v>6186</c:v>
                </c:pt>
                <c:pt idx="148">
                  <c:v>6136</c:v>
                </c:pt>
                <c:pt idx="149" formatCode="#,##0">
                  <c:v>6086</c:v>
                </c:pt>
                <c:pt idx="150" formatCode="#,##0">
                  <c:v>6038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8186</c:v>
                </c:pt>
                <c:pt idx="122">
                  <c:v>8437</c:v>
                </c:pt>
                <c:pt idx="123">
                  <c:v>8503</c:v>
                </c:pt>
                <c:pt idx="124">
                  <c:v>8460</c:v>
                </c:pt>
                <c:pt idx="125">
                  <c:v>8563</c:v>
                </c:pt>
                <c:pt idx="126">
                  <c:v>8747</c:v>
                </c:pt>
                <c:pt idx="127">
                  <c:v>8978</c:v>
                </c:pt>
                <c:pt idx="128">
                  <c:v>9236</c:v>
                </c:pt>
                <c:pt idx="129">
                  <c:v>9355</c:v>
                </c:pt>
                <c:pt idx="130">
                  <c:v>9451</c:v>
                </c:pt>
                <c:pt idx="131">
                  <c:v>9588</c:v>
                </c:pt>
                <c:pt idx="132">
                  <c:v>9804</c:v>
                </c:pt>
                <c:pt idx="133">
                  <c:v>10024</c:v>
                </c:pt>
                <c:pt idx="134">
                  <c:v>10219</c:v>
                </c:pt>
                <c:pt idx="135">
                  <c:v>10388</c:v>
                </c:pt>
                <c:pt idx="136">
                  <c:v>10545</c:v>
                </c:pt>
                <c:pt idx="137">
                  <c:v>10729</c:v>
                </c:pt>
                <c:pt idx="138">
                  <c:v>10941</c:v>
                </c:pt>
                <c:pt idx="139">
                  <c:v>11161</c:v>
                </c:pt>
                <c:pt idx="140">
                  <c:v>11364</c:v>
                </c:pt>
                <c:pt idx="141">
                  <c:v>11559</c:v>
                </c:pt>
                <c:pt idx="142">
                  <c:v>11757</c:v>
                </c:pt>
                <c:pt idx="143">
                  <c:v>11970</c:v>
                </c:pt>
                <c:pt idx="144">
                  <c:v>12195</c:v>
                </c:pt>
                <c:pt idx="145">
                  <c:v>12423</c:v>
                </c:pt>
                <c:pt idx="146">
                  <c:v>12648</c:v>
                </c:pt>
                <c:pt idx="147">
                  <c:v>12871</c:v>
                </c:pt>
                <c:pt idx="148">
                  <c:v>13098</c:v>
                </c:pt>
                <c:pt idx="149" formatCode="#,##0">
                  <c:v>13336</c:v>
                </c:pt>
                <c:pt idx="150" formatCode="#,##0">
                  <c:v>13582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287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129</c:v>
                </c:pt>
                <c:pt idx="12">
                  <c:v>86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440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558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945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394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232</c:v>
                </c:pt>
                <c:pt idx="76">
                  <c:v>699</c:v>
                </c:pt>
                <c:pt idx="77">
                  <c:v>765</c:v>
                </c:pt>
                <c:pt idx="78">
                  <c:v>700</c:v>
                </c:pt>
                <c:pt idx="79">
                  <c:v>785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184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504</c:v>
                </c:pt>
                <c:pt idx="115">
                  <c:v>440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436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426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358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193</c:v>
                </c:pt>
                <c:pt idx="140">
                  <c:v>181</c:v>
                </c:pt>
                <c:pt idx="141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400</c:v>
                </c:pt>
                <c:pt idx="122">
                  <c:v>377</c:v>
                </c:pt>
                <c:pt idx="123">
                  <c:v>360</c:v>
                </c:pt>
                <c:pt idx="124">
                  <c:v>346</c:v>
                </c:pt>
                <c:pt idx="125">
                  <c:v>331</c:v>
                </c:pt>
                <c:pt idx="126">
                  <c:v>315</c:v>
                </c:pt>
                <c:pt idx="127">
                  <c:v>298</c:v>
                </c:pt>
                <c:pt idx="128">
                  <c:v>282</c:v>
                </c:pt>
                <c:pt idx="129">
                  <c:v>268</c:v>
                </c:pt>
                <c:pt idx="130">
                  <c:v>256</c:v>
                </c:pt>
                <c:pt idx="131">
                  <c:v>245</c:v>
                </c:pt>
                <c:pt idx="132">
                  <c:v>232</c:v>
                </c:pt>
                <c:pt idx="133">
                  <c:v>220</c:v>
                </c:pt>
                <c:pt idx="134">
                  <c:v>210</c:v>
                </c:pt>
                <c:pt idx="135">
                  <c:v>199</c:v>
                </c:pt>
                <c:pt idx="136">
                  <c:v>190</c:v>
                </c:pt>
                <c:pt idx="137">
                  <c:v>181</c:v>
                </c:pt>
                <c:pt idx="138">
                  <c:v>172</c:v>
                </c:pt>
                <c:pt idx="139">
                  <c:v>164</c:v>
                </c:pt>
                <c:pt idx="140">
                  <c:v>156</c:v>
                </c:pt>
                <c:pt idx="141">
                  <c:v>149</c:v>
                </c:pt>
                <c:pt idx="142">
                  <c:v>142</c:v>
                </c:pt>
                <c:pt idx="143">
                  <c:v>135</c:v>
                </c:pt>
                <c:pt idx="144">
                  <c:v>129</c:v>
                </c:pt>
                <c:pt idx="145">
                  <c:v>122</c:v>
                </c:pt>
                <c:pt idx="146">
                  <c:v>117</c:v>
                </c:pt>
                <c:pt idx="147">
                  <c:v>111</c:v>
                </c:pt>
                <c:pt idx="148">
                  <c:v>106</c:v>
                </c:pt>
                <c:pt idx="149">
                  <c:v>101</c:v>
                </c:pt>
                <c:pt idx="150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418</c:v>
                </c:pt>
                <c:pt idx="122">
                  <c:v>406</c:v>
                </c:pt>
                <c:pt idx="123">
                  <c:v>395</c:v>
                </c:pt>
                <c:pt idx="124">
                  <c:v>384</c:v>
                </c:pt>
                <c:pt idx="125">
                  <c:v>374</c:v>
                </c:pt>
                <c:pt idx="126">
                  <c:v>363</c:v>
                </c:pt>
                <c:pt idx="127">
                  <c:v>353</c:v>
                </c:pt>
                <c:pt idx="128">
                  <c:v>343</c:v>
                </c:pt>
                <c:pt idx="129">
                  <c:v>334</c:v>
                </c:pt>
                <c:pt idx="130">
                  <c:v>324</c:v>
                </c:pt>
                <c:pt idx="131">
                  <c:v>316</c:v>
                </c:pt>
                <c:pt idx="132">
                  <c:v>307</c:v>
                </c:pt>
                <c:pt idx="133">
                  <c:v>298</c:v>
                </c:pt>
                <c:pt idx="134">
                  <c:v>290</c:v>
                </c:pt>
                <c:pt idx="135">
                  <c:v>282</c:v>
                </c:pt>
                <c:pt idx="136">
                  <c:v>274</c:v>
                </c:pt>
                <c:pt idx="137">
                  <c:v>267</c:v>
                </c:pt>
                <c:pt idx="138">
                  <c:v>260</c:v>
                </c:pt>
                <c:pt idx="139">
                  <c:v>253</c:v>
                </c:pt>
                <c:pt idx="140">
                  <c:v>246</c:v>
                </c:pt>
                <c:pt idx="141">
                  <c:v>239</c:v>
                </c:pt>
                <c:pt idx="142">
                  <c:v>233</c:v>
                </c:pt>
                <c:pt idx="143">
                  <c:v>226</c:v>
                </c:pt>
                <c:pt idx="144">
                  <c:v>220</c:v>
                </c:pt>
                <c:pt idx="145">
                  <c:v>214</c:v>
                </c:pt>
                <c:pt idx="146">
                  <c:v>208</c:v>
                </c:pt>
                <c:pt idx="147">
                  <c:v>203</c:v>
                </c:pt>
                <c:pt idx="148">
                  <c:v>197</c:v>
                </c:pt>
                <c:pt idx="149">
                  <c:v>192</c:v>
                </c:pt>
                <c:pt idx="150">
                  <c:v>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436</c:v>
                </c:pt>
                <c:pt idx="122">
                  <c:v>435</c:v>
                </c:pt>
                <c:pt idx="123">
                  <c:v>429</c:v>
                </c:pt>
                <c:pt idx="124">
                  <c:v>422</c:v>
                </c:pt>
                <c:pt idx="125">
                  <c:v>417</c:v>
                </c:pt>
                <c:pt idx="126">
                  <c:v>414</c:v>
                </c:pt>
                <c:pt idx="127">
                  <c:v>412</c:v>
                </c:pt>
                <c:pt idx="128">
                  <c:v>410</c:v>
                </c:pt>
                <c:pt idx="129">
                  <c:v>406</c:v>
                </c:pt>
                <c:pt idx="130">
                  <c:v>402</c:v>
                </c:pt>
                <c:pt idx="131">
                  <c:v>398</c:v>
                </c:pt>
                <c:pt idx="132">
                  <c:v>395</c:v>
                </c:pt>
                <c:pt idx="133">
                  <c:v>392</c:v>
                </c:pt>
                <c:pt idx="134">
                  <c:v>390</c:v>
                </c:pt>
                <c:pt idx="135">
                  <c:v>386</c:v>
                </c:pt>
                <c:pt idx="136">
                  <c:v>382</c:v>
                </c:pt>
                <c:pt idx="137">
                  <c:v>379</c:v>
                </c:pt>
                <c:pt idx="138">
                  <c:v>376</c:v>
                </c:pt>
                <c:pt idx="139">
                  <c:v>374</c:v>
                </c:pt>
                <c:pt idx="140">
                  <c:v>371</c:v>
                </c:pt>
                <c:pt idx="141">
                  <c:v>367</c:v>
                </c:pt>
                <c:pt idx="142">
                  <c:v>364</c:v>
                </c:pt>
                <c:pt idx="143">
                  <c:v>361</c:v>
                </c:pt>
                <c:pt idx="144">
                  <c:v>359</c:v>
                </c:pt>
                <c:pt idx="145">
                  <c:v>356</c:v>
                </c:pt>
                <c:pt idx="146">
                  <c:v>353</c:v>
                </c:pt>
                <c:pt idx="147">
                  <c:v>350</c:v>
                </c:pt>
                <c:pt idx="148">
                  <c:v>347</c:v>
                </c:pt>
                <c:pt idx="149">
                  <c:v>344</c:v>
                </c:pt>
                <c:pt idx="150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463</c:v>
                </c:pt>
                <c:pt idx="122">
                  <c:v>477</c:v>
                </c:pt>
                <c:pt idx="123">
                  <c:v>481</c:v>
                </c:pt>
                <c:pt idx="124">
                  <c:v>479</c:v>
                </c:pt>
                <c:pt idx="125">
                  <c:v>485</c:v>
                </c:pt>
                <c:pt idx="126">
                  <c:v>495</c:v>
                </c:pt>
                <c:pt idx="127">
                  <c:v>508</c:v>
                </c:pt>
                <c:pt idx="128">
                  <c:v>523</c:v>
                </c:pt>
                <c:pt idx="129">
                  <c:v>529</c:v>
                </c:pt>
                <c:pt idx="130">
                  <c:v>535</c:v>
                </c:pt>
                <c:pt idx="131">
                  <c:v>542</c:v>
                </c:pt>
                <c:pt idx="132">
                  <c:v>555</c:v>
                </c:pt>
                <c:pt idx="133">
                  <c:v>567</c:v>
                </c:pt>
                <c:pt idx="134">
                  <c:v>578</c:v>
                </c:pt>
                <c:pt idx="135">
                  <c:v>588</c:v>
                </c:pt>
                <c:pt idx="136">
                  <c:v>597</c:v>
                </c:pt>
                <c:pt idx="137">
                  <c:v>607</c:v>
                </c:pt>
                <c:pt idx="138">
                  <c:v>619</c:v>
                </c:pt>
                <c:pt idx="139">
                  <c:v>631</c:v>
                </c:pt>
                <c:pt idx="140">
                  <c:v>643</c:v>
                </c:pt>
                <c:pt idx="141">
                  <c:v>654</c:v>
                </c:pt>
                <c:pt idx="142">
                  <c:v>665</c:v>
                </c:pt>
                <c:pt idx="143">
                  <c:v>677</c:v>
                </c:pt>
                <c:pt idx="144">
                  <c:v>690</c:v>
                </c:pt>
                <c:pt idx="145">
                  <c:v>703</c:v>
                </c:pt>
                <c:pt idx="146">
                  <c:v>716</c:v>
                </c:pt>
                <c:pt idx="147">
                  <c:v>728</c:v>
                </c:pt>
                <c:pt idx="148">
                  <c:v>741</c:v>
                </c:pt>
                <c:pt idx="149">
                  <c:v>755</c:v>
                </c:pt>
                <c:pt idx="150">
                  <c:v>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203</c:v>
                </c:pt>
                <c:pt idx="1">
                  <c:v>322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319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317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341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378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275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685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572</c:v>
                </c:pt>
                <c:pt idx="107">
                  <c:v>542</c:v>
                </c:pt>
                <c:pt idx="108">
                  <c:v>539</c:v>
                </c:pt>
                <c:pt idx="109">
                  <c:v>377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496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495</c:v>
                </c:pt>
                <c:pt idx="121">
                  <c:v>410</c:v>
                </c:pt>
                <c:pt idx="122">
                  <c:v>280</c:v>
                </c:pt>
                <c:pt idx="123">
                  <c:v>178</c:v>
                </c:pt>
                <c:pt idx="124">
                  <c:v>111</c:v>
                </c:pt>
                <c:pt idx="125">
                  <c:v>114</c:v>
                </c:pt>
                <c:pt idx="126">
                  <c:v>260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340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410</c:v>
                </c:pt>
                <c:pt idx="122">
                  <c:v>387</c:v>
                </c:pt>
                <c:pt idx="123">
                  <c:v>369</c:v>
                </c:pt>
                <c:pt idx="124">
                  <c:v>355</c:v>
                </c:pt>
                <c:pt idx="125">
                  <c:v>339</c:v>
                </c:pt>
                <c:pt idx="126">
                  <c:v>322</c:v>
                </c:pt>
                <c:pt idx="127">
                  <c:v>305</c:v>
                </c:pt>
                <c:pt idx="128">
                  <c:v>288</c:v>
                </c:pt>
                <c:pt idx="129">
                  <c:v>275</c:v>
                </c:pt>
                <c:pt idx="130">
                  <c:v>262</c:v>
                </c:pt>
                <c:pt idx="131">
                  <c:v>250</c:v>
                </c:pt>
                <c:pt idx="132">
                  <c:v>238</c:v>
                </c:pt>
                <c:pt idx="133">
                  <c:v>226</c:v>
                </c:pt>
                <c:pt idx="134">
                  <c:v>215</c:v>
                </c:pt>
                <c:pt idx="135">
                  <c:v>204</c:v>
                </c:pt>
                <c:pt idx="136">
                  <c:v>195</c:v>
                </c:pt>
                <c:pt idx="137">
                  <c:v>186</c:v>
                </c:pt>
                <c:pt idx="138">
                  <c:v>177</c:v>
                </c:pt>
                <c:pt idx="139">
                  <c:v>168</c:v>
                </c:pt>
                <c:pt idx="140">
                  <c:v>160</c:v>
                </c:pt>
                <c:pt idx="141">
                  <c:v>152</c:v>
                </c:pt>
                <c:pt idx="142">
                  <c:v>145</c:v>
                </c:pt>
                <c:pt idx="143">
                  <c:v>138</c:v>
                </c:pt>
                <c:pt idx="144">
                  <c:v>132</c:v>
                </c:pt>
                <c:pt idx="145">
                  <c:v>125</c:v>
                </c:pt>
                <c:pt idx="146">
                  <c:v>120</c:v>
                </c:pt>
                <c:pt idx="147">
                  <c:v>114</c:v>
                </c:pt>
                <c:pt idx="148">
                  <c:v>109</c:v>
                </c:pt>
                <c:pt idx="149">
                  <c:v>104</c:v>
                </c:pt>
                <c:pt idx="150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428</c:v>
                </c:pt>
                <c:pt idx="122">
                  <c:v>416</c:v>
                </c:pt>
                <c:pt idx="123">
                  <c:v>404</c:v>
                </c:pt>
                <c:pt idx="124">
                  <c:v>393</c:v>
                </c:pt>
                <c:pt idx="125">
                  <c:v>383</c:v>
                </c:pt>
                <c:pt idx="126">
                  <c:v>372</c:v>
                </c:pt>
                <c:pt idx="127">
                  <c:v>362</c:v>
                </c:pt>
                <c:pt idx="128">
                  <c:v>351</c:v>
                </c:pt>
                <c:pt idx="129">
                  <c:v>342</c:v>
                </c:pt>
                <c:pt idx="130">
                  <c:v>332</c:v>
                </c:pt>
                <c:pt idx="131">
                  <c:v>323</c:v>
                </c:pt>
                <c:pt idx="132">
                  <c:v>314</c:v>
                </c:pt>
                <c:pt idx="133">
                  <c:v>306</c:v>
                </c:pt>
                <c:pt idx="134">
                  <c:v>297</c:v>
                </c:pt>
                <c:pt idx="135">
                  <c:v>289</c:v>
                </c:pt>
                <c:pt idx="136">
                  <c:v>281</c:v>
                </c:pt>
                <c:pt idx="137">
                  <c:v>273</c:v>
                </c:pt>
                <c:pt idx="138">
                  <c:v>266</c:v>
                </c:pt>
                <c:pt idx="139">
                  <c:v>259</c:v>
                </c:pt>
                <c:pt idx="140">
                  <c:v>252</c:v>
                </c:pt>
                <c:pt idx="141">
                  <c:v>245</c:v>
                </c:pt>
                <c:pt idx="142">
                  <c:v>238</c:v>
                </c:pt>
                <c:pt idx="143">
                  <c:v>232</c:v>
                </c:pt>
                <c:pt idx="144">
                  <c:v>225</c:v>
                </c:pt>
                <c:pt idx="145">
                  <c:v>219</c:v>
                </c:pt>
                <c:pt idx="146">
                  <c:v>213</c:v>
                </c:pt>
                <c:pt idx="147">
                  <c:v>208</c:v>
                </c:pt>
                <c:pt idx="148">
                  <c:v>202</c:v>
                </c:pt>
                <c:pt idx="149">
                  <c:v>197</c:v>
                </c:pt>
                <c:pt idx="150">
                  <c:v>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447</c:v>
                </c:pt>
                <c:pt idx="122">
                  <c:v>445</c:v>
                </c:pt>
                <c:pt idx="123">
                  <c:v>440</c:v>
                </c:pt>
                <c:pt idx="124">
                  <c:v>432</c:v>
                </c:pt>
                <c:pt idx="125">
                  <c:v>427</c:v>
                </c:pt>
                <c:pt idx="126">
                  <c:v>424</c:v>
                </c:pt>
                <c:pt idx="127">
                  <c:v>422</c:v>
                </c:pt>
                <c:pt idx="128">
                  <c:v>420</c:v>
                </c:pt>
                <c:pt idx="129">
                  <c:v>416</c:v>
                </c:pt>
                <c:pt idx="130">
                  <c:v>411</c:v>
                </c:pt>
                <c:pt idx="131">
                  <c:v>407</c:v>
                </c:pt>
                <c:pt idx="132">
                  <c:v>404</c:v>
                </c:pt>
                <c:pt idx="133">
                  <c:v>402</c:v>
                </c:pt>
                <c:pt idx="134">
                  <c:v>399</c:v>
                </c:pt>
                <c:pt idx="135">
                  <c:v>395</c:v>
                </c:pt>
                <c:pt idx="136">
                  <c:v>392</c:v>
                </c:pt>
                <c:pt idx="137">
                  <c:v>388</c:v>
                </c:pt>
                <c:pt idx="138">
                  <c:v>385</c:v>
                </c:pt>
                <c:pt idx="139">
                  <c:v>383</c:v>
                </c:pt>
                <c:pt idx="140">
                  <c:v>380</c:v>
                </c:pt>
                <c:pt idx="141">
                  <c:v>376</c:v>
                </c:pt>
                <c:pt idx="142">
                  <c:v>373</c:v>
                </c:pt>
                <c:pt idx="143">
                  <c:v>370</c:v>
                </c:pt>
                <c:pt idx="144">
                  <c:v>367</c:v>
                </c:pt>
                <c:pt idx="145">
                  <c:v>364</c:v>
                </c:pt>
                <c:pt idx="146">
                  <c:v>361</c:v>
                </c:pt>
                <c:pt idx="147">
                  <c:v>358</c:v>
                </c:pt>
                <c:pt idx="148">
                  <c:v>356</c:v>
                </c:pt>
                <c:pt idx="149">
                  <c:v>353</c:v>
                </c:pt>
                <c:pt idx="150">
                  <c:v>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474</c:v>
                </c:pt>
                <c:pt idx="122">
                  <c:v>489</c:v>
                </c:pt>
                <c:pt idx="123">
                  <c:v>493</c:v>
                </c:pt>
                <c:pt idx="124">
                  <c:v>490</c:v>
                </c:pt>
                <c:pt idx="125">
                  <c:v>496</c:v>
                </c:pt>
                <c:pt idx="126">
                  <c:v>507</c:v>
                </c:pt>
                <c:pt idx="127">
                  <c:v>520</c:v>
                </c:pt>
                <c:pt idx="128">
                  <c:v>535</c:v>
                </c:pt>
                <c:pt idx="129">
                  <c:v>542</c:v>
                </c:pt>
                <c:pt idx="130">
                  <c:v>548</c:v>
                </c:pt>
                <c:pt idx="131">
                  <c:v>556</c:v>
                </c:pt>
                <c:pt idx="132">
                  <c:v>568</c:v>
                </c:pt>
                <c:pt idx="133">
                  <c:v>581</c:v>
                </c:pt>
                <c:pt idx="134">
                  <c:v>592</c:v>
                </c:pt>
                <c:pt idx="135">
                  <c:v>602</c:v>
                </c:pt>
                <c:pt idx="136">
                  <c:v>611</c:v>
                </c:pt>
                <c:pt idx="137">
                  <c:v>622</c:v>
                </c:pt>
                <c:pt idx="138">
                  <c:v>634</c:v>
                </c:pt>
                <c:pt idx="139">
                  <c:v>647</c:v>
                </c:pt>
                <c:pt idx="140">
                  <c:v>658</c:v>
                </c:pt>
                <c:pt idx="141">
                  <c:v>670</c:v>
                </c:pt>
                <c:pt idx="142">
                  <c:v>681</c:v>
                </c:pt>
                <c:pt idx="143">
                  <c:v>694</c:v>
                </c:pt>
                <c:pt idx="144">
                  <c:v>707</c:v>
                </c:pt>
                <c:pt idx="145">
                  <c:v>720</c:v>
                </c:pt>
                <c:pt idx="146">
                  <c:v>733</c:v>
                </c:pt>
                <c:pt idx="147">
                  <c:v>746</c:v>
                </c:pt>
                <c:pt idx="148">
                  <c:v>759</c:v>
                </c:pt>
                <c:pt idx="149">
                  <c:v>773</c:v>
                </c:pt>
                <c:pt idx="150">
                  <c:v>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578</c:v>
                </c:pt>
                <c:pt idx="1">
                  <c:v>441</c:v>
                </c:pt>
                <c:pt idx="2">
                  <c:v>456</c:v>
                </c:pt>
                <c:pt idx="3">
                  <c:v>425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455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316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725</c:v>
                </c:pt>
                <c:pt idx="21">
                  <c:v>943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1474</c:v>
                </c:pt>
                <c:pt idx="29">
                  <c:v>1675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654</c:v>
                </c:pt>
                <c:pt idx="40">
                  <c:v>308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833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852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820</c:v>
                </c:pt>
                <c:pt idx="57">
                  <c:v>868</c:v>
                </c:pt>
                <c:pt idx="58">
                  <c:v>660</c:v>
                </c:pt>
                <c:pt idx="59">
                  <c:v>760</c:v>
                </c:pt>
                <c:pt idx="60">
                  <c:v>264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157</c:v>
                </c:pt>
                <c:pt idx="75">
                  <c:v>327</c:v>
                </c:pt>
                <c:pt idx="76">
                  <c:v>662</c:v>
                </c:pt>
                <c:pt idx="77">
                  <c:v>1102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1411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1162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1002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681</c:v>
                </c:pt>
                <c:pt idx="116">
                  <c:v>460</c:v>
                </c:pt>
                <c:pt idx="117">
                  <c:v>183</c:v>
                </c:pt>
                <c:pt idx="118">
                  <c:v>774</c:v>
                </c:pt>
                <c:pt idx="119">
                  <c:v>953</c:v>
                </c:pt>
                <c:pt idx="120">
                  <c:v>861</c:v>
                </c:pt>
                <c:pt idx="121">
                  <c:v>722</c:v>
                </c:pt>
                <c:pt idx="122">
                  <c:v>406</c:v>
                </c:pt>
                <c:pt idx="123">
                  <c:v>184</c:v>
                </c:pt>
                <c:pt idx="124">
                  <c:v>161</c:v>
                </c:pt>
                <c:pt idx="125">
                  <c:v>95</c:v>
                </c:pt>
                <c:pt idx="126">
                  <c:v>585</c:v>
                </c:pt>
                <c:pt idx="127">
                  <c:v>868</c:v>
                </c:pt>
                <c:pt idx="128">
                  <c:v>522</c:v>
                </c:pt>
                <c:pt idx="129">
                  <c:v>520</c:v>
                </c:pt>
                <c:pt idx="130">
                  <c:v>220</c:v>
                </c:pt>
                <c:pt idx="131">
                  <c:v>90</c:v>
                </c:pt>
                <c:pt idx="132">
                  <c:v>365</c:v>
                </c:pt>
                <c:pt idx="133">
                  <c:v>554</c:v>
                </c:pt>
                <c:pt idx="134">
                  <c:v>354</c:v>
                </c:pt>
                <c:pt idx="135">
                  <c:v>371</c:v>
                </c:pt>
                <c:pt idx="136">
                  <c:v>281</c:v>
                </c:pt>
                <c:pt idx="137">
                  <c:v>198</c:v>
                </c:pt>
                <c:pt idx="138">
                  <c:v>65</c:v>
                </c:pt>
                <c:pt idx="139">
                  <c:v>423</c:v>
                </c:pt>
                <c:pt idx="140">
                  <c:v>465</c:v>
                </c:pt>
                <c:pt idx="141">
                  <c:v>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773</c:v>
                </c:pt>
                <c:pt idx="122">
                  <c:v>729</c:v>
                </c:pt>
                <c:pt idx="123">
                  <c:v>695</c:v>
                </c:pt>
                <c:pt idx="124">
                  <c:v>669</c:v>
                </c:pt>
                <c:pt idx="125">
                  <c:v>639</c:v>
                </c:pt>
                <c:pt idx="126">
                  <c:v>608</c:v>
                </c:pt>
                <c:pt idx="127">
                  <c:v>576</c:v>
                </c:pt>
                <c:pt idx="128">
                  <c:v>544</c:v>
                </c:pt>
                <c:pt idx="129">
                  <c:v>518</c:v>
                </c:pt>
                <c:pt idx="130">
                  <c:v>495</c:v>
                </c:pt>
                <c:pt idx="131">
                  <c:v>472</c:v>
                </c:pt>
                <c:pt idx="132">
                  <c:v>449</c:v>
                </c:pt>
                <c:pt idx="133">
                  <c:v>426</c:v>
                </c:pt>
                <c:pt idx="134">
                  <c:v>405</c:v>
                </c:pt>
                <c:pt idx="135">
                  <c:v>385</c:v>
                </c:pt>
                <c:pt idx="136">
                  <c:v>367</c:v>
                </c:pt>
                <c:pt idx="137">
                  <c:v>350</c:v>
                </c:pt>
                <c:pt idx="138">
                  <c:v>333</c:v>
                </c:pt>
                <c:pt idx="139">
                  <c:v>316</c:v>
                </c:pt>
                <c:pt idx="140">
                  <c:v>301</c:v>
                </c:pt>
                <c:pt idx="141">
                  <c:v>287</c:v>
                </c:pt>
                <c:pt idx="142">
                  <c:v>273</c:v>
                </c:pt>
                <c:pt idx="143">
                  <c:v>261</c:v>
                </c:pt>
                <c:pt idx="144">
                  <c:v>248</c:v>
                </c:pt>
                <c:pt idx="145">
                  <c:v>237</c:v>
                </c:pt>
                <c:pt idx="146">
                  <c:v>225</c:v>
                </c:pt>
                <c:pt idx="147">
                  <c:v>215</c:v>
                </c:pt>
                <c:pt idx="148">
                  <c:v>205</c:v>
                </c:pt>
                <c:pt idx="149">
                  <c:v>196</c:v>
                </c:pt>
                <c:pt idx="150">
                  <c:v>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807</c:v>
                </c:pt>
                <c:pt idx="122">
                  <c:v>784</c:v>
                </c:pt>
                <c:pt idx="123">
                  <c:v>762</c:v>
                </c:pt>
                <c:pt idx="124">
                  <c:v>742</c:v>
                </c:pt>
                <c:pt idx="125">
                  <c:v>722</c:v>
                </c:pt>
                <c:pt idx="126">
                  <c:v>702</c:v>
                </c:pt>
                <c:pt idx="127">
                  <c:v>682</c:v>
                </c:pt>
                <c:pt idx="128">
                  <c:v>662</c:v>
                </c:pt>
                <c:pt idx="129">
                  <c:v>644</c:v>
                </c:pt>
                <c:pt idx="130">
                  <c:v>626</c:v>
                </c:pt>
                <c:pt idx="131">
                  <c:v>609</c:v>
                </c:pt>
                <c:pt idx="132">
                  <c:v>593</c:v>
                </c:pt>
                <c:pt idx="133">
                  <c:v>576</c:v>
                </c:pt>
                <c:pt idx="134">
                  <c:v>560</c:v>
                </c:pt>
                <c:pt idx="135">
                  <c:v>545</c:v>
                </c:pt>
                <c:pt idx="136">
                  <c:v>530</c:v>
                </c:pt>
                <c:pt idx="137">
                  <c:v>516</c:v>
                </c:pt>
                <c:pt idx="138">
                  <c:v>501</c:v>
                </c:pt>
                <c:pt idx="139">
                  <c:v>488</c:v>
                </c:pt>
                <c:pt idx="140">
                  <c:v>474</c:v>
                </c:pt>
                <c:pt idx="141">
                  <c:v>462</c:v>
                </c:pt>
                <c:pt idx="142">
                  <c:v>449</c:v>
                </c:pt>
                <c:pt idx="143">
                  <c:v>437</c:v>
                </c:pt>
                <c:pt idx="144">
                  <c:v>425</c:v>
                </c:pt>
                <c:pt idx="145">
                  <c:v>414</c:v>
                </c:pt>
                <c:pt idx="146">
                  <c:v>402</c:v>
                </c:pt>
                <c:pt idx="147">
                  <c:v>392</c:v>
                </c:pt>
                <c:pt idx="148">
                  <c:v>381</c:v>
                </c:pt>
                <c:pt idx="149">
                  <c:v>371</c:v>
                </c:pt>
                <c:pt idx="150">
                  <c:v>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842</c:v>
                </c:pt>
                <c:pt idx="122">
                  <c:v>839</c:v>
                </c:pt>
                <c:pt idx="123">
                  <c:v>829</c:v>
                </c:pt>
                <c:pt idx="124">
                  <c:v>815</c:v>
                </c:pt>
                <c:pt idx="125">
                  <c:v>806</c:v>
                </c:pt>
                <c:pt idx="126">
                  <c:v>800</c:v>
                </c:pt>
                <c:pt idx="127">
                  <c:v>795</c:v>
                </c:pt>
                <c:pt idx="128">
                  <c:v>792</c:v>
                </c:pt>
                <c:pt idx="129">
                  <c:v>784</c:v>
                </c:pt>
                <c:pt idx="130">
                  <c:v>775</c:v>
                </c:pt>
                <c:pt idx="131">
                  <c:v>768</c:v>
                </c:pt>
                <c:pt idx="132">
                  <c:v>763</c:v>
                </c:pt>
                <c:pt idx="133">
                  <c:v>758</c:v>
                </c:pt>
                <c:pt idx="134">
                  <c:v>752</c:v>
                </c:pt>
                <c:pt idx="135">
                  <c:v>745</c:v>
                </c:pt>
                <c:pt idx="136">
                  <c:v>738</c:v>
                </c:pt>
                <c:pt idx="137">
                  <c:v>732</c:v>
                </c:pt>
                <c:pt idx="138">
                  <c:v>727</c:v>
                </c:pt>
                <c:pt idx="139">
                  <c:v>721</c:v>
                </c:pt>
                <c:pt idx="140">
                  <c:v>716</c:v>
                </c:pt>
                <c:pt idx="141">
                  <c:v>709</c:v>
                </c:pt>
                <c:pt idx="142">
                  <c:v>703</c:v>
                </c:pt>
                <c:pt idx="143">
                  <c:v>698</c:v>
                </c:pt>
                <c:pt idx="144">
                  <c:v>692</c:v>
                </c:pt>
                <c:pt idx="145">
                  <c:v>687</c:v>
                </c:pt>
                <c:pt idx="146">
                  <c:v>681</c:v>
                </c:pt>
                <c:pt idx="147">
                  <c:v>676</c:v>
                </c:pt>
                <c:pt idx="148">
                  <c:v>670</c:v>
                </c:pt>
                <c:pt idx="149">
                  <c:v>665</c:v>
                </c:pt>
                <c:pt idx="150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894</c:v>
                </c:pt>
                <c:pt idx="122">
                  <c:v>922</c:v>
                </c:pt>
                <c:pt idx="123">
                  <c:v>929</c:v>
                </c:pt>
                <c:pt idx="124">
                  <c:v>924</c:v>
                </c:pt>
                <c:pt idx="125">
                  <c:v>935</c:v>
                </c:pt>
                <c:pt idx="126">
                  <c:v>956</c:v>
                </c:pt>
                <c:pt idx="127">
                  <c:v>981</c:v>
                </c:pt>
                <c:pt idx="128">
                  <c:v>1009</c:v>
                </c:pt>
                <c:pt idx="129">
                  <c:v>1022</c:v>
                </c:pt>
                <c:pt idx="130">
                  <c:v>1032</c:v>
                </c:pt>
                <c:pt idx="131">
                  <c:v>1047</c:v>
                </c:pt>
                <c:pt idx="132">
                  <c:v>1071</c:v>
                </c:pt>
                <c:pt idx="133">
                  <c:v>1095</c:v>
                </c:pt>
                <c:pt idx="134">
                  <c:v>1116</c:v>
                </c:pt>
                <c:pt idx="135">
                  <c:v>1135</c:v>
                </c:pt>
                <c:pt idx="136">
                  <c:v>1152</c:v>
                </c:pt>
                <c:pt idx="137">
                  <c:v>1172</c:v>
                </c:pt>
                <c:pt idx="138">
                  <c:v>1195</c:v>
                </c:pt>
                <c:pt idx="139">
                  <c:v>1219</c:v>
                </c:pt>
                <c:pt idx="140">
                  <c:v>1241</c:v>
                </c:pt>
                <c:pt idx="141">
                  <c:v>1263</c:v>
                </c:pt>
                <c:pt idx="142">
                  <c:v>1284</c:v>
                </c:pt>
                <c:pt idx="143">
                  <c:v>1308</c:v>
                </c:pt>
                <c:pt idx="144">
                  <c:v>1332</c:v>
                </c:pt>
                <c:pt idx="145">
                  <c:v>1357</c:v>
                </c:pt>
                <c:pt idx="146">
                  <c:v>1382</c:v>
                </c:pt>
                <c:pt idx="147">
                  <c:v>1406</c:v>
                </c:pt>
                <c:pt idx="148">
                  <c:v>1431</c:v>
                </c:pt>
                <c:pt idx="149">
                  <c:v>1457</c:v>
                </c:pt>
                <c:pt idx="150">
                  <c:v>1484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63-4514-B57E-8A38DECE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534</c:v>
                </c:pt>
                <c:pt idx="16">
                  <c:v>496</c:v>
                </c:pt>
                <c:pt idx="17">
                  <c:v>425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407</c:v>
                </c:pt>
                <c:pt idx="22">
                  <c:v>1133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89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428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488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333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552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685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435</c:v>
                </c:pt>
                <c:pt idx="120">
                  <c:v>455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79</c:v>
                </c:pt>
                <c:pt idx="125">
                  <c:v>28</c:v>
                </c:pt>
                <c:pt idx="126">
                  <c:v>463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407</c:v>
                </c:pt>
                <c:pt idx="122">
                  <c:v>384</c:v>
                </c:pt>
                <c:pt idx="123">
                  <c:v>366</c:v>
                </c:pt>
                <c:pt idx="124">
                  <c:v>352</c:v>
                </c:pt>
                <c:pt idx="125">
                  <c:v>337</c:v>
                </c:pt>
                <c:pt idx="126">
                  <c:v>320</c:v>
                </c:pt>
                <c:pt idx="127">
                  <c:v>303</c:v>
                </c:pt>
                <c:pt idx="128">
                  <c:v>287</c:v>
                </c:pt>
                <c:pt idx="129">
                  <c:v>273</c:v>
                </c:pt>
                <c:pt idx="130">
                  <c:v>261</c:v>
                </c:pt>
                <c:pt idx="131">
                  <c:v>249</c:v>
                </c:pt>
                <c:pt idx="132">
                  <c:v>236</c:v>
                </c:pt>
                <c:pt idx="133">
                  <c:v>224</c:v>
                </c:pt>
                <c:pt idx="134">
                  <c:v>213</c:v>
                </c:pt>
                <c:pt idx="135">
                  <c:v>203</c:v>
                </c:pt>
                <c:pt idx="136">
                  <c:v>193</c:v>
                </c:pt>
                <c:pt idx="137">
                  <c:v>184</c:v>
                </c:pt>
                <c:pt idx="138">
                  <c:v>175</c:v>
                </c:pt>
                <c:pt idx="139">
                  <c:v>167</c:v>
                </c:pt>
                <c:pt idx="140">
                  <c:v>159</c:v>
                </c:pt>
                <c:pt idx="141">
                  <c:v>151</c:v>
                </c:pt>
                <c:pt idx="142">
                  <c:v>144</c:v>
                </c:pt>
                <c:pt idx="143">
                  <c:v>137</c:v>
                </c:pt>
                <c:pt idx="144">
                  <c:v>131</c:v>
                </c:pt>
                <c:pt idx="145">
                  <c:v>125</c:v>
                </c:pt>
                <c:pt idx="146">
                  <c:v>119</c:v>
                </c:pt>
                <c:pt idx="147">
                  <c:v>113</c:v>
                </c:pt>
                <c:pt idx="148">
                  <c:v>108</c:v>
                </c:pt>
                <c:pt idx="149">
                  <c:v>103</c:v>
                </c:pt>
                <c:pt idx="150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425</c:v>
                </c:pt>
                <c:pt idx="122">
                  <c:v>413</c:v>
                </c:pt>
                <c:pt idx="123">
                  <c:v>401</c:v>
                </c:pt>
                <c:pt idx="124">
                  <c:v>391</c:v>
                </c:pt>
                <c:pt idx="125">
                  <c:v>380</c:v>
                </c:pt>
                <c:pt idx="126">
                  <c:v>370</c:v>
                </c:pt>
                <c:pt idx="127">
                  <c:v>359</c:v>
                </c:pt>
                <c:pt idx="128">
                  <c:v>349</c:v>
                </c:pt>
                <c:pt idx="129">
                  <c:v>339</c:v>
                </c:pt>
                <c:pt idx="130">
                  <c:v>330</c:v>
                </c:pt>
                <c:pt idx="131">
                  <c:v>321</c:v>
                </c:pt>
                <c:pt idx="132">
                  <c:v>312</c:v>
                </c:pt>
                <c:pt idx="133">
                  <c:v>303</c:v>
                </c:pt>
                <c:pt idx="134">
                  <c:v>295</c:v>
                </c:pt>
                <c:pt idx="135">
                  <c:v>287</c:v>
                </c:pt>
                <c:pt idx="136">
                  <c:v>279</c:v>
                </c:pt>
                <c:pt idx="137">
                  <c:v>272</c:v>
                </c:pt>
                <c:pt idx="138">
                  <c:v>264</c:v>
                </c:pt>
                <c:pt idx="139">
                  <c:v>257</c:v>
                </c:pt>
                <c:pt idx="140">
                  <c:v>250</c:v>
                </c:pt>
                <c:pt idx="141">
                  <c:v>243</c:v>
                </c:pt>
                <c:pt idx="142">
                  <c:v>237</c:v>
                </c:pt>
                <c:pt idx="143">
                  <c:v>230</c:v>
                </c:pt>
                <c:pt idx="144">
                  <c:v>224</c:v>
                </c:pt>
                <c:pt idx="145">
                  <c:v>218</c:v>
                </c:pt>
                <c:pt idx="146">
                  <c:v>212</c:v>
                </c:pt>
                <c:pt idx="147">
                  <c:v>206</c:v>
                </c:pt>
                <c:pt idx="148">
                  <c:v>201</c:v>
                </c:pt>
                <c:pt idx="149">
                  <c:v>195</c:v>
                </c:pt>
                <c:pt idx="150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444</c:v>
                </c:pt>
                <c:pt idx="122">
                  <c:v>442</c:v>
                </c:pt>
                <c:pt idx="123">
                  <c:v>437</c:v>
                </c:pt>
                <c:pt idx="124">
                  <c:v>429</c:v>
                </c:pt>
                <c:pt idx="125">
                  <c:v>425</c:v>
                </c:pt>
                <c:pt idx="126">
                  <c:v>421</c:v>
                </c:pt>
                <c:pt idx="127">
                  <c:v>419</c:v>
                </c:pt>
                <c:pt idx="128">
                  <c:v>417</c:v>
                </c:pt>
                <c:pt idx="129">
                  <c:v>413</c:v>
                </c:pt>
                <c:pt idx="130">
                  <c:v>409</c:v>
                </c:pt>
                <c:pt idx="131">
                  <c:v>405</c:v>
                </c:pt>
                <c:pt idx="132">
                  <c:v>402</c:v>
                </c:pt>
                <c:pt idx="133">
                  <c:v>399</c:v>
                </c:pt>
                <c:pt idx="134">
                  <c:v>396</c:v>
                </c:pt>
                <c:pt idx="135">
                  <c:v>393</c:v>
                </c:pt>
                <c:pt idx="136">
                  <c:v>389</c:v>
                </c:pt>
                <c:pt idx="137">
                  <c:v>386</c:v>
                </c:pt>
                <c:pt idx="138">
                  <c:v>383</c:v>
                </c:pt>
                <c:pt idx="139">
                  <c:v>380</c:v>
                </c:pt>
                <c:pt idx="140">
                  <c:v>377</c:v>
                </c:pt>
                <c:pt idx="141">
                  <c:v>374</c:v>
                </c:pt>
                <c:pt idx="142">
                  <c:v>371</c:v>
                </c:pt>
                <c:pt idx="143">
                  <c:v>368</c:v>
                </c:pt>
                <c:pt idx="144">
                  <c:v>365</c:v>
                </c:pt>
                <c:pt idx="145">
                  <c:v>362</c:v>
                </c:pt>
                <c:pt idx="146">
                  <c:v>359</c:v>
                </c:pt>
                <c:pt idx="147">
                  <c:v>356</c:v>
                </c:pt>
                <c:pt idx="148">
                  <c:v>353</c:v>
                </c:pt>
                <c:pt idx="149">
                  <c:v>350</c:v>
                </c:pt>
                <c:pt idx="150">
                  <c:v>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471</c:v>
                </c:pt>
                <c:pt idx="122">
                  <c:v>486</c:v>
                </c:pt>
                <c:pt idx="123">
                  <c:v>489</c:v>
                </c:pt>
                <c:pt idx="124">
                  <c:v>487</c:v>
                </c:pt>
                <c:pt idx="125">
                  <c:v>493</c:v>
                </c:pt>
                <c:pt idx="126">
                  <c:v>503</c:v>
                </c:pt>
                <c:pt idx="127">
                  <c:v>517</c:v>
                </c:pt>
                <c:pt idx="128">
                  <c:v>532</c:v>
                </c:pt>
                <c:pt idx="129">
                  <c:v>538</c:v>
                </c:pt>
                <c:pt idx="130">
                  <c:v>544</c:v>
                </c:pt>
                <c:pt idx="131">
                  <c:v>552</c:v>
                </c:pt>
                <c:pt idx="132">
                  <c:v>564</c:v>
                </c:pt>
                <c:pt idx="133">
                  <c:v>577</c:v>
                </c:pt>
                <c:pt idx="134">
                  <c:v>588</c:v>
                </c:pt>
                <c:pt idx="135">
                  <c:v>598</c:v>
                </c:pt>
                <c:pt idx="136">
                  <c:v>607</c:v>
                </c:pt>
                <c:pt idx="137">
                  <c:v>618</c:v>
                </c:pt>
                <c:pt idx="138">
                  <c:v>630</c:v>
                </c:pt>
                <c:pt idx="139">
                  <c:v>642</c:v>
                </c:pt>
                <c:pt idx="140">
                  <c:v>654</c:v>
                </c:pt>
                <c:pt idx="141">
                  <c:v>665</c:v>
                </c:pt>
                <c:pt idx="142">
                  <c:v>677</c:v>
                </c:pt>
                <c:pt idx="143">
                  <c:v>689</c:v>
                </c:pt>
                <c:pt idx="144">
                  <c:v>702</c:v>
                </c:pt>
                <c:pt idx="145">
                  <c:v>715</c:v>
                </c:pt>
                <c:pt idx="146">
                  <c:v>728</c:v>
                </c:pt>
                <c:pt idx="147">
                  <c:v>741</c:v>
                </c:pt>
                <c:pt idx="148">
                  <c:v>754</c:v>
                </c:pt>
                <c:pt idx="149">
                  <c:v>768</c:v>
                </c:pt>
                <c:pt idx="150">
                  <c:v>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254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593</c:v>
                </c:pt>
                <c:pt idx="44">
                  <c:v>389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239</c:v>
                </c:pt>
                <c:pt idx="79">
                  <c:v>314</c:v>
                </c:pt>
                <c:pt idx="80">
                  <c:v>270</c:v>
                </c:pt>
                <c:pt idx="81">
                  <c:v>223</c:v>
                </c:pt>
                <c:pt idx="82">
                  <c:v>126</c:v>
                </c:pt>
                <c:pt idx="83">
                  <c:v>249</c:v>
                </c:pt>
                <c:pt idx="84">
                  <c:v>428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463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408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465</c:v>
                </c:pt>
                <c:pt idx="107">
                  <c:v>394</c:v>
                </c:pt>
                <c:pt idx="108">
                  <c:v>331</c:v>
                </c:pt>
                <c:pt idx="109">
                  <c:v>279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501</c:v>
                </c:pt>
                <c:pt idx="122">
                  <c:v>256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501</c:v>
                </c:pt>
                <c:pt idx="128">
                  <c:v>400</c:v>
                </c:pt>
                <c:pt idx="129">
                  <c:v>302</c:v>
                </c:pt>
                <c:pt idx="130">
                  <c:v>234</c:v>
                </c:pt>
                <c:pt idx="131">
                  <c:v>87</c:v>
                </c:pt>
                <c:pt idx="132">
                  <c:v>188</c:v>
                </c:pt>
                <c:pt idx="133">
                  <c:v>397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377</c:v>
                </c:pt>
                <c:pt idx="122">
                  <c:v>356</c:v>
                </c:pt>
                <c:pt idx="123">
                  <c:v>339</c:v>
                </c:pt>
                <c:pt idx="124">
                  <c:v>326</c:v>
                </c:pt>
                <c:pt idx="125">
                  <c:v>312</c:v>
                </c:pt>
                <c:pt idx="126">
                  <c:v>297</c:v>
                </c:pt>
                <c:pt idx="127">
                  <c:v>281</c:v>
                </c:pt>
                <c:pt idx="128">
                  <c:v>265</c:v>
                </c:pt>
                <c:pt idx="129">
                  <c:v>253</c:v>
                </c:pt>
                <c:pt idx="130">
                  <c:v>242</c:v>
                </c:pt>
                <c:pt idx="131">
                  <c:v>230</c:v>
                </c:pt>
                <c:pt idx="132">
                  <c:v>219</c:v>
                </c:pt>
                <c:pt idx="133">
                  <c:v>208</c:v>
                </c:pt>
                <c:pt idx="134">
                  <c:v>197</c:v>
                </c:pt>
                <c:pt idx="135">
                  <c:v>188</c:v>
                </c:pt>
                <c:pt idx="136">
                  <c:v>179</c:v>
                </c:pt>
                <c:pt idx="137">
                  <c:v>171</c:v>
                </c:pt>
                <c:pt idx="138">
                  <c:v>162</c:v>
                </c:pt>
                <c:pt idx="139">
                  <c:v>154</c:v>
                </c:pt>
                <c:pt idx="140">
                  <c:v>147</c:v>
                </c:pt>
                <c:pt idx="141">
                  <c:v>140</c:v>
                </c:pt>
                <c:pt idx="142">
                  <c:v>133</c:v>
                </c:pt>
                <c:pt idx="143">
                  <c:v>127</c:v>
                </c:pt>
                <c:pt idx="144">
                  <c:v>121</c:v>
                </c:pt>
                <c:pt idx="145">
                  <c:v>115</c:v>
                </c:pt>
                <c:pt idx="146">
                  <c:v>110</c:v>
                </c:pt>
                <c:pt idx="147">
                  <c:v>105</c:v>
                </c:pt>
                <c:pt idx="148">
                  <c:v>100</c:v>
                </c:pt>
                <c:pt idx="149">
                  <c:v>95</c:v>
                </c:pt>
                <c:pt idx="150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394</c:v>
                </c:pt>
                <c:pt idx="122">
                  <c:v>383</c:v>
                </c:pt>
                <c:pt idx="123">
                  <c:v>372</c:v>
                </c:pt>
                <c:pt idx="124">
                  <c:v>362</c:v>
                </c:pt>
                <c:pt idx="125">
                  <c:v>352</c:v>
                </c:pt>
                <c:pt idx="126">
                  <c:v>342</c:v>
                </c:pt>
                <c:pt idx="127">
                  <c:v>333</c:v>
                </c:pt>
                <c:pt idx="128">
                  <c:v>323</c:v>
                </c:pt>
                <c:pt idx="129">
                  <c:v>314</c:v>
                </c:pt>
                <c:pt idx="130">
                  <c:v>306</c:v>
                </c:pt>
                <c:pt idx="131">
                  <c:v>297</c:v>
                </c:pt>
                <c:pt idx="132">
                  <c:v>289</c:v>
                </c:pt>
                <c:pt idx="133">
                  <c:v>281</c:v>
                </c:pt>
                <c:pt idx="134">
                  <c:v>273</c:v>
                </c:pt>
                <c:pt idx="135">
                  <c:v>266</c:v>
                </c:pt>
                <c:pt idx="136">
                  <c:v>259</c:v>
                </c:pt>
                <c:pt idx="137">
                  <c:v>252</c:v>
                </c:pt>
                <c:pt idx="138">
                  <c:v>245</c:v>
                </c:pt>
                <c:pt idx="139">
                  <c:v>238</c:v>
                </c:pt>
                <c:pt idx="140">
                  <c:v>232</c:v>
                </c:pt>
                <c:pt idx="141">
                  <c:v>225</c:v>
                </c:pt>
                <c:pt idx="142">
                  <c:v>219</c:v>
                </c:pt>
                <c:pt idx="143">
                  <c:v>213</c:v>
                </c:pt>
                <c:pt idx="144">
                  <c:v>207</c:v>
                </c:pt>
                <c:pt idx="145">
                  <c:v>202</c:v>
                </c:pt>
                <c:pt idx="146">
                  <c:v>196</c:v>
                </c:pt>
                <c:pt idx="147">
                  <c:v>191</c:v>
                </c:pt>
                <c:pt idx="148">
                  <c:v>186</c:v>
                </c:pt>
                <c:pt idx="149">
                  <c:v>181</c:v>
                </c:pt>
                <c:pt idx="150">
                  <c:v>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411</c:v>
                </c:pt>
                <c:pt idx="122">
                  <c:v>409</c:v>
                </c:pt>
                <c:pt idx="123">
                  <c:v>405</c:v>
                </c:pt>
                <c:pt idx="124">
                  <c:v>398</c:v>
                </c:pt>
                <c:pt idx="125">
                  <c:v>393</c:v>
                </c:pt>
                <c:pt idx="126">
                  <c:v>390</c:v>
                </c:pt>
                <c:pt idx="127">
                  <c:v>388</c:v>
                </c:pt>
                <c:pt idx="128">
                  <c:v>387</c:v>
                </c:pt>
                <c:pt idx="129">
                  <c:v>383</c:v>
                </c:pt>
                <c:pt idx="130">
                  <c:v>378</c:v>
                </c:pt>
                <c:pt idx="131">
                  <c:v>375</c:v>
                </c:pt>
                <c:pt idx="132">
                  <c:v>372</c:v>
                </c:pt>
                <c:pt idx="133">
                  <c:v>370</c:v>
                </c:pt>
                <c:pt idx="134">
                  <c:v>367</c:v>
                </c:pt>
                <c:pt idx="135">
                  <c:v>364</c:v>
                </c:pt>
                <c:pt idx="136">
                  <c:v>360</c:v>
                </c:pt>
                <c:pt idx="137">
                  <c:v>357</c:v>
                </c:pt>
                <c:pt idx="138">
                  <c:v>355</c:v>
                </c:pt>
                <c:pt idx="139">
                  <c:v>352</c:v>
                </c:pt>
                <c:pt idx="140">
                  <c:v>349</c:v>
                </c:pt>
                <c:pt idx="141">
                  <c:v>346</c:v>
                </c:pt>
                <c:pt idx="142">
                  <c:v>343</c:v>
                </c:pt>
                <c:pt idx="143">
                  <c:v>341</c:v>
                </c:pt>
                <c:pt idx="144">
                  <c:v>338</c:v>
                </c:pt>
                <c:pt idx="145">
                  <c:v>335</c:v>
                </c:pt>
                <c:pt idx="146">
                  <c:v>333</c:v>
                </c:pt>
                <c:pt idx="147">
                  <c:v>330</c:v>
                </c:pt>
                <c:pt idx="148">
                  <c:v>327</c:v>
                </c:pt>
                <c:pt idx="149">
                  <c:v>324</c:v>
                </c:pt>
                <c:pt idx="150">
                  <c:v>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436</c:v>
                </c:pt>
                <c:pt idx="122">
                  <c:v>450</c:v>
                </c:pt>
                <c:pt idx="123">
                  <c:v>453</c:v>
                </c:pt>
                <c:pt idx="124">
                  <c:v>451</c:v>
                </c:pt>
                <c:pt idx="125">
                  <c:v>457</c:v>
                </c:pt>
                <c:pt idx="126">
                  <c:v>466</c:v>
                </c:pt>
                <c:pt idx="127">
                  <c:v>479</c:v>
                </c:pt>
                <c:pt idx="128">
                  <c:v>492</c:v>
                </c:pt>
                <c:pt idx="129">
                  <c:v>499</c:v>
                </c:pt>
                <c:pt idx="130">
                  <c:v>504</c:v>
                </c:pt>
                <c:pt idx="131">
                  <c:v>511</c:v>
                </c:pt>
                <c:pt idx="132">
                  <c:v>523</c:v>
                </c:pt>
                <c:pt idx="133">
                  <c:v>534</c:v>
                </c:pt>
                <c:pt idx="134">
                  <c:v>545</c:v>
                </c:pt>
                <c:pt idx="135">
                  <c:v>554</c:v>
                </c:pt>
                <c:pt idx="136">
                  <c:v>562</c:v>
                </c:pt>
                <c:pt idx="137">
                  <c:v>572</c:v>
                </c:pt>
                <c:pt idx="138">
                  <c:v>583</c:v>
                </c:pt>
                <c:pt idx="139">
                  <c:v>595</c:v>
                </c:pt>
                <c:pt idx="140">
                  <c:v>606</c:v>
                </c:pt>
                <c:pt idx="141">
                  <c:v>616</c:v>
                </c:pt>
                <c:pt idx="142">
                  <c:v>627</c:v>
                </c:pt>
                <c:pt idx="143">
                  <c:v>638</c:v>
                </c:pt>
                <c:pt idx="144">
                  <c:v>650</c:v>
                </c:pt>
                <c:pt idx="145">
                  <c:v>662</c:v>
                </c:pt>
                <c:pt idx="146">
                  <c:v>674</c:v>
                </c:pt>
                <c:pt idx="147">
                  <c:v>686</c:v>
                </c:pt>
                <c:pt idx="148">
                  <c:v>698</c:v>
                </c:pt>
                <c:pt idx="149">
                  <c:v>711</c:v>
                </c:pt>
                <c:pt idx="150">
                  <c:v>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196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534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767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2540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756</c:v>
                </c:pt>
                <c:pt idx="51">
                  <c:v>774</c:v>
                </c:pt>
                <c:pt idx="52">
                  <c:v>879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171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1204</c:v>
                </c:pt>
                <c:pt idx="92">
                  <c:v>986</c:v>
                </c:pt>
                <c:pt idx="93">
                  <c:v>1023</c:v>
                </c:pt>
                <c:pt idx="94">
                  <c:v>823</c:v>
                </c:pt>
                <c:pt idx="95">
                  <c:v>674</c:v>
                </c:pt>
                <c:pt idx="96">
                  <c:v>254</c:v>
                </c:pt>
                <c:pt idx="97">
                  <c:v>960</c:v>
                </c:pt>
                <c:pt idx="98">
                  <c:v>1147</c:v>
                </c:pt>
                <c:pt idx="99">
                  <c:v>857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1005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264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305</c:v>
                </c:pt>
                <c:pt idx="131">
                  <c:v>104</c:v>
                </c:pt>
                <c:pt idx="132">
                  <c:v>604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421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504</c:v>
                </c:pt>
                <c:pt idx="141">
                  <c:v>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737</c:v>
                </c:pt>
                <c:pt idx="122">
                  <c:v>695</c:v>
                </c:pt>
                <c:pt idx="123">
                  <c:v>663</c:v>
                </c:pt>
                <c:pt idx="124">
                  <c:v>638</c:v>
                </c:pt>
                <c:pt idx="125">
                  <c:v>610</c:v>
                </c:pt>
                <c:pt idx="126">
                  <c:v>580</c:v>
                </c:pt>
                <c:pt idx="127">
                  <c:v>550</c:v>
                </c:pt>
                <c:pt idx="128">
                  <c:v>519</c:v>
                </c:pt>
                <c:pt idx="129">
                  <c:v>494</c:v>
                </c:pt>
                <c:pt idx="130">
                  <c:v>472</c:v>
                </c:pt>
                <c:pt idx="131">
                  <c:v>450</c:v>
                </c:pt>
                <c:pt idx="132">
                  <c:v>428</c:v>
                </c:pt>
                <c:pt idx="133">
                  <c:v>406</c:v>
                </c:pt>
                <c:pt idx="134">
                  <c:v>386</c:v>
                </c:pt>
                <c:pt idx="135">
                  <c:v>367</c:v>
                </c:pt>
                <c:pt idx="136">
                  <c:v>350</c:v>
                </c:pt>
                <c:pt idx="137">
                  <c:v>334</c:v>
                </c:pt>
                <c:pt idx="138">
                  <c:v>318</c:v>
                </c:pt>
                <c:pt idx="139">
                  <c:v>302</c:v>
                </c:pt>
                <c:pt idx="140">
                  <c:v>287</c:v>
                </c:pt>
                <c:pt idx="141">
                  <c:v>274</c:v>
                </c:pt>
                <c:pt idx="142">
                  <c:v>261</c:v>
                </c:pt>
                <c:pt idx="143">
                  <c:v>249</c:v>
                </c:pt>
                <c:pt idx="144">
                  <c:v>237</c:v>
                </c:pt>
                <c:pt idx="145">
                  <c:v>226</c:v>
                </c:pt>
                <c:pt idx="146">
                  <c:v>215</c:v>
                </c:pt>
                <c:pt idx="147">
                  <c:v>205</c:v>
                </c:pt>
                <c:pt idx="148">
                  <c:v>196</c:v>
                </c:pt>
                <c:pt idx="149">
                  <c:v>187</c:v>
                </c:pt>
                <c:pt idx="150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770</c:v>
                </c:pt>
                <c:pt idx="122">
                  <c:v>748</c:v>
                </c:pt>
                <c:pt idx="123">
                  <c:v>727</c:v>
                </c:pt>
                <c:pt idx="124">
                  <c:v>708</c:v>
                </c:pt>
                <c:pt idx="125">
                  <c:v>688</c:v>
                </c:pt>
                <c:pt idx="126">
                  <c:v>669</c:v>
                </c:pt>
                <c:pt idx="127">
                  <c:v>650</c:v>
                </c:pt>
                <c:pt idx="128">
                  <c:v>632</c:v>
                </c:pt>
                <c:pt idx="129">
                  <c:v>614</c:v>
                </c:pt>
                <c:pt idx="130">
                  <c:v>598</c:v>
                </c:pt>
                <c:pt idx="131">
                  <c:v>581</c:v>
                </c:pt>
                <c:pt idx="132">
                  <c:v>565</c:v>
                </c:pt>
                <c:pt idx="133">
                  <c:v>550</c:v>
                </c:pt>
                <c:pt idx="134">
                  <c:v>534</c:v>
                </c:pt>
                <c:pt idx="135">
                  <c:v>520</c:v>
                </c:pt>
                <c:pt idx="136">
                  <c:v>506</c:v>
                </c:pt>
                <c:pt idx="137">
                  <c:v>492</c:v>
                </c:pt>
                <c:pt idx="138">
                  <c:v>478</c:v>
                </c:pt>
                <c:pt idx="139">
                  <c:v>465</c:v>
                </c:pt>
                <c:pt idx="140">
                  <c:v>453</c:v>
                </c:pt>
                <c:pt idx="141">
                  <c:v>440</c:v>
                </c:pt>
                <c:pt idx="142">
                  <c:v>428</c:v>
                </c:pt>
                <c:pt idx="143">
                  <c:v>417</c:v>
                </c:pt>
                <c:pt idx="144">
                  <c:v>406</c:v>
                </c:pt>
                <c:pt idx="145">
                  <c:v>395</c:v>
                </c:pt>
                <c:pt idx="146">
                  <c:v>384</c:v>
                </c:pt>
                <c:pt idx="147">
                  <c:v>374</c:v>
                </c:pt>
                <c:pt idx="148">
                  <c:v>364</c:v>
                </c:pt>
                <c:pt idx="149">
                  <c:v>354</c:v>
                </c:pt>
                <c:pt idx="150">
                  <c:v>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803</c:v>
                </c:pt>
                <c:pt idx="122">
                  <c:v>800</c:v>
                </c:pt>
                <c:pt idx="123">
                  <c:v>791</c:v>
                </c:pt>
                <c:pt idx="124">
                  <c:v>777</c:v>
                </c:pt>
                <c:pt idx="125">
                  <c:v>769</c:v>
                </c:pt>
                <c:pt idx="126">
                  <c:v>763</c:v>
                </c:pt>
                <c:pt idx="127">
                  <c:v>759</c:v>
                </c:pt>
                <c:pt idx="128">
                  <c:v>756</c:v>
                </c:pt>
                <c:pt idx="129">
                  <c:v>748</c:v>
                </c:pt>
                <c:pt idx="130">
                  <c:v>740</c:v>
                </c:pt>
                <c:pt idx="131">
                  <c:v>733</c:v>
                </c:pt>
                <c:pt idx="132">
                  <c:v>728</c:v>
                </c:pt>
                <c:pt idx="133">
                  <c:v>723</c:v>
                </c:pt>
                <c:pt idx="134">
                  <c:v>718</c:v>
                </c:pt>
                <c:pt idx="135">
                  <c:v>711</c:v>
                </c:pt>
                <c:pt idx="136">
                  <c:v>705</c:v>
                </c:pt>
                <c:pt idx="137">
                  <c:v>699</c:v>
                </c:pt>
                <c:pt idx="138">
                  <c:v>693</c:v>
                </c:pt>
                <c:pt idx="139">
                  <c:v>688</c:v>
                </c:pt>
                <c:pt idx="140">
                  <c:v>683</c:v>
                </c:pt>
                <c:pt idx="141">
                  <c:v>677</c:v>
                </c:pt>
                <c:pt idx="142">
                  <c:v>671</c:v>
                </c:pt>
                <c:pt idx="143">
                  <c:v>666</c:v>
                </c:pt>
                <c:pt idx="144">
                  <c:v>661</c:v>
                </c:pt>
                <c:pt idx="145">
                  <c:v>655</c:v>
                </c:pt>
                <c:pt idx="146">
                  <c:v>650</c:v>
                </c:pt>
                <c:pt idx="147">
                  <c:v>645</c:v>
                </c:pt>
                <c:pt idx="148">
                  <c:v>640</c:v>
                </c:pt>
                <c:pt idx="149">
                  <c:v>634</c:v>
                </c:pt>
                <c:pt idx="150">
                  <c:v>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853</c:v>
                </c:pt>
                <c:pt idx="122">
                  <c:v>879</c:v>
                </c:pt>
                <c:pt idx="123">
                  <c:v>886</c:v>
                </c:pt>
                <c:pt idx="124">
                  <c:v>882</c:v>
                </c:pt>
                <c:pt idx="125">
                  <c:v>893</c:v>
                </c:pt>
                <c:pt idx="126">
                  <c:v>912</c:v>
                </c:pt>
                <c:pt idx="127">
                  <c:v>936</c:v>
                </c:pt>
                <c:pt idx="128">
                  <c:v>963</c:v>
                </c:pt>
                <c:pt idx="129">
                  <c:v>975</c:v>
                </c:pt>
                <c:pt idx="130">
                  <c:v>985</c:v>
                </c:pt>
                <c:pt idx="131">
                  <c:v>999</c:v>
                </c:pt>
                <c:pt idx="132">
                  <c:v>1022</c:v>
                </c:pt>
                <c:pt idx="133">
                  <c:v>1045</c:v>
                </c:pt>
                <c:pt idx="134">
                  <c:v>1065</c:v>
                </c:pt>
                <c:pt idx="135">
                  <c:v>1083</c:v>
                </c:pt>
                <c:pt idx="136">
                  <c:v>1099</c:v>
                </c:pt>
                <c:pt idx="137">
                  <c:v>1118</c:v>
                </c:pt>
                <c:pt idx="138">
                  <c:v>1140</c:v>
                </c:pt>
                <c:pt idx="139">
                  <c:v>1163</c:v>
                </c:pt>
                <c:pt idx="140">
                  <c:v>1184</c:v>
                </c:pt>
                <c:pt idx="141">
                  <c:v>1205</c:v>
                </c:pt>
                <c:pt idx="142">
                  <c:v>1225</c:v>
                </c:pt>
                <c:pt idx="143">
                  <c:v>1248</c:v>
                </c:pt>
                <c:pt idx="144">
                  <c:v>1271</c:v>
                </c:pt>
                <c:pt idx="145">
                  <c:v>1295</c:v>
                </c:pt>
                <c:pt idx="146">
                  <c:v>1318</c:v>
                </c:pt>
                <c:pt idx="147">
                  <c:v>1342</c:v>
                </c:pt>
                <c:pt idx="148">
                  <c:v>1365</c:v>
                </c:pt>
                <c:pt idx="149">
                  <c:v>1390</c:v>
                </c:pt>
                <c:pt idx="150">
                  <c:v>1416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400</c:v>
                </c:pt>
                <c:pt idx="1">
                  <c:v>399</c:v>
                </c:pt>
                <c:pt idx="2">
                  <c:v>499</c:v>
                </c:pt>
                <c:pt idx="3">
                  <c:v>410</c:v>
                </c:pt>
                <c:pt idx="4">
                  <c:v>355</c:v>
                </c:pt>
                <c:pt idx="5">
                  <c:v>144</c:v>
                </c:pt>
                <c:pt idx="6">
                  <c:v>334</c:v>
                </c:pt>
                <c:pt idx="7">
                  <c:v>550</c:v>
                </c:pt>
                <c:pt idx="8">
                  <c:v>524</c:v>
                </c:pt>
                <c:pt idx="9">
                  <c:v>571</c:v>
                </c:pt>
                <c:pt idx="10">
                  <c:v>509</c:v>
                </c:pt>
                <c:pt idx="11">
                  <c:v>403</c:v>
                </c:pt>
                <c:pt idx="12">
                  <c:v>234</c:v>
                </c:pt>
                <c:pt idx="13">
                  <c:v>445</c:v>
                </c:pt>
                <c:pt idx="14">
                  <c:v>859</c:v>
                </c:pt>
                <c:pt idx="15">
                  <c:v>775</c:v>
                </c:pt>
                <c:pt idx="16">
                  <c:v>856</c:v>
                </c:pt>
                <c:pt idx="17">
                  <c:v>852</c:v>
                </c:pt>
                <c:pt idx="18">
                  <c:v>810</c:v>
                </c:pt>
                <c:pt idx="19">
                  <c:v>430</c:v>
                </c:pt>
                <c:pt idx="20">
                  <c:v>788</c:v>
                </c:pt>
                <c:pt idx="21">
                  <c:v>1193</c:v>
                </c:pt>
                <c:pt idx="22">
                  <c:v>1461</c:v>
                </c:pt>
                <c:pt idx="23">
                  <c:v>779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1882</c:v>
                </c:pt>
                <c:pt idx="30">
                  <c:v>1768</c:v>
                </c:pt>
                <c:pt idx="31">
                  <c:v>394</c:v>
                </c:pt>
                <c:pt idx="32">
                  <c:v>567</c:v>
                </c:pt>
                <c:pt idx="33">
                  <c:v>850</c:v>
                </c:pt>
                <c:pt idx="34">
                  <c:v>1263</c:v>
                </c:pt>
                <c:pt idx="35">
                  <c:v>2065</c:v>
                </c:pt>
                <c:pt idx="36">
                  <c:v>1799</c:v>
                </c:pt>
                <c:pt idx="37">
                  <c:v>1404</c:v>
                </c:pt>
                <c:pt idx="38">
                  <c:v>1261</c:v>
                </c:pt>
                <c:pt idx="39">
                  <c:v>788</c:v>
                </c:pt>
                <c:pt idx="40">
                  <c:v>485</c:v>
                </c:pt>
                <c:pt idx="41">
                  <c:v>807</c:v>
                </c:pt>
                <c:pt idx="42">
                  <c:v>956</c:v>
                </c:pt>
                <c:pt idx="43">
                  <c:v>1061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721</c:v>
                </c:pt>
                <c:pt idx="49">
                  <c:v>912</c:v>
                </c:pt>
                <c:pt idx="50">
                  <c:v>799</c:v>
                </c:pt>
                <c:pt idx="51">
                  <c:v>664</c:v>
                </c:pt>
                <c:pt idx="52">
                  <c:v>889</c:v>
                </c:pt>
                <c:pt idx="53">
                  <c:v>484</c:v>
                </c:pt>
                <c:pt idx="54">
                  <c:v>281</c:v>
                </c:pt>
                <c:pt idx="55">
                  <c:v>736</c:v>
                </c:pt>
                <c:pt idx="56">
                  <c:v>955</c:v>
                </c:pt>
                <c:pt idx="57">
                  <c:v>877</c:v>
                </c:pt>
                <c:pt idx="58">
                  <c:v>835</c:v>
                </c:pt>
                <c:pt idx="59">
                  <c:v>911</c:v>
                </c:pt>
                <c:pt idx="60">
                  <c:v>439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978</c:v>
                </c:pt>
                <c:pt idx="65">
                  <c:v>1060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1170</c:v>
                </c:pt>
                <c:pt idx="70">
                  <c:v>1151</c:v>
                </c:pt>
                <c:pt idx="71">
                  <c:v>992</c:v>
                </c:pt>
                <c:pt idx="72">
                  <c:v>1110</c:v>
                </c:pt>
                <c:pt idx="73">
                  <c:v>993</c:v>
                </c:pt>
                <c:pt idx="74">
                  <c:v>833</c:v>
                </c:pt>
                <c:pt idx="75">
                  <c:v>467</c:v>
                </c:pt>
                <c:pt idx="76">
                  <c:v>1080</c:v>
                </c:pt>
                <c:pt idx="77">
                  <c:v>1369</c:v>
                </c:pt>
                <c:pt idx="78">
                  <c:v>1342</c:v>
                </c:pt>
                <c:pt idx="79">
                  <c:v>1378</c:v>
                </c:pt>
                <c:pt idx="80">
                  <c:v>1221</c:v>
                </c:pt>
                <c:pt idx="81">
                  <c:v>976</c:v>
                </c:pt>
                <c:pt idx="82">
                  <c:v>791</c:v>
                </c:pt>
                <c:pt idx="83">
                  <c:v>1267</c:v>
                </c:pt>
                <c:pt idx="84">
                  <c:v>2038</c:v>
                </c:pt>
                <c:pt idx="85">
                  <c:v>1494</c:v>
                </c:pt>
                <c:pt idx="86">
                  <c:v>1676</c:v>
                </c:pt>
                <c:pt idx="87">
                  <c:v>1796</c:v>
                </c:pt>
                <c:pt idx="88">
                  <c:v>1242</c:v>
                </c:pt>
                <c:pt idx="89">
                  <c:v>947</c:v>
                </c:pt>
                <c:pt idx="90">
                  <c:v>1483</c:v>
                </c:pt>
                <c:pt idx="91">
                  <c:v>2012</c:v>
                </c:pt>
                <c:pt idx="92">
                  <c:v>1659</c:v>
                </c:pt>
                <c:pt idx="93">
                  <c:v>1850</c:v>
                </c:pt>
                <c:pt idx="94">
                  <c:v>1462</c:v>
                </c:pt>
                <c:pt idx="95">
                  <c:v>1282</c:v>
                </c:pt>
                <c:pt idx="96">
                  <c:v>641</c:v>
                </c:pt>
                <c:pt idx="97">
                  <c:v>1168</c:v>
                </c:pt>
                <c:pt idx="98">
                  <c:v>1784</c:v>
                </c:pt>
                <c:pt idx="99">
                  <c:v>1706</c:v>
                </c:pt>
                <c:pt idx="100">
                  <c:v>1116</c:v>
                </c:pt>
                <c:pt idx="101">
                  <c:v>1404</c:v>
                </c:pt>
                <c:pt idx="102">
                  <c:v>935</c:v>
                </c:pt>
                <c:pt idx="103">
                  <c:v>508</c:v>
                </c:pt>
                <c:pt idx="104">
                  <c:v>1016</c:v>
                </c:pt>
                <c:pt idx="105">
                  <c:v>1456</c:v>
                </c:pt>
                <c:pt idx="106">
                  <c:v>1208</c:v>
                </c:pt>
                <c:pt idx="107">
                  <c:v>1052</c:v>
                </c:pt>
                <c:pt idx="108">
                  <c:v>1196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1009</c:v>
                </c:pt>
                <c:pt idx="113">
                  <c:v>781</c:v>
                </c:pt>
                <c:pt idx="114">
                  <c:v>798</c:v>
                </c:pt>
                <c:pt idx="115">
                  <c:v>780</c:v>
                </c:pt>
                <c:pt idx="116">
                  <c:v>483</c:v>
                </c:pt>
                <c:pt idx="117">
                  <c:v>237</c:v>
                </c:pt>
                <c:pt idx="118">
                  <c:v>664</c:v>
                </c:pt>
                <c:pt idx="119">
                  <c:v>758</c:v>
                </c:pt>
                <c:pt idx="120">
                  <c:v>725</c:v>
                </c:pt>
                <c:pt idx="121">
                  <c:v>470</c:v>
                </c:pt>
                <c:pt idx="122">
                  <c:v>542</c:v>
                </c:pt>
                <c:pt idx="123">
                  <c:v>268</c:v>
                </c:pt>
                <c:pt idx="124">
                  <c:v>255</c:v>
                </c:pt>
                <c:pt idx="125">
                  <c:v>186</c:v>
                </c:pt>
                <c:pt idx="126">
                  <c:v>456</c:v>
                </c:pt>
                <c:pt idx="127">
                  <c:v>643</c:v>
                </c:pt>
                <c:pt idx="128">
                  <c:v>431</c:v>
                </c:pt>
                <c:pt idx="129">
                  <c:v>444</c:v>
                </c:pt>
                <c:pt idx="130">
                  <c:v>276</c:v>
                </c:pt>
                <c:pt idx="131">
                  <c:v>148</c:v>
                </c:pt>
                <c:pt idx="132">
                  <c:v>350</c:v>
                </c:pt>
                <c:pt idx="133">
                  <c:v>435</c:v>
                </c:pt>
                <c:pt idx="134">
                  <c:v>351</c:v>
                </c:pt>
                <c:pt idx="135">
                  <c:v>268</c:v>
                </c:pt>
                <c:pt idx="136">
                  <c:v>339</c:v>
                </c:pt>
                <c:pt idx="137">
                  <c:v>209</c:v>
                </c:pt>
                <c:pt idx="138">
                  <c:v>84</c:v>
                </c:pt>
                <c:pt idx="139">
                  <c:v>256</c:v>
                </c:pt>
                <c:pt idx="140">
                  <c:v>366</c:v>
                </c:pt>
                <c:pt idx="14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714</c:v>
                </c:pt>
                <c:pt idx="122">
                  <c:v>673</c:v>
                </c:pt>
                <c:pt idx="123">
                  <c:v>643</c:v>
                </c:pt>
                <c:pt idx="124">
                  <c:v>618</c:v>
                </c:pt>
                <c:pt idx="125">
                  <c:v>591</c:v>
                </c:pt>
                <c:pt idx="126">
                  <c:v>562</c:v>
                </c:pt>
                <c:pt idx="127">
                  <c:v>532</c:v>
                </c:pt>
                <c:pt idx="128">
                  <c:v>502</c:v>
                </c:pt>
                <c:pt idx="129">
                  <c:v>479</c:v>
                </c:pt>
                <c:pt idx="130">
                  <c:v>457</c:v>
                </c:pt>
                <c:pt idx="131">
                  <c:v>436</c:v>
                </c:pt>
                <c:pt idx="132">
                  <c:v>414</c:v>
                </c:pt>
                <c:pt idx="133">
                  <c:v>393</c:v>
                </c:pt>
                <c:pt idx="134">
                  <c:v>374</c:v>
                </c:pt>
                <c:pt idx="135">
                  <c:v>356</c:v>
                </c:pt>
                <c:pt idx="136">
                  <c:v>339</c:v>
                </c:pt>
                <c:pt idx="137">
                  <c:v>323</c:v>
                </c:pt>
                <c:pt idx="138">
                  <c:v>308</c:v>
                </c:pt>
                <c:pt idx="139">
                  <c:v>292</c:v>
                </c:pt>
                <c:pt idx="140">
                  <c:v>278</c:v>
                </c:pt>
                <c:pt idx="141">
                  <c:v>265</c:v>
                </c:pt>
                <c:pt idx="142">
                  <c:v>253</c:v>
                </c:pt>
                <c:pt idx="143">
                  <c:v>241</c:v>
                </c:pt>
                <c:pt idx="144">
                  <c:v>229</c:v>
                </c:pt>
                <c:pt idx="145">
                  <c:v>219</c:v>
                </c:pt>
                <c:pt idx="146">
                  <c:v>208</c:v>
                </c:pt>
                <c:pt idx="147">
                  <c:v>199</c:v>
                </c:pt>
                <c:pt idx="148">
                  <c:v>189</c:v>
                </c:pt>
                <c:pt idx="149">
                  <c:v>181</c:v>
                </c:pt>
                <c:pt idx="150">
                  <c:v>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746</c:v>
                </c:pt>
                <c:pt idx="122">
                  <c:v>724</c:v>
                </c:pt>
                <c:pt idx="123">
                  <c:v>704</c:v>
                </c:pt>
                <c:pt idx="124">
                  <c:v>685</c:v>
                </c:pt>
                <c:pt idx="125">
                  <c:v>667</c:v>
                </c:pt>
                <c:pt idx="126">
                  <c:v>648</c:v>
                </c:pt>
                <c:pt idx="127">
                  <c:v>630</c:v>
                </c:pt>
                <c:pt idx="128">
                  <c:v>612</c:v>
                </c:pt>
                <c:pt idx="129">
                  <c:v>595</c:v>
                </c:pt>
                <c:pt idx="130">
                  <c:v>579</c:v>
                </c:pt>
                <c:pt idx="131">
                  <c:v>563</c:v>
                </c:pt>
                <c:pt idx="132">
                  <c:v>548</c:v>
                </c:pt>
                <c:pt idx="133">
                  <c:v>532</c:v>
                </c:pt>
                <c:pt idx="134">
                  <c:v>518</c:v>
                </c:pt>
                <c:pt idx="135">
                  <c:v>503</c:v>
                </c:pt>
                <c:pt idx="136">
                  <c:v>490</c:v>
                </c:pt>
                <c:pt idx="137">
                  <c:v>476</c:v>
                </c:pt>
                <c:pt idx="138">
                  <c:v>463</c:v>
                </c:pt>
                <c:pt idx="139">
                  <c:v>451</c:v>
                </c:pt>
                <c:pt idx="140">
                  <c:v>438</c:v>
                </c:pt>
                <c:pt idx="141">
                  <c:v>426</c:v>
                </c:pt>
                <c:pt idx="142">
                  <c:v>415</c:v>
                </c:pt>
                <c:pt idx="143">
                  <c:v>404</c:v>
                </c:pt>
                <c:pt idx="144">
                  <c:v>393</c:v>
                </c:pt>
                <c:pt idx="145">
                  <c:v>382</c:v>
                </c:pt>
                <c:pt idx="146">
                  <c:v>372</c:v>
                </c:pt>
                <c:pt idx="147">
                  <c:v>362</c:v>
                </c:pt>
                <c:pt idx="148">
                  <c:v>352</c:v>
                </c:pt>
                <c:pt idx="149">
                  <c:v>343</c:v>
                </c:pt>
                <c:pt idx="150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778</c:v>
                </c:pt>
                <c:pt idx="122">
                  <c:v>775</c:v>
                </c:pt>
                <c:pt idx="123">
                  <c:v>766</c:v>
                </c:pt>
                <c:pt idx="124">
                  <c:v>753</c:v>
                </c:pt>
                <c:pt idx="125">
                  <c:v>745</c:v>
                </c:pt>
                <c:pt idx="126">
                  <c:v>739</c:v>
                </c:pt>
                <c:pt idx="127">
                  <c:v>735</c:v>
                </c:pt>
                <c:pt idx="128">
                  <c:v>732</c:v>
                </c:pt>
                <c:pt idx="129">
                  <c:v>725</c:v>
                </c:pt>
                <c:pt idx="130">
                  <c:v>717</c:v>
                </c:pt>
                <c:pt idx="131">
                  <c:v>710</c:v>
                </c:pt>
                <c:pt idx="132">
                  <c:v>705</c:v>
                </c:pt>
                <c:pt idx="133">
                  <c:v>700</c:v>
                </c:pt>
                <c:pt idx="134">
                  <c:v>695</c:v>
                </c:pt>
                <c:pt idx="135">
                  <c:v>689</c:v>
                </c:pt>
                <c:pt idx="136">
                  <c:v>682</c:v>
                </c:pt>
                <c:pt idx="137">
                  <c:v>677</c:v>
                </c:pt>
                <c:pt idx="138">
                  <c:v>671</c:v>
                </c:pt>
                <c:pt idx="139">
                  <c:v>667</c:v>
                </c:pt>
                <c:pt idx="140">
                  <c:v>661</c:v>
                </c:pt>
                <c:pt idx="141">
                  <c:v>656</c:v>
                </c:pt>
                <c:pt idx="142">
                  <c:v>650</c:v>
                </c:pt>
                <c:pt idx="143">
                  <c:v>645</c:v>
                </c:pt>
                <c:pt idx="144">
                  <c:v>640</c:v>
                </c:pt>
                <c:pt idx="145">
                  <c:v>635</c:v>
                </c:pt>
                <c:pt idx="146">
                  <c:v>630</c:v>
                </c:pt>
                <c:pt idx="147">
                  <c:v>624</c:v>
                </c:pt>
                <c:pt idx="148">
                  <c:v>619</c:v>
                </c:pt>
                <c:pt idx="149">
                  <c:v>614</c:v>
                </c:pt>
                <c:pt idx="150">
                  <c:v>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1,15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826</c:v>
                </c:pt>
                <c:pt idx="122">
                  <c:v>852</c:v>
                </c:pt>
                <c:pt idx="123">
                  <c:v>858</c:v>
                </c:pt>
                <c:pt idx="124">
                  <c:v>854</c:v>
                </c:pt>
                <c:pt idx="125">
                  <c:v>864</c:v>
                </c:pt>
                <c:pt idx="126">
                  <c:v>883</c:v>
                </c:pt>
                <c:pt idx="127">
                  <c:v>906</c:v>
                </c:pt>
                <c:pt idx="128">
                  <c:v>932</c:v>
                </c:pt>
                <c:pt idx="129">
                  <c:v>944</c:v>
                </c:pt>
                <c:pt idx="130">
                  <c:v>954</c:v>
                </c:pt>
                <c:pt idx="131">
                  <c:v>968</c:v>
                </c:pt>
                <c:pt idx="132">
                  <c:v>990</c:v>
                </c:pt>
                <c:pt idx="133">
                  <c:v>1012</c:v>
                </c:pt>
                <c:pt idx="134">
                  <c:v>1032</c:v>
                </c:pt>
                <c:pt idx="135">
                  <c:v>1049</c:v>
                </c:pt>
                <c:pt idx="136">
                  <c:v>1064</c:v>
                </c:pt>
                <c:pt idx="137">
                  <c:v>1083</c:v>
                </c:pt>
                <c:pt idx="138">
                  <c:v>1104</c:v>
                </c:pt>
                <c:pt idx="139">
                  <c:v>1127</c:v>
                </c:pt>
                <c:pt idx="140">
                  <c:v>1147</c:v>
                </c:pt>
                <c:pt idx="141">
                  <c:v>1167</c:v>
                </c:pt>
                <c:pt idx="142">
                  <c:v>1187</c:v>
                </c:pt>
                <c:pt idx="143">
                  <c:v>1208</c:v>
                </c:pt>
                <c:pt idx="144">
                  <c:v>1231</c:v>
                </c:pt>
                <c:pt idx="145">
                  <c:v>1254</c:v>
                </c:pt>
                <c:pt idx="146">
                  <c:v>1277</c:v>
                </c:pt>
                <c:pt idx="147">
                  <c:v>1299</c:v>
                </c:pt>
                <c:pt idx="148">
                  <c:v>1322</c:v>
                </c:pt>
                <c:pt idx="149">
                  <c:v>1346</c:v>
                </c:pt>
                <c:pt idx="150">
                  <c:v>1371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5-4860-9EF0-E4B501B4E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841</c:v>
                </c:pt>
                <c:pt idx="1">
                  <c:v>484</c:v>
                </c:pt>
                <c:pt idx="2">
                  <c:v>626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886</c:v>
                </c:pt>
                <c:pt idx="8">
                  <c:v>821</c:v>
                </c:pt>
                <c:pt idx="9">
                  <c:v>806</c:v>
                </c:pt>
                <c:pt idx="10">
                  <c:v>857</c:v>
                </c:pt>
                <c:pt idx="11">
                  <c:v>577</c:v>
                </c:pt>
                <c:pt idx="12">
                  <c:v>142</c:v>
                </c:pt>
                <c:pt idx="13">
                  <c:v>768</c:v>
                </c:pt>
                <c:pt idx="14">
                  <c:v>1071</c:v>
                </c:pt>
                <c:pt idx="15">
                  <c:v>968</c:v>
                </c:pt>
                <c:pt idx="16">
                  <c:v>1106</c:v>
                </c:pt>
                <c:pt idx="17">
                  <c:v>1131</c:v>
                </c:pt>
                <c:pt idx="18">
                  <c:v>760</c:v>
                </c:pt>
                <c:pt idx="19">
                  <c:v>282</c:v>
                </c:pt>
                <c:pt idx="20">
                  <c:v>1024</c:v>
                </c:pt>
                <c:pt idx="21">
                  <c:v>1552</c:v>
                </c:pt>
                <c:pt idx="22">
                  <c:v>1774</c:v>
                </c:pt>
                <c:pt idx="23">
                  <c:v>633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2376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574</c:v>
                </c:pt>
                <c:pt idx="33">
                  <c:v>821</c:v>
                </c:pt>
                <c:pt idx="34">
                  <c:v>1601</c:v>
                </c:pt>
                <c:pt idx="35">
                  <c:v>2645</c:v>
                </c:pt>
                <c:pt idx="36">
                  <c:v>2267</c:v>
                </c:pt>
                <c:pt idx="37">
                  <c:v>1976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1000</c:v>
                </c:pt>
                <c:pt idx="45">
                  <c:v>1209</c:v>
                </c:pt>
                <c:pt idx="46">
                  <c:v>687</c:v>
                </c:pt>
                <c:pt idx="47">
                  <c:v>198</c:v>
                </c:pt>
                <c:pt idx="48">
                  <c:v>1050</c:v>
                </c:pt>
                <c:pt idx="49">
                  <c:v>1242</c:v>
                </c:pt>
                <c:pt idx="50">
                  <c:v>1138</c:v>
                </c:pt>
                <c:pt idx="51">
                  <c:v>1010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1257</c:v>
                </c:pt>
                <c:pt idx="57">
                  <c:v>1187</c:v>
                </c:pt>
                <c:pt idx="58">
                  <c:v>952</c:v>
                </c:pt>
                <c:pt idx="59">
                  <c:v>1024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1194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1357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1827</c:v>
                </c:pt>
                <c:pt idx="79">
                  <c:v>1866</c:v>
                </c:pt>
                <c:pt idx="80">
                  <c:v>1983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2398</c:v>
                </c:pt>
                <c:pt idx="87">
                  <c:v>2379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2908</c:v>
                </c:pt>
                <c:pt idx="92">
                  <c:v>2450</c:v>
                </c:pt>
                <c:pt idx="93">
                  <c:v>2612</c:v>
                </c:pt>
                <c:pt idx="94">
                  <c:v>2161</c:v>
                </c:pt>
                <c:pt idx="95">
                  <c:v>1764</c:v>
                </c:pt>
                <c:pt idx="96">
                  <c:v>701</c:v>
                </c:pt>
                <c:pt idx="97">
                  <c:v>1560</c:v>
                </c:pt>
                <c:pt idx="98">
                  <c:v>2642</c:v>
                </c:pt>
                <c:pt idx="99">
                  <c:v>2375</c:v>
                </c:pt>
                <c:pt idx="100">
                  <c:v>1702</c:v>
                </c:pt>
                <c:pt idx="101">
                  <c:v>2453</c:v>
                </c:pt>
                <c:pt idx="102">
                  <c:v>1286</c:v>
                </c:pt>
                <c:pt idx="103">
                  <c:v>557</c:v>
                </c:pt>
                <c:pt idx="104">
                  <c:v>1448</c:v>
                </c:pt>
                <c:pt idx="105">
                  <c:v>2331</c:v>
                </c:pt>
                <c:pt idx="106">
                  <c:v>1793</c:v>
                </c:pt>
                <c:pt idx="107">
                  <c:v>1578</c:v>
                </c:pt>
                <c:pt idx="108">
                  <c:v>1533</c:v>
                </c:pt>
                <c:pt idx="109">
                  <c:v>879</c:v>
                </c:pt>
                <c:pt idx="110">
                  <c:v>344</c:v>
                </c:pt>
                <c:pt idx="111">
                  <c:v>1242</c:v>
                </c:pt>
                <c:pt idx="112">
                  <c:v>1691</c:v>
                </c:pt>
                <c:pt idx="113">
                  <c:v>1203</c:v>
                </c:pt>
                <c:pt idx="114">
                  <c:v>1119</c:v>
                </c:pt>
                <c:pt idx="115">
                  <c:v>1197</c:v>
                </c:pt>
                <c:pt idx="116">
                  <c:v>597</c:v>
                </c:pt>
                <c:pt idx="117">
                  <c:v>233</c:v>
                </c:pt>
                <c:pt idx="118">
                  <c:v>971</c:v>
                </c:pt>
                <c:pt idx="119">
                  <c:v>1254</c:v>
                </c:pt>
                <c:pt idx="120">
                  <c:v>890</c:v>
                </c:pt>
                <c:pt idx="121">
                  <c:v>662</c:v>
                </c:pt>
                <c:pt idx="122">
                  <c:v>477</c:v>
                </c:pt>
                <c:pt idx="123">
                  <c:v>309</c:v>
                </c:pt>
                <c:pt idx="124">
                  <c:v>268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527</c:v>
                </c:pt>
                <c:pt idx="129">
                  <c:v>505</c:v>
                </c:pt>
                <c:pt idx="130">
                  <c:v>283</c:v>
                </c:pt>
                <c:pt idx="131">
                  <c:v>135</c:v>
                </c:pt>
                <c:pt idx="132">
                  <c:v>438</c:v>
                </c:pt>
                <c:pt idx="133">
                  <c:v>560</c:v>
                </c:pt>
                <c:pt idx="134">
                  <c:v>441</c:v>
                </c:pt>
                <c:pt idx="135">
                  <c:v>360</c:v>
                </c:pt>
                <c:pt idx="136">
                  <c:v>357</c:v>
                </c:pt>
                <c:pt idx="137">
                  <c:v>188</c:v>
                </c:pt>
                <c:pt idx="138">
                  <c:v>92</c:v>
                </c:pt>
                <c:pt idx="139">
                  <c:v>356</c:v>
                </c:pt>
                <c:pt idx="140">
                  <c:v>458</c:v>
                </c:pt>
                <c:pt idx="141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1002</c:v>
                </c:pt>
                <c:pt idx="122">
                  <c:v>945</c:v>
                </c:pt>
                <c:pt idx="123">
                  <c:v>901</c:v>
                </c:pt>
                <c:pt idx="124">
                  <c:v>867</c:v>
                </c:pt>
                <c:pt idx="125">
                  <c:v>829</c:v>
                </c:pt>
                <c:pt idx="126">
                  <c:v>788</c:v>
                </c:pt>
                <c:pt idx="127">
                  <c:v>747</c:v>
                </c:pt>
                <c:pt idx="128">
                  <c:v>705</c:v>
                </c:pt>
                <c:pt idx="129">
                  <c:v>672</c:v>
                </c:pt>
                <c:pt idx="130">
                  <c:v>642</c:v>
                </c:pt>
                <c:pt idx="131">
                  <c:v>612</c:v>
                </c:pt>
                <c:pt idx="132">
                  <c:v>582</c:v>
                </c:pt>
                <c:pt idx="133">
                  <c:v>552</c:v>
                </c:pt>
                <c:pt idx="134">
                  <c:v>524</c:v>
                </c:pt>
                <c:pt idx="135">
                  <c:v>499</c:v>
                </c:pt>
                <c:pt idx="136">
                  <c:v>476</c:v>
                </c:pt>
                <c:pt idx="137">
                  <c:v>454</c:v>
                </c:pt>
                <c:pt idx="138">
                  <c:v>432</c:v>
                </c:pt>
                <c:pt idx="139">
                  <c:v>410</c:v>
                </c:pt>
                <c:pt idx="140">
                  <c:v>390</c:v>
                </c:pt>
                <c:pt idx="141">
                  <c:v>372</c:v>
                </c:pt>
                <c:pt idx="142">
                  <c:v>355</c:v>
                </c:pt>
                <c:pt idx="143">
                  <c:v>338</c:v>
                </c:pt>
                <c:pt idx="144">
                  <c:v>322</c:v>
                </c:pt>
                <c:pt idx="145">
                  <c:v>307</c:v>
                </c:pt>
                <c:pt idx="146">
                  <c:v>292</c:v>
                </c:pt>
                <c:pt idx="147">
                  <c:v>279</c:v>
                </c:pt>
                <c:pt idx="148">
                  <c:v>266</c:v>
                </c:pt>
                <c:pt idx="149">
                  <c:v>254</c:v>
                </c:pt>
                <c:pt idx="150">
                  <c:v>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1047</c:v>
                </c:pt>
                <c:pt idx="122">
                  <c:v>1016</c:v>
                </c:pt>
                <c:pt idx="123">
                  <c:v>988</c:v>
                </c:pt>
                <c:pt idx="124">
                  <c:v>962</c:v>
                </c:pt>
                <c:pt idx="125">
                  <c:v>935</c:v>
                </c:pt>
                <c:pt idx="126">
                  <c:v>910</c:v>
                </c:pt>
                <c:pt idx="127">
                  <c:v>884</c:v>
                </c:pt>
                <c:pt idx="128">
                  <c:v>859</c:v>
                </c:pt>
                <c:pt idx="129">
                  <c:v>835</c:v>
                </c:pt>
                <c:pt idx="130">
                  <c:v>812</c:v>
                </c:pt>
                <c:pt idx="131">
                  <c:v>790</c:v>
                </c:pt>
                <c:pt idx="132">
                  <c:v>768</c:v>
                </c:pt>
                <c:pt idx="133">
                  <c:v>747</c:v>
                </c:pt>
                <c:pt idx="134">
                  <c:v>726</c:v>
                </c:pt>
                <c:pt idx="135">
                  <c:v>706</c:v>
                </c:pt>
                <c:pt idx="136">
                  <c:v>687</c:v>
                </c:pt>
                <c:pt idx="137">
                  <c:v>668</c:v>
                </c:pt>
                <c:pt idx="138">
                  <c:v>650</c:v>
                </c:pt>
                <c:pt idx="139">
                  <c:v>632</c:v>
                </c:pt>
                <c:pt idx="140">
                  <c:v>615</c:v>
                </c:pt>
                <c:pt idx="141">
                  <c:v>598</c:v>
                </c:pt>
                <c:pt idx="142">
                  <c:v>582</c:v>
                </c:pt>
                <c:pt idx="143">
                  <c:v>566</c:v>
                </c:pt>
                <c:pt idx="144">
                  <c:v>551</c:v>
                </c:pt>
                <c:pt idx="145">
                  <c:v>536</c:v>
                </c:pt>
                <c:pt idx="146">
                  <c:v>522</c:v>
                </c:pt>
                <c:pt idx="147">
                  <c:v>508</c:v>
                </c:pt>
                <c:pt idx="148">
                  <c:v>494</c:v>
                </c:pt>
                <c:pt idx="149">
                  <c:v>481</c:v>
                </c:pt>
                <c:pt idx="150">
                  <c:v>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1092</c:v>
                </c:pt>
                <c:pt idx="122">
                  <c:v>1088</c:v>
                </c:pt>
                <c:pt idx="123">
                  <c:v>1075</c:v>
                </c:pt>
                <c:pt idx="124">
                  <c:v>1056</c:v>
                </c:pt>
                <c:pt idx="125">
                  <c:v>1045</c:v>
                </c:pt>
                <c:pt idx="126">
                  <c:v>1037</c:v>
                </c:pt>
                <c:pt idx="127">
                  <c:v>1031</c:v>
                </c:pt>
                <c:pt idx="128">
                  <c:v>1027</c:v>
                </c:pt>
                <c:pt idx="129">
                  <c:v>1017</c:v>
                </c:pt>
                <c:pt idx="130">
                  <c:v>1005</c:v>
                </c:pt>
                <c:pt idx="131">
                  <c:v>996</c:v>
                </c:pt>
                <c:pt idx="132">
                  <c:v>989</c:v>
                </c:pt>
                <c:pt idx="133">
                  <c:v>982</c:v>
                </c:pt>
                <c:pt idx="134">
                  <c:v>975</c:v>
                </c:pt>
                <c:pt idx="135">
                  <c:v>967</c:v>
                </c:pt>
                <c:pt idx="136">
                  <c:v>957</c:v>
                </c:pt>
                <c:pt idx="137">
                  <c:v>949</c:v>
                </c:pt>
                <c:pt idx="138">
                  <c:v>942</c:v>
                </c:pt>
                <c:pt idx="139">
                  <c:v>935</c:v>
                </c:pt>
                <c:pt idx="140">
                  <c:v>928</c:v>
                </c:pt>
                <c:pt idx="141">
                  <c:v>920</c:v>
                </c:pt>
                <c:pt idx="142">
                  <c:v>912</c:v>
                </c:pt>
                <c:pt idx="143">
                  <c:v>905</c:v>
                </c:pt>
                <c:pt idx="144">
                  <c:v>898</c:v>
                </c:pt>
                <c:pt idx="145">
                  <c:v>890</c:v>
                </c:pt>
                <c:pt idx="146">
                  <c:v>883</c:v>
                </c:pt>
                <c:pt idx="147">
                  <c:v>876</c:v>
                </c:pt>
                <c:pt idx="148">
                  <c:v>869</c:v>
                </c:pt>
                <c:pt idx="149">
                  <c:v>862</c:v>
                </c:pt>
                <c:pt idx="150">
                  <c:v>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1,15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1159</c:v>
                </c:pt>
                <c:pt idx="122">
                  <c:v>1195</c:v>
                </c:pt>
                <c:pt idx="123">
                  <c:v>1204</c:v>
                </c:pt>
                <c:pt idx="124">
                  <c:v>1198</c:v>
                </c:pt>
                <c:pt idx="125">
                  <c:v>1213</c:v>
                </c:pt>
                <c:pt idx="126">
                  <c:v>1239</c:v>
                </c:pt>
                <c:pt idx="127">
                  <c:v>1272</c:v>
                </c:pt>
                <c:pt idx="128">
                  <c:v>1308</c:v>
                </c:pt>
                <c:pt idx="129">
                  <c:v>1325</c:v>
                </c:pt>
                <c:pt idx="130">
                  <c:v>1339</c:v>
                </c:pt>
                <c:pt idx="131">
                  <c:v>1358</c:v>
                </c:pt>
                <c:pt idx="132">
                  <c:v>1389</c:v>
                </c:pt>
                <c:pt idx="133">
                  <c:v>1420</c:v>
                </c:pt>
                <c:pt idx="134">
                  <c:v>1447</c:v>
                </c:pt>
                <c:pt idx="135">
                  <c:v>1471</c:v>
                </c:pt>
                <c:pt idx="136">
                  <c:v>1494</c:v>
                </c:pt>
                <c:pt idx="137">
                  <c:v>1520</c:v>
                </c:pt>
                <c:pt idx="138">
                  <c:v>1550</c:v>
                </c:pt>
                <c:pt idx="139">
                  <c:v>1581</c:v>
                </c:pt>
                <c:pt idx="140">
                  <c:v>1610</c:v>
                </c:pt>
                <c:pt idx="141">
                  <c:v>1637</c:v>
                </c:pt>
                <c:pt idx="142">
                  <c:v>1665</c:v>
                </c:pt>
                <c:pt idx="143">
                  <c:v>1695</c:v>
                </c:pt>
                <c:pt idx="144">
                  <c:v>1727</c:v>
                </c:pt>
                <c:pt idx="145">
                  <c:v>1760</c:v>
                </c:pt>
                <c:pt idx="146">
                  <c:v>1791</c:v>
                </c:pt>
                <c:pt idx="147">
                  <c:v>1823</c:v>
                </c:pt>
                <c:pt idx="148">
                  <c:v>1855</c:v>
                </c:pt>
                <c:pt idx="149">
                  <c:v>1889</c:v>
                </c:pt>
                <c:pt idx="150">
                  <c:v>1924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21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455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319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641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370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703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987</c:v>
                </c:pt>
                <c:pt idx="92">
                  <c:v>1085</c:v>
                </c:pt>
                <c:pt idx="93">
                  <c:v>1020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72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58</c:v>
                </c:pt>
                <c:pt idx="118">
                  <c:v>432</c:v>
                </c:pt>
                <c:pt idx="119">
                  <c:v>825</c:v>
                </c:pt>
                <c:pt idx="120">
                  <c:v>576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475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489</c:v>
                </c:pt>
                <c:pt idx="134">
                  <c:v>283</c:v>
                </c:pt>
                <c:pt idx="135">
                  <c:v>330</c:v>
                </c:pt>
                <c:pt idx="136">
                  <c:v>236</c:v>
                </c:pt>
                <c:pt idx="137">
                  <c:v>82</c:v>
                </c:pt>
                <c:pt idx="138">
                  <c:v>29</c:v>
                </c:pt>
                <c:pt idx="139">
                  <c:v>268</c:v>
                </c:pt>
                <c:pt idx="140">
                  <c:v>322</c:v>
                </c:pt>
                <c:pt idx="141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551</c:v>
                </c:pt>
                <c:pt idx="122">
                  <c:v>520</c:v>
                </c:pt>
                <c:pt idx="123">
                  <c:v>496</c:v>
                </c:pt>
                <c:pt idx="124">
                  <c:v>477</c:v>
                </c:pt>
                <c:pt idx="125">
                  <c:v>456</c:v>
                </c:pt>
                <c:pt idx="126">
                  <c:v>434</c:v>
                </c:pt>
                <c:pt idx="127">
                  <c:v>411</c:v>
                </c:pt>
                <c:pt idx="128">
                  <c:v>388</c:v>
                </c:pt>
                <c:pt idx="129">
                  <c:v>369</c:v>
                </c:pt>
                <c:pt idx="130">
                  <c:v>353</c:v>
                </c:pt>
                <c:pt idx="131">
                  <c:v>337</c:v>
                </c:pt>
                <c:pt idx="132">
                  <c:v>320</c:v>
                </c:pt>
                <c:pt idx="133">
                  <c:v>304</c:v>
                </c:pt>
                <c:pt idx="134">
                  <c:v>289</c:v>
                </c:pt>
                <c:pt idx="135">
                  <c:v>275</c:v>
                </c:pt>
                <c:pt idx="136">
                  <c:v>262</c:v>
                </c:pt>
                <c:pt idx="137">
                  <c:v>249</c:v>
                </c:pt>
                <c:pt idx="138">
                  <c:v>237</c:v>
                </c:pt>
                <c:pt idx="139">
                  <c:v>226</c:v>
                </c:pt>
                <c:pt idx="140">
                  <c:v>215</c:v>
                </c:pt>
                <c:pt idx="141">
                  <c:v>205</c:v>
                </c:pt>
                <c:pt idx="142">
                  <c:v>195</c:v>
                </c:pt>
                <c:pt idx="143">
                  <c:v>186</c:v>
                </c:pt>
                <c:pt idx="144">
                  <c:v>177</c:v>
                </c:pt>
                <c:pt idx="145">
                  <c:v>169</c:v>
                </c:pt>
                <c:pt idx="146">
                  <c:v>161</c:v>
                </c:pt>
                <c:pt idx="147">
                  <c:v>153</c:v>
                </c:pt>
                <c:pt idx="148">
                  <c:v>146</c:v>
                </c:pt>
                <c:pt idx="149">
                  <c:v>139</c:v>
                </c:pt>
                <c:pt idx="150">
                  <c:v>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576</c:v>
                </c:pt>
                <c:pt idx="122">
                  <c:v>559</c:v>
                </c:pt>
                <c:pt idx="123">
                  <c:v>543</c:v>
                </c:pt>
                <c:pt idx="124">
                  <c:v>529</c:v>
                </c:pt>
                <c:pt idx="125">
                  <c:v>515</c:v>
                </c:pt>
                <c:pt idx="126">
                  <c:v>500</c:v>
                </c:pt>
                <c:pt idx="127">
                  <c:v>486</c:v>
                </c:pt>
                <c:pt idx="128">
                  <c:v>472</c:v>
                </c:pt>
                <c:pt idx="129">
                  <c:v>459</c:v>
                </c:pt>
                <c:pt idx="130">
                  <c:v>447</c:v>
                </c:pt>
                <c:pt idx="131">
                  <c:v>435</c:v>
                </c:pt>
                <c:pt idx="132">
                  <c:v>423</c:v>
                </c:pt>
                <c:pt idx="133">
                  <c:v>411</c:v>
                </c:pt>
                <c:pt idx="134">
                  <c:v>400</c:v>
                </c:pt>
                <c:pt idx="135">
                  <c:v>389</c:v>
                </c:pt>
                <c:pt idx="136">
                  <c:v>378</c:v>
                </c:pt>
                <c:pt idx="137">
                  <c:v>368</c:v>
                </c:pt>
                <c:pt idx="138">
                  <c:v>358</c:v>
                </c:pt>
                <c:pt idx="139">
                  <c:v>348</c:v>
                </c:pt>
                <c:pt idx="140">
                  <c:v>338</c:v>
                </c:pt>
                <c:pt idx="141">
                  <c:v>329</c:v>
                </c:pt>
                <c:pt idx="142">
                  <c:v>320</c:v>
                </c:pt>
                <c:pt idx="143">
                  <c:v>312</c:v>
                </c:pt>
                <c:pt idx="144">
                  <c:v>303</c:v>
                </c:pt>
                <c:pt idx="145">
                  <c:v>295</c:v>
                </c:pt>
                <c:pt idx="146">
                  <c:v>287</c:v>
                </c:pt>
                <c:pt idx="147">
                  <c:v>279</c:v>
                </c:pt>
                <c:pt idx="148">
                  <c:v>272</c:v>
                </c:pt>
                <c:pt idx="149">
                  <c:v>265</c:v>
                </c:pt>
                <c:pt idx="150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601</c:v>
                </c:pt>
                <c:pt idx="122">
                  <c:v>598</c:v>
                </c:pt>
                <c:pt idx="123">
                  <c:v>591</c:v>
                </c:pt>
                <c:pt idx="124">
                  <c:v>581</c:v>
                </c:pt>
                <c:pt idx="125">
                  <c:v>575</c:v>
                </c:pt>
                <c:pt idx="126">
                  <c:v>570</c:v>
                </c:pt>
                <c:pt idx="127">
                  <c:v>567</c:v>
                </c:pt>
                <c:pt idx="128">
                  <c:v>565</c:v>
                </c:pt>
                <c:pt idx="129">
                  <c:v>559</c:v>
                </c:pt>
                <c:pt idx="130">
                  <c:v>553</c:v>
                </c:pt>
                <c:pt idx="131">
                  <c:v>548</c:v>
                </c:pt>
                <c:pt idx="132">
                  <c:v>544</c:v>
                </c:pt>
                <c:pt idx="133">
                  <c:v>540</c:v>
                </c:pt>
                <c:pt idx="134">
                  <c:v>536</c:v>
                </c:pt>
                <c:pt idx="135">
                  <c:v>532</c:v>
                </c:pt>
                <c:pt idx="136">
                  <c:v>527</c:v>
                </c:pt>
                <c:pt idx="137">
                  <c:v>522</c:v>
                </c:pt>
                <c:pt idx="138">
                  <c:v>518</c:v>
                </c:pt>
                <c:pt idx="139">
                  <c:v>514</c:v>
                </c:pt>
                <c:pt idx="140">
                  <c:v>510</c:v>
                </c:pt>
                <c:pt idx="141">
                  <c:v>506</c:v>
                </c:pt>
                <c:pt idx="142">
                  <c:v>502</c:v>
                </c:pt>
                <c:pt idx="143">
                  <c:v>498</c:v>
                </c:pt>
                <c:pt idx="144">
                  <c:v>494</c:v>
                </c:pt>
                <c:pt idx="145">
                  <c:v>490</c:v>
                </c:pt>
                <c:pt idx="146">
                  <c:v>486</c:v>
                </c:pt>
                <c:pt idx="147">
                  <c:v>482</c:v>
                </c:pt>
                <c:pt idx="148">
                  <c:v>478</c:v>
                </c:pt>
                <c:pt idx="149">
                  <c:v>474</c:v>
                </c:pt>
                <c:pt idx="150">
                  <c:v>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638</c:v>
                </c:pt>
                <c:pt idx="122">
                  <c:v>657</c:v>
                </c:pt>
                <c:pt idx="123">
                  <c:v>662</c:v>
                </c:pt>
                <c:pt idx="124">
                  <c:v>659</c:v>
                </c:pt>
                <c:pt idx="125">
                  <c:v>667</c:v>
                </c:pt>
                <c:pt idx="126">
                  <c:v>681</c:v>
                </c:pt>
                <c:pt idx="127">
                  <c:v>699</c:v>
                </c:pt>
                <c:pt idx="128">
                  <c:v>720</c:v>
                </c:pt>
                <c:pt idx="129">
                  <c:v>729</c:v>
                </c:pt>
                <c:pt idx="130">
                  <c:v>736</c:v>
                </c:pt>
                <c:pt idx="131">
                  <c:v>747</c:v>
                </c:pt>
                <c:pt idx="132">
                  <c:v>764</c:v>
                </c:pt>
                <c:pt idx="133">
                  <c:v>781</c:v>
                </c:pt>
                <c:pt idx="134">
                  <c:v>796</c:v>
                </c:pt>
                <c:pt idx="135">
                  <c:v>809</c:v>
                </c:pt>
                <c:pt idx="136">
                  <c:v>822</c:v>
                </c:pt>
                <c:pt idx="137">
                  <c:v>836</c:v>
                </c:pt>
                <c:pt idx="138">
                  <c:v>852</c:v>
                </c:pt>
                <c:pt idx="139">
                  <c:v>870</c:v>
                </c:pt>
                <c:pt idx="140">
                  <c:v>885</c:v>
                </c:pt>
                <c:pt idx="141">
                  <c:v>901</c:v>
                </c:pt>
                <c:pt idx="142">
                  <c:v>916</c:v>
                </c:pt>
                <c:pt idx="143">
                  <c:v>933</c:v>
                </c:pt>
                <c:pt idx="144">
                  <c:v>950</c:v>
                </c:pt>
                <c:pt idx="145">
                  <c:v>968</c:v>
                </c:pt>
                <c:pt idx="146">
                  <c:v>985</c:v>
                </c:pt>
                <c:pt idx="147">
                  <c:v>1003</c:v>
                </c:pt>
                <c:pt idx="148">
                  <c:v>1020</c:v>
                </c:pt>
                <c:pt idx="149">
                  <c:v>1039</c:v>
                </c:pt>
                <c:pt idx="150">
                  <c:v>1058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239</c:v>
                </c:pt>
                <c:pt idx="1">
                  <c:v>266</c:v>
                </c:pt>
                <c:pt idx="2">
                  <c:v>239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257</c:v>
                </c:pt>
                <c:pt idx="7">
                  <c:v>209</c:v>
                </c:pt>
                <c:pt idx="8">
                  <c:v>260</c:v>
                </c:pt>
                <c:pt idx="9">
                  <c:v>268</c:v>
                </c:pt>
                <c:pt idx="10">
                  <c:v>281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374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76</c:v>
                </c:pt>
                <c:pt idx="20">
                  <c:v>502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683</c:v>
                </c:pt>
                <c:pt idx="30">
                  <c:v>611</c:v>
                </c:pt>
                <c:pt idx="31">
                  <c:v>118</c:v>
                </c:pt>
                <c:pt idx="32">
                  <c:v>275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797</c:v>
                </c:pt>
                <c:pt idx="37">
                  <c:v>614</c:v>
                </c:pt>
                <c:pt idx="38">
                  <c:v>647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557</c:v>
                </c:pt>
                <c:pt idx="43">
                  <c:v>511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574</c:v>
                </c:pt>
                <c:pt idx="50">
                  <c:v>486</c:v>
                </c:pt>
                <c:pt idx="51">
                  <c:v>458</c:v>
                </c:pt>
                <c:pt idx="52">
                  <c:v>573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469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650</c:v>
                </c:pt>
                <c:pt idx="64">
                  <c:v>771</c:v>
                </c:pt>
                <c:pt idx="65">
                  <c:v>771</c:v>
                </c:pt>
                <c:pt idx="66">
                  <c:v>749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153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1101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495</c:v>
                </c:pt>
                <c:pt idx="89">
                  <c:v>207</c:v>
                </c:pt>
                <c:pt idx="90">
                  <c:v>1008</c:v>
                </c:pt>
                <c:pt idx="91">
                  <c:v>1592</c:v>
                </c:pt>
                <c:pt idx="92">
                  <c:v>1269</c:v>
                </c:pt>
                <c:pt idx="93">
                  <c:v>1170</c:v>
                </c:pt>
                <c:pt idx="94">
                  <c:v>1246</c:v>
                </c:pt>
                <c:pt idx="95">
                  <c:v>443</c:v>
                </c:pt>
                <c:pt idx="96">
                  <c:v>176</c:v>
                </c:pt>
                <c:pt idx="97">
                  <c:v>798</c:v>
                </c:pt>
                <c:pt idx="98">
                  <c:v>1364</c:v>
                </c:pt>
                <c:pt idx="99">
                  <c:v>1230</c:v>
                </c:pt>
                <c:pt idx="100">
                  <c:v>826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670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476</c:v>
                </c:pt>
                <c:pt idx="116">
                  <c:v>120</c:v>
                </c:pt>
                <c:pt idx="117">
                  <c:v>83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319</c:v>
                </c:pt>
                <c:pt idx="122">
                  <c:v>161</c:v>
                </c:pt>
                <c:pt idx="123">
                  <c:v>46</c:v>
                </c:pt>
                <c:pt idx="124">
                  <c:v>74</c:v>
                </c:pt>
                <c:pt idx="125">
                  <c:v>32</c:v>
                </c:pt>
                <c:pt idx="126">
                  <c:v>260</c:v>
                </c:pt>
                <c:pt idx="127">
                  <c:v>273</c:v>
                </c:pt>
                <c:pt idx="128">
                  <c:v>206</c:v>
                </c:pt>
                <c:pt idx="129">
                  <c:v>194</c:v>
                </c:pt>
                <c:pt idx="130">
                  <c:v>58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130</c:v>
                </c:pt>
                <c:pt idx="140">
                  <c:v>126</c:v>
                </c:pt>
                <c:pt idx="141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342</c:v>
                </c:pt>
                <c:pt idx="122">
                  <c:v>323</c:v>
                </c:pt>
                <c:pt idx="123">
                  <c:v>308</c:v>
                </c:pt>
                <c:pt idx="124">
                  <c:v>296</c:v>
                </c:pt>
                <c:pt idx="125">
                  <c:v>283</c:v>
                </c:pt>
                <c:pt idx="126">
                  <c:v>269</c:v>
                </c:pt>
                <c:pt idx="127">
                  <c:v>255</c:v>
                </c:pt>
                <c:pt idx="128">
                  <c:v>241</c:v>
                </c:pt>
                <c:pt idx="129">
                  <c:v>229</c:v>
                </c:pt>
                <c:pt idx="130">
                  <c:v>219</c:v>
                </c:pt>
                <c:pt idx="131">
                  <c:v>209</c:v>
                </c:pt>
                <c:pt idx="132">
                  <c:v>199</c:v>
                </c:pt>
                <c:pt idx="133">
                  <c:v>189</c:v>
                </c:pt>
                <c:pt idx="134">
                  <c:v>179</c:v>
                </c:pt>
                <c:pt idx="135">
                  <c:v>170</c:v>
                </c:pt>
                <c:pt idx="136">
                  <c:v>163</c:v>
                </c:pt>
                <c:pt idx="137">
                  <c:v>155</c:v>
                </c:pt>
                <c:pt idx="138">
                  <c:v>147</c:v>
                </c:pt>
                <c:pt idx="139">
                  <c:v>140</c:v>
                </c:pt>
                <c:pt idx="140">
                  <c:v>133</c:v>
                </c:pt>
                <c:pt idx="141">
                  <c:v>127</c:v>
                </c:pt>
                <c:pt idx="142">
                  <c:v>121</c:v>
                </c:pt>
                <c:pt idx="143">
                  <c:v>115</c:v>
                </c:pt>
                <c:pt idx="144">
                  <c:v>110</c:v>
                </c:pt>
                <c:pt idx="145">
                  <c:v>105</c:v>
                </c:pt>
                <c:pt idx="146">
                  <c:v>100</c:v>
                </c:pt>
                <c:pt idx="147">
                  <c:v>95</c:v>
                </c:pt>
                <c:pt idx="148">
                  <c:v>91</c:v>
                </c:pt>
                <c:pt idx="149">
                  <c:v>87</c:v>
                </c:pt>
                <c:pt idx="150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357</c:v>
                </c:pt>
                <c:pt idx="122">
                  <c:v>347</c:v>
                </c:pt>
                <c:pt idx="123">
                  <c:v>337</c:v>
                </c:pt>
                <c:pt idx="124">
                  <c:v>328</c:v>
                </c:pt>
                <c:pt idx="125">
                  <c:v>320</c:v>
                </c:pt>
                <c:pt idx="126">
                  <c:v>311</c:v>
                </c:pt>
                <c:pt idx="127">
                  <c:v>302</c:v>
                </c:pt>
                <c:pt idx="128">
                  <c:v>293</c:v>
                </c:pt>
                <c:pt idx="129">
                  <c:v>285</c:v>
                </c:pt>
                <c:pt idx="130">
                  <c:v>277</c:v>
                </c:pt>
                <c:pt idx="131">
                  <c:v>270</c:v>
                </c:pt>
                <c:pt idx="132">
                  <c:v>262</c:v>
                </c:pt>
                <c:pt idx="133">
                  <c:v>255</c:v>
                </c:pt>
                <c:pt idx="134">
                  <c:v>248</c:v>
                </c:pt>
                <c:pt idx="135">
                  <c:v>241</c:v>
                </c:pt>
                <c:pt idx="136">
                  <c:v>235</c:v>
                </c:pt>
                <c:pt idx="137">
                  <c:v>228</c:v>
                </c:pt>
                <c:pt idx="138">
                  <c:v>222</c:v>
                </c:pt>
                <c:pt idx="139">
                  <c:v>216</c:v>
                </c:pt>
                <c:pt idx="140">
                  <c:v>210</c:v>
                </c:pt>
                <c:pt idx="141">
                  <c:v>204</c:v>
                </c:pt>
                <c:pt idx="142">
                  <c:v>199</c:v>
                </c:pt>
                <c:pt idx="143">
                  <c:v>193</c:v>
                </c:pt>
                <c:pt idx="144">
                  <c:v>188</c:v>
                </c:pt>
                <c:pt idx="145">
                  <c:v>183</c:v>
                </c:pt>
                <c:pt idx="146">
                  <c:v>178</c:v>
                </c:pt>
                <c:pt idx="147">
                  <c:v>173</c:v>
                </c:pt>
                <c:pt idx="148">
                  <c:v>169</c:v>
                </c:pt>
                <c:pt idx="149">
                  <c:v>164</c:v>
                </c:pt>
                <c:pt idx="150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373</c:v>
                </c:pt>
                <c:pt idx="122">
                  <c:v>372</c:v>
                </c:pt>
                <c:pt idx="123">
                  <c:v>367</c:v>
                </c:pt>
                <c:pt idx="124">
                  <c:v>361</c:v>
                </c:pt>
                <c:pt idx="125">
                  <c:v>357</c:v>
                </c:pt>
                <c:pt idx="126">
                  <c:v>354</c:v>
                </c:pt>
                <c:pt idx="127">
                  <c:v>352</c:v>
                </c:pt>
                <c:pt idx="128">
                  <c:v>351</c:v>
                </c:pt>
                <c:pt idx="129">
                  <c:v>347</c:v>
                </c:pt>
                <c:pt idx="130">
                  <c:v>343</c:v>
                </c:pt>
                <c:pt idx="131">
                  <c:v>340</c:v>
                </c:pt>
                <c:pt idx="132">
                  <c:v>338</c:v>
                </c:pt>
                <c:pt idx="133">
                  <c:v>336</c:v>
                </c:pt>
                <c:pt idx="134">
                  <c:v>333</c:v>
                </c:pt>
                <c:pt idx="135">
                  <c:v>330</c:v>
                </c:pt>
                <c:pt idx="136">
                  <c:v>327</c:v>
                </c:pt>
                <c:pt idx="137">
                  <c:v>324</c:v>
                </c:pt>
                <c:pt idx="138">
                  <c:v>322</c:v>
                </c:pt>
                <c:pt idx="139">
                  <c:v>319</c:v>
                </c:pt>
                <c:pt idx="140">
                  <c:v>317</c:v>
                </c:pt>
                <c:pt idx="141">
                  <c:v>314</c:v>
                </c:pt>
                <c:pt idx="142">
                  <c:v>311</c:v>
                </c:pt>
                <c:pt idx="143">
                  <c:v>309</c:v>
                </c:pt>
                <c:pt idx="144">
                  <c:v>307</c:v>
                </c:pt>
                <c:pt idx="145">
                  <c:v>304</c:v>
                </c:pt>
                <c:pt idx="146">
                  <c:v>302</c:v>
                </c:pt>
                <c:pt idx="147">
                  <c:v>299</c:v>
                </c:pt>
                <c:pt idx="148">
                  <c:v>297</c:v>
                </c:pt>
                <c:pt idx="149">
                  <c:v>294</c:v>
                </c:pt>
                <c:pt idx="150">
                  <c:v>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396</c:v>
                </c:pt>
                <c:pt idx="122">
                  <c:v>408</c:v>
                </c:pt>
                <c:pt idx="123">
                  <c:v>411</c:v>
                </c:pt>
                <c:pt idx="124">
                  <c:v>409</c:v>
                </c:pt>
                <c:pt idx="125">
                  <c:v>414</c:v>
                </c:pt>
                <c:pt idx="126">
                  <c:v>423</c:v>
                </c:pt>
                <c:pt idx="127">
                  <c:v>434</c:v>
                </c:pt>
                <c:pt idx="128">
                  <c:v>447</c:v>
                </c:pt>
                <c:pt idx="129">
                  <c:v>453</c:v>
                </c:pt>
                <c:pt idx="130">
                  <c:v>457</c:v>
                </c:pt>
                <c:pt idx="131">
                  <c:v>464</c:v>
                </c:pt>
                <c:pt idx="132">
                  <c:v>474</c:v>
                </c:pt>
                <c:pt idx="133">
                  <c:v>485</c:v>
                </c:pt>
                <c:pt idx="134">
                  <c:v>494</c:v>
                </c:pt>
                <c:pt idx="135">
                  <c:v>503</c:v>
                </c:pt>
                <c:pt idx="136">
                  <c:v>510</c:v>
                </c:pt>
                <c:pt idx="137">
                  <c:v>519</c:v>
                </c:pt>
                <c:pt idx="138">
                  <c:v>529</c:v>
                </c:pt>
                <c:pt idx="139">
                  <c:v>540</c:v>
                </c:pt>
                <c:pt idx="140">
                  <c:v>550</c:v>
                </c:pt>
                <c:pt idx="141">
                  <c:v>559</c:v>
                </c:pt>
                <c:pt idx="142">
                  <c:v>569</c:v>
                </c:pt>
                <c:pt idx="143">
                  <c:v>579</c:v>
                </c:pt>
                <c:pt idx="144">
                  <c:v>590</c:v>
                </c:pt>
                <c:pt idx="145">
                  <c:v>601</c:v>
                </c:pt>
                <c:pt idx="146">
                  <c:v>612</c:v>
                </c:pt>
                <c:pt idx="147">
                  <c:v>623</c:v>
                </c:pt>
                <c:pt idx="148">
                  <c:v>634</c:v>
                </c:pt>
                <c:pt idx="149">
                  <c:v>645</c:v>
                </c:pt>
                <c:pt idx="150">
                  <c:v>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48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489</c:v>
                </c:pt>
                <c:pt idx="30">
                  <c:v>376</c:v>
                </c:pt>
                <c:pt idx="31">
                  <c:v>248</c:v>
                </c:pt>
                <c:pt idx="32">
                  <c:v>68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34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28</c:v>
                </c:pt>
                <c:pt idx="97">
                  <c:v>68</c:v>
                </c:pt>
                <c:pt idx="98">
                  <c:v>357</c:v>
                </c:pt>
                <c:pt idx="99">
                  <c:v>540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38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9</c:v>
                </c:pt>
                <c:pt idx="14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70</c:v>
                </c:pt>
                <c:pt idx="122">
                  <c:v>66</c:v>
                </c:pt>
                <c:pt idx="123">
                  <c:v>63</c:v>
                </c:pt>
                <c:pt idx="124">
                  <c:v>61</c:v>
                </c:pt>
                <c:pt idx="125">
                  <c:v>58</c:v>
                </c:pt>
                <c:pt idx="126">
                  <c:v>55</c:v>
                </c:pt>
                <c:pt idx="127">
                  <c:v>52</c:v>
                </c:pt>
                <c:pt idx="128">
                  <c:v>49</c:v>
                </c:pt>
                <c:pt idx="129">
                  <c:v>47</c:v>
                </c:pt>
                <c:pt idx="130">
                  <c:v>45</c:v>
                </c:pt>
                <c:pt idx="131">
                  <c:v>43</c:v>
                </c:pt>
                <c:pt idx="132">
                  <c:v>41</c:v>
                </c:pt>
                <c:pt idx="133">
                  <c:v>39</c:v>
                </c:pt>
                <c:pt idx="134">
                  <c:v>37</c:v>
                </c:pt>
                <c:pt idx="135">
                  <c:v>35</c:v>
                </c:pt>
                <c:pt idx="136">
                  <c:v>33</c:v>
                </c:pt>
                <c:pt idx="137">
                  <c:v>32</c:v>
                </c:pt>
                <c:pt idx="138">
                  <c:v>30</c:v>
                </c:pt>
                <c:pt idx="139">
                  <c:v>29</c:v>
                </c:pt>
                <c:pt idx="140">
                  <c:v>27</c:v>
                </c:pt>
                <c:pt idx="141">
                  <c:v>26</c:v>
                </c:pt>
                <c:pt idx="142">
                  <c:v>25</c:v>
                </c:pt>
                <c:pt idx="143">
                  <c:v>24</c:v>
                </c:pt>
                <c:pt idx="144">
                  <c:v>23</c:v>
                </c:pt>
                <c:pt idx="145">
                  <c:v>21</c:v>
                </c:pt>
                <c:pt idx="146">
                  <c:v>20</c:v>
                </c:pt>
                <c:pt idx="147">
                  <c:v>20</c:v>
                </c:pt>
                <c:pt idx="148">
                  <c:v>19</c:v>
                </c:pt>
                <c:pt idx="149">
                  <c:v>18</c:v>
                </c:pt>
                <c:pt idx="15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73</c:v>
                </c:pt>
                <c:pt idx="122">
                  <c:v>71</c:v>
                </c:pt>
                <c:pt idx="123">
                  <c:v>69</c:v>
                </c:pt>
                <c:pt idx="124">
                  <c:v>67</c:v>
                </c:pt>
                <c:pt idx="125">
                  <c:v>66</c:v>
                </c:pt>
                <c:pt idx="126">
                  <c:v>64</c:v>
                </c:pt>
                <c:pt idx="127">
                  <c:v>62</c:v>
                </c:pt>
                <c:pt idx="128">
                  <c:v>60</c:v>
                </c:pt>
                <c:pt idx="129">
                  <c:v>59</c:v>
                </c:pt>
                <c:pt idx="130">
                  <c:v>57</c:v>
                </c:pt>
                <c:pt idx="131">
                  <c:v>55</c:v>
                </c:pt>
                <c:pt idx="132">
                  <c:v>54</c:v>
                </c:pt>
                <c:pt idx="133">
                  <c:v>52</c:v>
                </c:pt>
                <c:pt idx="134">
                  <c:v>51</c:v>
                </c:pt>
                <c:pt idx="135">
                  <c:v>50</c:v>
                </c:pt>
                <c:pt idx="136">
                  <c:v>48</c:v>
                </c:pt>
                <c:pt idx="137">
                  <c:v>47</c:v>
                </c:pt>
                <c:pt idx="138">
                  <c:v>46</c:v>
                </c:pt>
                <c:pt idx="139">
                  <c:v>44</c:v>
                </c:pt>
                <c:pt idx="140">
                  <c:v>43</c:v>
                </c:pt>
                <c:pt idx="141">
                  <c:v>42</c:v>
                </c:pt>
                <c:pt idx="142">
                  <c:v>41</c:v>
                </c:pt>
                <c:pt idx="143">
                  <c:v>40</c:v>
                </c:pt>
                <c:pt idx="144">
                  <c:v>39</c:v>
                </c:pt>
                <c:pt idx="145">
                  <c:v>38</c:v>
                </c:pt>
                <c:pt idx="146">
                  <c:v>37</c:v>
                </c:pt>
                <c:pt idx="147">
                  <c:v>36</c:v>
                </c:pt>
                <c:pt idx="148">
                  <c:v>35</c:v>
                </c:pt>
                <c:pt idx="149">
                  <c:v>34</c:v>
                </c:pt>
                <c:pt idx="15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77</c:v>
                </c:pt>
                <c:pt idx="122">
                  <c:v>76</c:v>
                </c:pt>
                <c:pt idx="123">
                  <c:v>75</c:v>
                </c:pt>
                <c:pt idx="124">
                  <c:v>74</c:v>
                </c:pt>
                <c:pt idx="125">
                  <c:v>73</c:v>
                </c:pt>
                <c:pt idx="126">
                  <c:v>73</c:v>
                </c:pt>
                <c:pt idx="127">
                  <c:v>72</c:v>
                </c:pt>
                <c:pt idx="128">
                  <c:v>72</c:v>
                </c:pt>
                <c:pt idx="129">
                  <c:v>71</c:v>
                </c:pt>
                <c:pt idx="130">
                  <c:v>70</c:v>
                </c:pt>
                <c:pt idx="131">
                  <c:v>70</c:v>
                </c:pt>
                <c:pt idx="132">
                  <c:v>69</c:v>
                </c:pt>
                <c:pt idx="133">
                  <c:v>69</c:v>
                </c:pt>
                <c:pt idx="134">
                  <c:v>68</c:v>
                </c:pt>
                <c:pt idx="135">
                  <c:v>68</c:v>
                </c:pt>
                <c:pt idx="136">
                  <c:v>67</c:v>
                </c:pt>
                <c:pt idx="137">
                  <c:v>67</c:v>
                </c:pt>
                <c:pt idx="138">
                  <c:v>66</c:v>
                </c:pt>
                <c:pt idx="139">
                  <c:v>66</c:v>
                </c:pt>
                <c:pt idx="140">
                  <c:v>65</c:v>
                </c:pt>
                <c:pt idx="141">
                  <c:v>64</c:v>
                </c:pt>
                <c:pt idx="142">
                  <c:v>64</c:v>
                </c:pt>
                <c:pt idx="143">
                  <c:v>63</c:v>
                </c:pt>
                <c:pt idx="144">
                  <c:v>63</c:v>
                </c:pt>
                <c:pt idx="145">
                  <c:v>62</c:v>
                </c:pt>
                <c:pt idx="146">
                  <c:v>62</c:v>
                </c:pt>
                <c:pt idx="147">
                  <c:v>61</c:v>
                </c:pt>
                <c:pt idx="148">
                  <c:v>61</c:v>
                </c:pt>
                <c:pt idx="149">
                  <c:v>60</c:v>
                </c:pt>
                <c:pt idx="15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81</c:v>
                </c:pt>
                <c:pt idx="122">
                  <c:v>84</c:v>
                </c:pt>
                <c:pt idx="123">
                  <c:v>84</c:v>
                </c:pt>
                <c:pt idx="124">
                  <c:v>84</c:v>
                </c:pt>
                <c:pt idx="125">
                  <c:v>85</c:v>
                </c:pt>
                <c:pt idx="126">
                  <c:v>87</c:v>
                </c:pt>
                <c:pt idx="127">
                  <c:v>89</c:v>
                </c:pt>
                <c:pt idx="128">
                  <c:v>92</c:v>
                </c:pt>
                <c:pt idx="129">
                  <c:v>93</c:v>
                </c:pt>
                <c:pt idx="130">
                  <c:v>94</c:v>
                </c:pt>
                <c:pt idx="131">
                  <c:v>95</c:v>
                </c:pt>
                <c:pt idx="132">
                  <c:v>97</c:v>
                </c:pt>
                <c:pt idx="133">
                  <c:v>100</c:v>
                </c:pt>
                <c:pt idx="134">
                  <c:v>101</c:v>
                </c:pt>
                <c:pt idx="135">
                  <c:v>103</c:v>
                </c:pt>
                <c:pt idx="136">
                  <c:v>105</c:v>
                </c:pt>
                <c:pt idx="137">
                  <c:v>107</c:v>
                </c:pt>
                <c:pt idx="138">
                  <c:v>109</c:v>
                </c:pt>
                <c:pt idx="139">
                  <c:v>111</c:v>
                </c:pt>
                <c:pt idx="140">
                  <c:v>113</c:v>
                </c:pt>
                <c:pt idx="141">
                  <c:v>115</c:v>
                </c:pt>
                <c:pt idx="142">
                  <c:v>117</c:v>
                </c:pt>
                <c:pt idx="143">
                  <c:v>119</c:v>
                </c:pt>
                <c:pt idx="144">
                  <c:v>121</c:v>
                </c:pt>
                <c:pt idx="145">
                  <c:v>123</c:v>
                </c:pt>
                <c:pt idx="146">
                  <c:v>126</c:v>
                </c:pt>
                <c:pt idx="147">
                  <c:v>128</c:v>
                </c:pt>
                <c:pt idx="148">
                  <c:v>130</c:v>
                </c:pt>
                <c:pt idx="149">
                  <c:v>132</c:v>
                </c:pt>
                <c:pt idx="150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345</c:v>
                </c:pt>
                <c:pt idx="1">
                  <c:v>386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314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471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1175</c:v>
                </c:pt>
                <c:pt idx="29">
                  <c:v>903</c:v>
                </c:pt>
                <c:pt idx="30">
                  <c:v>995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705</c:v>
                </c:pt>
                <c:pt idx="35">
                  <c:v>1145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672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513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250</c:v>
                </c:pt>
                <c:pt idx="76">
                  <c:v>632</c:v>
                </c:pt>
                <c:pt idx="77">
                  <c:v>852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820</c:v>
                </c:pt>
                <c:pt idx="91">
                  <c:v>1374</c:v>
                </c:pt>
                <c:pt idx="92">
                  <c:v>1346</c:v>
                </c:pt>
                <c:pt idx="93">
                  <c:v>1298</c:v>
                </c:pt>
                <c:pt idx="94">
                  <c:v>1187</c:v>
                </c:pt>
                <c:pt idx="95">
                  <c:v>692</c:v>
                </c:pt>
                <c:pt idx="96">
                  <c:v>402</c:v>
                </c:pt>
                <c:pt idx="97">
                  <c:v>919</c:v>
                </c:pt>
                <c:pt idx="98">
                  <c:v>1396</c:v>
                </c:pt>
                <c:pt idx="99">
                  <c:v>1517</c:v>
                </c:pt>
                <c:pt idx="100">
                  <c:v>1146</c:v>
                </c:pt>
                <c:pt idx="101">
                  <c:v>1331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1100</c:v>
                </c:pt>
                <c:pt idx="108">
                  <c:v>1013</c:v>
                </c:pt>
                <c:pt idx="109">
                  <c:v>627</c:v>
                </c:pt>
                <c:pt idx="110">
                  <c:v>279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912</c:v>
                </c:pt>
                <c:pt idx="120">
                  <c:v>688</c:v>
                </c:pt>
                <c:pt idx="121">
                  <c:v>516</c:v>
                </c:pt>
                <c:pt idx="122">
                  <c:v>387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564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407</c:v>
                </c:pt>
                <c:pt idx="133">
                  <c:v>505</c:v>
                </c:pt>
                <c:pt idx="134">
                  <c:v>356</c:v>
                </c:pt>
                <c:pt idx="135">
                  <c:v>326</c:v>
                </c:pt>
                <c:pt idx="136">
                  <c:v>343</c:v>
                </c:pt>
                <c:pt idx="137">
                  <c:v>141</c:v>
                </c:pt>
                <c:pt idx="138">
                  <c:v>85</c:v>
                </c:pt>
                <c:pt idx="139">
                  <c:v>309</c:v>
                </c:pt>
                <c:pt idx="140">
                  <c:v>363</c:v>
                </c:pt>
                <c:pt idx="141">
                  <c:v>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732</c:v>
                </c:pt>
                <c:pt idx="122">
                  <c:v>690</c:v>
                </c:pt>
                <c:pt idx="123">
                  <c:v>659</c:v>
                </c:pt>
                <c:pt idx="124">
                  <c:v>634</c:v>
                </c:pt>
                <c:pt idx="125">
                  <c:v>606</c:v>
                </c:pt>
                <c:pt idx="126">
                  <c:v>576</c:v>
                </c:pt>
                <c:pt idx="127">
                  <c:v>546</c:v>
                </c:pt>
                <c:pt idx="128">
                  <c:v>515</c:v>
                </c:pt>
                <c:pt idx="129">
                  <c:v>491</c:v>
                </c:pt>
                <c:pt idx="130">
                  <c:v>469</c:v>
                </c:pt>
                <c:pt idx="131">
                  <c:v>447</c:v>
                </c:pt>
                <c:pt idx="132">
                  <c:v>425</c:v>
                </c:pt>
                <c:pt idx="133">
                  <c:v>403</c:v>
                </c:pt>
                <c:pt idx="134">
                  <c:v>383</c:v>
                </c:pt>
                <c:pt idx="135">
                  <c:v>365</c:v>
                </c:pt>
                <c:pt idx="136">
                  <c:v>348</c:v>
                </c:pt>
                <c:pt idx="137">
                  <c:v>331</c:v>
                </c:pt>
                <c:pt idx="138">
                  <c:v>315</c:v>
                </c:pt>
                <c:pt idx="139">
                  <c:v>300</c:v>
                </c:pt>
                <c:pt idx="140">
                  <c:v>285</c:v>
                </c:pt>
                <c:pt idx="141">
                  <c:v>272</c:v>
                </c:pt>
                <c:pt idx="142">
                  <c:v>259</c:v>
                </c:pt>
                <c:pt idx="143">
                  <c:v>247</c:v>
                </c:pt>
                <c:pt idx="144">
                  <c:v>235</c:v>
                </c:pt>
                <c:pt idx="145">
                  <c:v>224</c:v>
                </c:pt>
                <c:pt idx="146">
                  <c:v>214</c:v>
                </c:pt>
                <c:pt idx="147">
                  <c:v>204</c:v>
                </c:pt>
                <c:pt idx="148">
                  <c:v>194</c:v>
                </c:pt>
                <c:pt idx="149">
                  <c:v>185</c:v>
                </c:pt>
                <c:pt idx="150">
                  <c:v>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765</c:v>
                </c:pt>
                <c:pt idx="122">
                  <c:v>743</c:v>
                </c:pt>
                <c:pt idx="123">
                  <c:v>722</c:v>
                </c:pt>
                <c:pt idx="124">
                  <c:v>703</c:v>
                </c:pt>
                <c:pt idx="125">
                  <c:v>684</c:v>
                </c:pt>
                <c:pt idx="126">
                  <c:v>665</c:v>
                </c:pt>
                <c:pt idx="127">
                  <c:v>646</c:v>
                </c:pt>
                <c:pt idx="128">
                  <c:v>628</c:v>
                </c:pt>
                <c:pt idx="129">
                  <c:v>610</c:v>
                </c:pt>
                <c:pt idx="130">
                  <c:v>594</c:v>
                </c:pt>
                <c:pt idx="131">
                  <c:v>577</c:v>
                </c:pt>
                <c:pt idx="132">
                  <c:v>562</c:v>
                </c:pt>
                <c:pt idx="133">
                  <c:v>546</c:v>
                </c:pt>
                <c:pt idx="134">
                  <c:v>531</c:v>
                </c:pt>
                <c:pt idx="135">
                  <c:v>516</c:v>
                </c:pt>
                <c:pt idx="136">
                  <c:v>502</c:v>
                </c:pt>
                <c:pt idx="137">
                  <c:v>488</c:v>
                </c:pt>
                <c:pt idx="138">
                  <c:v>475</c:v>
                </c:pt>
                <c:pt idx="139">
                  <c:v>462</c:v>
                </c:pt>
                <c:pt idx="140">
                  <c:v>450</c:v>
                </c:pt>
                <c:pt idx="141">
                  <c:v>437</c:v>
                </c:pt>
                <c:pt idx="142">
                  <c:v>425</c:v>
                </c:pt>
                <c:pt idx="143">
                  <c:v>414</c:v>
                </c:pt>
                <c:pt idx="144">
                  <c:v>403</c:v>
                </c:pt>
                <c:pt idx="145">
                  <c:v>392</c:v>
                </c:pt>
                <c:pt idx="146">
                  <c:v>381</c:v>
                </c:pt>
                <c:pt idx="147">
                  <c:v>371</c:v>
                </c:pt>
                <c:pt idx="148">
                  <c:v>361</c:v>
                </c:pt>
                <c:pt idx="149">
                  <c:v>351</c:v>
                </c:pt>
                <c:pt idx="150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798</c:v>
                </c:pt>
                <c:pt idx="122">
                  <c:v>795</c:v>
                </c:pt>
                <c:pt idx="123">
                  <c:v>785</c:v>
                </c:pt>
                <c:pt idx="124">
                  <c:v>772</c:v>
                </c:pt>
                <c:pt idx="125">
                  <c:v>764</c:v>
                </c:pt>
                <c:pt idx="126">
                  <c:v>758</c:v>
                </c:pt>
                <c:pt idx="127">
                  <c:v>754</c:v>
                </c:pt>
                <c:pt idx="128">
                  <c:v>751</c:v>
                </c:pt>
                <c:pt idx="129">
                  <c:v>743</c:v>
                </c:pt>
                <c:pt idx="130">
                  <c:v>735</c:v>
                </c:pt>
                <c:pt idx="131">
                  <c:v>728</c:v>
                </c:pt>
                <c:pt idx="132">
                  <c:v>723</c:v>
                </c:pt>
                <c:pt idx="133">
                  <c:v>718</c:v>
                </c:pt>
                <c:pt idx="134">
                  <c:v>713</c:v>
                </c:pt>
                <c:pt idx="135">
                  <c:v>706</c:v>
                </c:pt>
                <c:pt idx="136">
                  <c:v>700</c:v>
                </c:pt>
                <c:pt idx="137">
                  <c:v>694</c:v>
                </c:pt>
                <c:pt idx="138">
                  <c:v>688</c:v>
                </c:pt>
                <c:pt idx="139">
                  <c:v>683</c:v>
                </c:pt>
                <c:pt idx="140">
                  <c:v>678</c:v>
                </c:pt>
                <c:pt idx="141">
                  <c:v>672</c:v>
                </c:pt>
                <c:pt idx="142">
                  <c:v>666</c:v>
                </c:pt>
                <c:pt idx="143">
                  <c:v>661</c:v>
                </c:pt>
                <c:pt idx="144">
                  <c:v>656</c:v>
                </c:pt>
                <c:pt idx="145">
                  <c:v>651</c:v>
                </c:pt>
                <c:pt idx="146">
                  <c:v>646</c:v>
                </c:pt>
                <c:pt idx="147">
                  <c:v>640</c:v>
                </c:pt>
                <c:pt idx="148">
                  <c:v>635</c:v>
                </c:pt>
                <c:pt idx="149">
                  <c:v>630</c:v>
                </c:pt>
                <c:pt idx="150">
                  <c:v>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847</c:v>
                </c:pt>
                <c:pt idx="122">
                  <c:v>873</c:v>
                </c:pt>
                <c:pt idx="123">
                  <c:v>880</c:v>
                </c:pt>
                <c:pt idx="124">
                  <c:v>876</c:v>
                </c:pt>
                <c:pt idx="125">
                  <c:v>886</c:v>
                </c:pt>
                <c:pt idx="126">
                  <c:v>905</c:v>
                </c:pt>
                <c:pt idx="127">
                  <c:v>929</c:v>
                </c:pt>
                <c:pt idx="128">
                  <c:v>956</c:v>
                </c:pt>
                <c:pt idx="129">
                  <c:v>968</c:v>
                </c:pt>
                <c:pt idx="130">
                  <c:v>978</c:v>
                </c:pt>
                <c:pt idx="131">
                  <c:v>992</c:v>
                </c:pt>
                <c:pt idx="132">
                  <c:v>1015</c:v>
                </c:pt>
                <c:pt idx="133">
                  <c:v>1038</c:v>
                </c:pt>
                <c:pt idx="134">
                  <c:v>1058</c:v>
                </c:pt>
                <c:pt idx="135">
                  <c:v>1075</c:v>
                </c:pt>
                <c:pt idx="136">
                  <c:v>1091</c:v>
                </c:pt>
                <c:pt idx="137">
                  <c:v>1111</c:v>
                </c:pt>
                <c:pt idx="138">
                  <c:v>1132</c:v>
                </c:pt>
                <c:pt idx="139">
                  <c:v>1155</c:v>
                </c:pt>
                <c:pt idx="140">
                  <c:v>1176</c:v>
                </c:pt>
                <c:pt idx="141">
                  <c:v>1196</c:v>
                </c:pt>
                <c:pt idx="142">
                  <c:v>1217</c:v>
                </c:pt>
                <c:pt idx="143">
                  <c:v>1239</c:v>
                </c:pt>
                <c:pt idx="144">
                  <c:v>1262</c:v>
                </c:pt>
                <c:pt idx="145">
                  <c:v>1286</c:v>
                </c:pt>
                <c:pt idx="146">
                  <c:v>1309</c:v>
                </c:pt>
                <c:pt idx="147">
                  <c:v>1332</c:v>
                </c:pt>
                <c:pt idx="148">
                  <c:v>1356</c:v>
                </c:pt>
                <c:pt idx="149">
                  <c:v>1380</c:v>
                </c:pt>
                <c:pt idx="150">
                  <c:v>1406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dLbl>
              <c:idx val="63"/>
              <c:layout>
                <c:manualLayout>
                  <c:x val="-1.118455931955689E-3"/>
                  <c:y val="-3.5778739765732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679-4BBA-BA68-490487BD888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476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648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755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640</c:v>
                </c:pt>
                <c:pt idx="44">
                  <c:v>498</c:v>
                </c:pt>
                <c:pt idx="45">
                  <c:v>466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524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782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401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867</c:v>
                </c:pt>
                <c:pt idx="93">
                  <c:v>829</c:v>
                </c:pt>
                <c:pt idx="94">
                  <c:v>746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769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645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274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119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135</c:v>
                </c:pt>
                <c:pt idx="14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324</c:v>
                </c:pt>
                <c:pt idx="122">
                  <c:v>306</c:v>
                </c:pt>
                <c:pt idx="123">
                  <c:v>292</c:v>
                </c:pt>
                <c:pt idx="124">
                  <c:v>281</c:v>
                </c:pt>
                <c:pt idx="125">
                  <c:v>268</c:v>
                </c:pt>
                <c:pt idx="126">
                  <c:v>255</c:v>
                </c:pt>
                <c:pt idx="127">
                  <c:v>242</c:v>
                </c:pt>
                <c:pt idx="128">
                  <c:v>228</c:v>
                </c:pt>
                <c:pt idx="129">
                  <c:v>217</c:v>
                </c:pt>
                <c:pt idx="130">
                  <c:v>208</c:v>
                </c:pt>
                <c:pt idx="131">
                  <c:v>198</c:v>
                </c:pt>
                <c:pt idx="132">
                  <c:v>188</c:v>
                </c:pt>
                <c:pt idx="133">
                  <c:v>179</c:v>
                </c:pt>
                <c:pt idx="134">
                  <c:v>170</c:v>
                </c:pt>
                <c:pt idx="135">
                  <c:v>162</c:v>
                </c:pt>
                <c:pt idx="136">
                  <c:v>154</c:v>
                </c:pt>
                <c:pt idx="137">
                  <c:v>147</c:v>
                </c:pt>
                <c:pt idx="138">
                  <c:v>140</c:v>
                </c:pt>
                <c:pt idx="139">
                  <c:v>133</c:v>
                </c:pt>
                <c:pt idx="140">
                  <c:v>126</c:v>
                </c:pt>
                <c:pt idx="141">
                  <c:v>120</c:v>
                </c:pt>
                <c:pt idx="142">
                  <c:v>115</c:v>
                </c:pt>
                <c:pt idx="143">
                  <c:v>109</c:v>
                </c:pt>
                <c:pt idx="144">
                  <c:v>104</c:v>
                </c:pt>
                <c:pt idx="145">
                  <c:v>99</c:v>
                </c:pt>
                <c:pt idx="146">
                  <c:v>95</c:v>
                </c:pt>
                <c:pt idx="147">
                  <c:v>90</c:v>
                </c:pt>
                <c:pt idx="148">
                  <c:v>86</c:v>
                </c:pt>
                <c:pt idx="149">
                  <c:v>82</c:v>
                </c:pt>
                <c:pt idx="150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339</c:v>
                </c:pt>
                <c:pt idx="122">
                  <c:v>329</c:v>
                </c:pt>
                <c:pt idx="123">
                  <c:v>320</c:v>
                </c:pt>
                <c:pt idx="124">
                  <c:v>311</c:v>
                </c:pt>
                <c:pt idx="125">
                  <c:v>303</c:v>
                </c:pt>
                <c:pt idx="126">
                  <c:v>295</c:v>
                </c:pt>
                <c:pt idx="127">
                  <c:v>286</c:v>
                </c:pt>
                <c:pt idx="128">
                  <c:v>278</c:v>
                </c:pt>
                <c:pt idx="129">
                  <c:v>270</c:v>
                </c:pt>
                <c:pt idx="130">
                  <c:v>263</c:v>
                </c:pt>
                <c:pt idx="131">
                  <c:v>256</c:v>
                </c:pt>
                <c:pt idx="132">
                  <c:v>249</c:v>
                </c:pt>
                <c:pt idx="133">
                  <c:v>242</c:v>
                </c:pt>
                <c:pt idx="134">
                  <c:v>235</c:v>
                </c:pt>
                <c:pt idx="135">
                  <c:v>229</c:v>
                </c:pt>
                <c:pt idx="136">
                  <c:v>222</c:v>
                </c:pt>
                <c:pt idx="137">
                  <c:v>216</c:v>
                </c:pt>
                <c:pt idx="138">
                  <c:v>210</c:v>
                </c:pt>
                <c:pt idx="139">
                  <c:v>205</c:v>
                </c:pt>
                <c:pt idx="140">
                  <c:v>199</c:v>
                </c:pt>
                <c:pt idx="141">
                  <c:v>194</c:v>
                </c:pt>
                <c:pt idx="142">
                  <c:v>188</c:v>
                </c:pt>
                <c:pt idx="143">
                  <c:v>183</c:v>
                </c:pt>
                <c:pt idx="144">
                  <c:v>178</c:v>
                </c:pt>
                <c:pt idx="145">
                  <c:v>174</c:v>
                </c:pt>
                <c:pt idx="146">
                  <c:v>169</c:v>
                </c:pt>
                <c:pt idx="147">
                  <c:v>164</c:v>
                </c:pt>
                <c:pt idx="148">
                  <c:v>160</c:v>
                </c:pt>
                <c:pt idx="149">
                  <c:v>156</c:v>
                </c:pt>
                <c:pt idx="150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353</c:v>
                </c:pt>
                <c:pt idx="122">
                  <c:v>352</c:v>
                </c:pt>
                <c:pt idx="123">
                  <c:v>348</c:v>
                </c:pt>
                <c:pt idx="124">
                  <c:v>342</c:v>
                </c:pt>
                <c:pt idx="125">
                  <c:v>338</c:v>
                </c:pt>
                <c:pt idx="126">
                  <c:v>336</c:v>
                </c:pt>
                <c:pt idx="127">
                  <c:v>334</c:v>
                </c:pt>
                <c:pt idx="128">
                  <c:v>333</c:v>
                </c:pt>
                <c:pt idx="129">
                  <c:v>329</c:v>
                </c:pt>
                <c:pt idx="130">
                  <c:v>326</c:v>
                </c:pt>
                <c:pt idx="131">
                  <c:v>322</c:v>
                </c:pt>
                <c:pt idx="132">
                  <c:v>320</c:v>
                </c:pt>
                <c:pt idx="133">
                  <c:v>318</c:v>
                </c:pt>
                <c:pt idx="134">
                  <c:v>316</c:v>
                </c:pt>
                <c:pt idx="135">
                  <c:v>313</c:v>
                </c:pt>
                <c:pt idx="136">
                  <c:v>310</c:v>
                </c:pt>
                <c:pt idx="137">
                  <c:v>307</c:v>
                </c:pt>
                <c:pt idx="138">
                  <c:v>305</c:v>
                </c:pt>
                <c:pt idx="139">
                  <c:v>303</c:v>
                </c:pt>
                <c:pt idx="140">
                  <c:v>300</c:v>
                </c:pt>
                <c:pt idx="141">
                  <c:v>298</c:v>
                </c:pt>
                <c:pt idx="142">
                  <c:v>295</c:v>
                </c:pt>
                <c:pt idx="143">
                  <c:v>293</c:v>
                </c:pt>
                <c:pt idx="144">
                  <c:v>291</c:v>
                </c:pt>
                <c:pt idx="145">
                  <c:v>288</c:v>
                </c:pt>
                <c:pt idx="146">
                  <c:v>286</c:v>
                </c:pt>
                <c:pt idx="147">
                  <c:v>284</c:v>
                </c:pt>
                <c:pt idx="148">
                  <c:v>281</c:v>
                </c:pt>
                <c:pt idx="149">
                  <c:v>279</c:v>
                </c:pt>
                <c:pt idx="150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375</c:v>
                </c:pt>
                <c:pt idx="122">
                  <c:v>387</c:v>
                </c:pt>
                <c:pt idx="123">
                  <c:v>390</c:v>
                </c:pt>
                <c:pt idx="124">
                  <c:v>388</c:v>
                </c:pt>
                <c:pt idx="125">
                  <c:v>393</c:v>
                </c:pt>
                <c:pt idx="126">
                  <c:v>401</c:v>
                </c:pt>
                <c:pt idx="127">
                  <c:v>412</c:v>
                </c:pt>
                <c:pt idx="128">
                  <c:v>424</c:v>
                </c:pt>
                <c:pt idx="129">
                  <c:v>429</c:v>
                </c:pt>
                <c:pt idx="130">
                  <c:v>433</c:v>
                </c:pt>
                <c:pt idx="131">
                  <c:v>440</c:v>
                </c:pt>
                <c:pt idx="132">
                  <c:v>450</c:v>
                </c:pt>
                <c:pt idx="133">
                  <c:v>460</c:v>
                </c:pt>
                <c:pt idx="134">
                  <c:v>469</c:v>
                </c:pt>
                <c:pt idx="135">
                  <c:v>476</c:v>
                </c:pt>
                <c:pt idx="136">
                  <c:v>484</c:v>
                </c:pt>
                <c:pt idx="137">
                  <c:v>492</c:v>
                </c:pt>
                <c:pt idx="138">
                  <c:v>502</c:v>
                </c:pt>
                <c:pt idx="139">
                  <c:v>512</c:v>
                </c:pt>
                <c:pt idx="140">
                  <c:v>521</c:v>
                </c:pt>
                <c:pt idx="141">
                  <c:v>530</c:v>
                </c:pt>
                <c:pt idx="142">
                  <c:v>539</c:v>
                </c:pt>
                <c:pt idx="143">
                  <c:v>549</c:v>
                </c:pt>
                <c:pt idx="144">
                  <c:v>559</c:v>
                </c:pt>
                <c:pt idx="145">
                  <c:v>570</c:v>
                </c:pt>
                <c:pt idx="146">
                  <c:v>580</c:v>
                </c:pt>
                <c:pt idx="147">
                  <c:v>590</c:v>
                </c:pt>
                <c:pt idx="148">
                  <c:v>601</c:v>
                </c:pt>
                <c:pt idx="149">
                  <c:v>612</c:v>
                </c:pt>
                <c:pt idx="150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09-4C16-8587-0A5FEFFA7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361</c:v>
                </c:pt>
                <c:pt idx="8">
                  <c:v>349</c:v>
                </c:pt>
                <c:pt idx="9">
                  <c:v>383</c:v>
                </c:pt>
                <c:pt idx="10">
                  <c:v>299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472</c:v>
                </c:pt>
                <c:pt idx="21">
                  <c:v>654</c:v>
                </c:pt>
                <c:pt idx="22">
                  <c:v>993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1545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804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407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762</c:v>
                </c:pt>
                <c:pt idx="95">
                  <c:v>594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497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63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71</c:v>
                </c:pt>
                <c:pt idx="14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121">
                  <c:v>216</c:v>
                </c:pt>
                <c:pt idx="122">
                  <c:v>204</c:v>
                </c:pt>
                <c:pt idx="123">
                  <c:v>194</c:v>
                </c:pt>
                <c:pt idx="124">
                  <c:v>187</c:v>
                </c:pt>
                <c:pt idx="125">
                  <c:v>179</c:v>
                </c:pt>
                <c:pt idx="126">
                  <c:v>170</c:v>
                </c:pt>
                <c:pt idx="127">
                  <c:v>161</c:v>
                </c:pt>
                <c:pt idx="128">
                  <c:v>152</c:v>
                </c:pt>
                <c:pt idx="129">
                  <c:v>145</c:v>
                </c:pt>
                <c:pt idx="130">
                  <c:v>138</c:v>
                </c:pt>
                <c:pt idx="131">
                  <c:v>132</c:v>
                </c:pt>
                <c:pt idx="132">
                  <c:v>125</c:v>
                </c:pt>
                <c:pt idx="133">
                  <c:v>119</c:v>
                </c:pt>
                <c:pt idx="134">
                  <c:v>113</c:v>
                </c:pt>
                <c:pt idx="135">
                  <c:v>108</c:v>
                </c:pt>
                <c:pt idx="136">
                  <c:v>103</c:v>
                </c:pt>
                <c:pt idx="137">
                  <c:v>98</c:v>
                </c:pt>
                <c:pt idx="138">
                  <c:v>93</c:v>
                </c:pt>
                <c:pt idx="139">
                  <c:v>88</c:v>
                </c:pt>
                <c:pt idx="140">
                  <c:v>84</c:v>
                </c:pt>
                <c:pt idx="141">
                  <c:v>80</c:v>
                </c:pt>
                <c:pt idx="142">
                  <c:v>76</c:v>
                </c:pt>
                <c:pt idx="143">
                  <c:v>73</c:v>
                </c:pt>
                <c:pt idx="144">
                  <c:v>69</c:v>
                </c:pt>
                <c:pt idx="145">
                  <c:v>66</c:v>
                </c:pt>
                <c:pt idx="146">
                  <c:v>63</c:v>
                </c:pt>
                <c:pt idx="147">
                  <c:v>60</c:v>
                </c:pt>
                <c:pt idx="148">
                  <c:v>57</c:v>
                </c:pt>
                <c:pt idx="149">
                  <c:v>55</c:v>
                </c:pt>
                <c:pt idx="150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121">
                  <c:v>226</c:v>
                </c:pt>
                <c:pt idx="122">
                  <c:v>219</c:v>
                </c:pt>
                <c:pt idx="123">
                  <c:v>213</c:v>
                </c:pt>
                <c:pt idx="124">
                  <c:v>207</c:v>
                </c:pt>
                <c:pt idx="125">
                  <c:v>202</c:v>
                </c:pt>
                <c:pt idx="126">
                  <c:v>196</c:v>
                </c:pt>
                <c:pt idx="127">
                  <c:v>191</c:v>
                </c:pt>
                <c:pt idx="128">
                  <c:v>185</c:v>
                </c:pt>
                <c:pt idx="129">
                  <c:v>180</c:v>
                </c:pt>
                <c:pt idx="130">
                  <c:v>175</c:v>
                </c:pt>
                <c:pt idx="131">
                  <c:v>170</c:v>
                </c:pt>
                <c:pt idx="132">
                  <c:v>166</c:v>
                </c:pt>
                <c:pt idx="133">
                  <c:v>161</c:v>
                </c:pt>
                <c:pt idx="134">
                  <c:v>157</c:v>
                </c:pt>
                <c:pt idx="135">
                  <c:v>152</c:v>
                </c:pt>
                <c:pt idx="136">
                  <c:v>148</c:v>
                </c:pt>
                <c:pt idx="137">
                  <c:v>144</c:v>
                </c:pt>
                <c:pt idx="138">
                  <c:v>140</c:v>
                </c:pt>
                <c:pt idx="139">
                  <c:v>136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122</c:v>
                </c:pt>
                <c:pt idx="144">
                  <c:v>119</c:v>
                </c:pt>
                <c:pt idx="145">
                  <c:v>116</c:v>
                </c:pt>
                <c:pt idx="146">
                  <c:v>112</c:v>
                </c:pt>
                <c:pt idx="147">
                  <c:v>109</c:v>
                </c:pt>
                <c:pt idx="148">
                  <c:v>107</c:v>
                </c:pt>
                <c:pt idx="149">
                  <c:v>104</c:v>
                </c:pt>
                <c:pt idx="150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121">
                  <c:v>235</c:v>
                </c:pt>
                <c:pt idx="122">
                  <c:v>235</c:v>
                </c:pt>
                <c:pt idx="123">
                  <c:v>232</c:v>
                </c:pt>
                <c:pt idx="124">
                  <c:v>228</c:v>
                </c:pt>
                <c:pt idx="125">
                  <c:v>225</c:v>
                </c:pt>
                <c:pt idx="126">
                  <c:v>224</c:v>
                </c:pt>
                <c:pt idx="127">
                  <c:v>222</c:v>
                </c:pt>
                <c:pt idx="128">
                  <c:v>221</c:v>
                </c:pt>
                <c:pt idx="129">
                  <c:v>219</c:v>
                </c:pt>
                <c:pt idx="130">
                  <c:v>217</c:v>
                </c:pt>
                <c:pt idx="131">
                  <c:v>215</c:v>
                </c:pt>
                <c:pt idx="132">
                  <c:v>213</c:v>
                </c:pt>
                <c:pt idx="133">
                  <c:v>212</c:v>
                </c:pt>
                <c:pt idx="134">
                  <c:v>210</c:v>
                </c:pt>
                <c:pt idx="135">
                  <c:v>208</c:v>
                </c:pt>
                <c:pt idx="136">
                  <c:v>206</c:v>
                </c:pt>
                <c:pt idx="137">
                  <c:v>205</c:v>
                </c:pt>
                <c:pt idx="138">
                  <c:v>203</c:v>
                </c:pt>
                <c:pt idx="139">
                  <c:v>202</c:v>
                </c:pt>
                <c:pt idx="140">
                  <c:v>200</c:v>
                </c:pt>
                <c:pt idx="141">
                  <c:v>198</c:v>
                </c:pt>
                <c:pt idx="142">
                  <c:v>197</c:v>
                </c:pt>
                <c:pt idx="143">
                  <c:v>195</c:v>
                </c:pt>
                <c:pt idx="144">
                  <c:v>193</c:v>
                </c:pt>
                <c:pt idx="145">
                  <c:v>192</c:v>
                </c:pt>
                <c:pt idx="146">
                  <c:v>190</c:v>
                </c:pt>
                <c:pt idx="147">
                  <c:v>189</c:v>
                </c:pt>
                <c:pt idx="148">
                  <c:v>187</c:v>
                </c:pt>
                <c:pt idx="149">
                  <c:v>186</c:v>
                </c:pt>
                <c:pt idx="150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Sheet1!$G$93:$G$243</c:f>
              <c:numCache>
                <c:formatCode>General</c:formatCode>
                <c:ptCount val="151"/>
                <c:pt idx="121">
                  <c:v>250</c:v>
                </c:pt>
                <c:pt idx="122">
                  <c:v>258</c:v>
                </c:pt>
                <c:pt idx="123">
                  <c:v>260</c:v>
                </c:pt>
                <c:pt idx="124">
                  <c:v>258</c:v>
                </c:pt>
                <c:pt idx="125">
                  <c:v>261</c:v>
                </c:pt>
                <c:pt idx="126">
                  <c:v>267</c:v>
                </c:pt>
                <c:pt idx="127">
                  <c:v>274</c:v>
                </c:pt>
                <c:pt idx="128">
                  <c:v>282</c:v>
                </c:pt>
                <c:pt idx="129">
                  <c:v>286</c:v>
                </c:pt>
                <c:pt idx="130">
                  <c:v>289</c:v>
                </c:pt>
                <c:pt idx="131">
                  <c:v>293</c:v>
                </c:pt>
                <c:pt idx="132">
                  <c:v>299</c:v>
                </c:pt>
                <c:pt idx="133">
                  <c:v>306</c:v>
                </c:pt>
                <c:pt idx="134">
                  <c:v>312</c:v>
                </c:pt>
                <c:pt idx="135">
                  <c:v>317</c:v>
                </c:pt>
                <c:pt idx="136">
                  <c:v>322</c:v>
                </c:pt>
                <c:pt idx="137">
                  <c:v>328</c:v>
                </c:pt>
                <c:pt idx="138">
                  <c:v>334</c:v>
                </c:pt>
                <c:pt idx="139">
                  <c:v>341</c:v>
                </c:pt>
                <c:pt idx="140">
                  <c:v>347</c:v>
                </c:pt>
                <c:pt idx="141">
                  <c:v>353</c:v>
                </c:pt>
                <c:pt idx="142">
                  <c:v>359</c:v>
                </c:pt>
                <c:pt idx="143">
                  <c:v>365</c:v>
                </c:pt>
                <c:pt idx="144">
                  <c:v>372</c:v>
                </c:pt>
                <c:pt idx="145">
                  <c:v>379</c:v>
                </c:pt>
                <c:pt idx="146">
                  <c:v>386</c:v>
                </c:pt>
                <c:pt idx="147">
                  <c:v>393</c:v>
                </c:pt>
                <c:pt idx="148">
                  <c:v>400</c:v>
                </c:pt>
                <c:pt idx="149">
                  <c:v>407</c:v>
                </c:pt>
                <c:pt idx="150">
                  <c:v>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C-46A0-B92A-97FD46BAD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úprava scénářů 22. 4.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9048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420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8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72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42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336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12486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025414" y="290431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648430C-A5D4-47C0-82FE-67843FB6A42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24682E0B-6822-4732-8467-20F569EC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27A0A451-0405-4EB7-86E8-2091FB163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8CD400A-592F-4EE0-8BD7-66AE38403540}"/>
              </a:ext>
            </a:extLst>
          </p:cNvPr>
          <p:cNvSpPr txBox="1"/>
          <p:nvPr/>
        </p:nvSpPr>
        <p:spPr>
          <a:xfrm>
            <a:off x="1672572" y="27977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7A90BBC-D0BA-4944-9656-E10C3F711D81}"/>
              </a:ext>
            </a:extLst>
          </p:cNvPr>
          <p:cNvCxnSpPr>
            <a:cxnSpLocks/>
          </p:cNvCxnSpPr>
          <p:nvPr/>
        </p:nvCxnSpPr>
        <p:spPr>
          <a:xfrm>
            <a:off x="1377827" y="295273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5DEB9DA-75B1-48A2-918C-6199FB206DA3}"/>
              </a:ext>
            </a:extLst>
          </p:cNvPr>
          <p:cNvSpPr txBox="1"/>
          <p:nvPr/>
        </p:nvSpPr>
        <p:spPr>
          <a:xfrm>
            <a:off x="1672572" y="302292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040CA454-D02D-498A-935E-8600DC464F38}"/>
              </a:ext>
            </a:extLst>
          </p:cNvPr>
          <p:cNvCxnSpPr>
            <a:cxnSpLocks/>
          </p:cNvCxnSpPr>
          <p:nvPr/>
        </p:nvCxnSpPr>
        <p:spPr>
          <a:xfrm>
            <a:off x="1377827" y="317604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FE9223F-0BE2-4740-BF27-63F8AAD1C617}"/>
              </a:ext>
            </a:extLst>
          </p:cNvPr>
          <p:cNvSpPr txBox="1"/>
          <p:nvPr/>
        </p:nvSpPr>
        <p:spPr>
          <a:xfrm>
            <a:off x="1672572" y="32481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BABF384-B189-4634-AA63-9C041C552155}"/>
              </a:ext>
            </a:extLst>
          </p:cNvPr>
          <p:cNvCxnSpPr>
            <a:cxnSpLocks/>
          </p:cNvCxnSpPr>
          <p:nvPr/>
        </p:nvCxnSpPr>
        <p:spPr>
          <a:xfrm>
            <a:off x="1377827" y="339935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CB8C505-EF6D-40F6-844A-3C402D66157A}"/>
              </a:ext>
            </a:extLst>
          </p:cNvPr>
          <p:cNvCxnSpPr>
            <a:cxnSpLocks/>
          </p:cNvCxnSpPr>
          <p:nvPr/>
        </p:nvCxnSpPr>
        <p:spPr>
          <a:xfrm>
            <a:off x="1377827" y="36226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72CD527-FB44-4D5F-989D-128E84ED45D7}"/>
              </a:ext>
            </a:extLst>
          </p:cNvPr>
          <p:cNvSpPr txBox="1"/>
          <p:nvPr/>
        </p:nvSpPr>
        <p:spPr>
          <a:xfrm>
            <a:off x="1664715" y="34733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29E98C9-5390-463D-8B9E-548734EE9342}"/>
              </a:ext>
            </a:extLst>
          </p:cNvPr>
          <p:cNvSpPr txBox="1"/>
          <p:nvPr/>
        </p:nvSpPr>
        <p:spPr>
          <a:xfrm>
            <a:off x="5322594" y="286178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7D16CD50-3C82-4804-BE4B-84F9AF090E7A}"/>
              </a:ext>
            </a:extLst>
          </p:cNvPr>
          <p:cNvSpPr txBox="1"/>
          <p:nvPr/>
        </p:nvSpPr>
        <p:spPr>
          <a:xfrm>
            <a:off x="10284570" y="304008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1 058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470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257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133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554172E-989D-46B3-899C-9B19DA232603}"/>
              </a:ext>
            </a:extLst>
          </p:cNvPr>
          <p:cNvSpPr txBox="1"/>
          <p:nvPr/>
        </p:nvSpPr>
        <p:spPr>
          <a:xfrm>
            <a:off x="8616000" y="274031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809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532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389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275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JHC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AC58365-E5C9-4F4F-8619-1337E6B7A6C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404741D-0605-484F-A627-1BB5970B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D3CFFC-6133-46D1-824A-38BD0676B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F622D66B-F70A-4A13-9A5D-82794A32A7FD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C1D724EC-B6D6-41B1-A643-862FC1C70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26766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E11E52D7-AA2F-48EB-B303-B8D5269C12E2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5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37236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75A8F6E-FACA-47AA-AB15-708C6A1ABE5E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D46A6AD-DB87-4E36-A284-2D2D4E44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B5090EE9-1EA2-4FE2-A9C7-5C805137B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9B3670F-66DD-423A-AB81-6E6B63AFDD17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4AC9B54-92B0-47E0-9E5C-9D39A60DFB56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3407F4C-28DC-485E-85C8-5807ABC21504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AD57741-CCCA-4A14-917C-5020C9327EB1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27BAA10-DBEC-4058-9735-E528ADB2D3C4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60D0251A-3368-429C-9902-FF6F681E2329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5FB3535-6A40-4DEA-BF97-F9F909EE3727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E14FEE2-CBF6-4F31-BF40-48666DAFE3E0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D84A05-D104-45C4-BA64-A3CE787F7F3B}"/>
              </a:ext>
            </a:extLst>
          </p:cNvPr>
          <p:cNvSpPr txBox="1"/>
          <p:nvPr/>
        </p:nvSpPr>
        <p:spPr>
          <a:xfrm>
            <a:off x="3937931" y="290528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21D3458-C314-4D63-A8E6-82720EA536A5}"/>
              </a:ext>
            </a:extLst>
          </p:cNvPr>
          <p:cNvSpPr txBox="1"/>
          <p:nvPr/>
        </p:nvSpPr>
        <p:spPr>
          <a:xfrm>
            <a:off x="10416246" y="348387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657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7B83FE3-A9E5-4050-88FB-775F4A2B40C8}"/>
              </a:ext>
            </a:extLst>
          </p:cNvPr>
          <p:cNvSpPr txBox="1"/>
          <p:nvPr/>
        </p:nvSpPr>
        <p:spPr>
          <a:xfrm>
            <a:off x="8822715" y="3796790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503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170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9CB755D3-1651-4205-9FDB-F9F3FA441A04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8004EF44-5AC4-4A10-B540-2D889AE5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4D3413-C5A9-45D1-BCCD-0CF6BFB0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1515F7A-9096-4069-A920-E6826E6ABCF3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B7052742-0B94-41F9-BFF8-BF933E42E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66414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7CD673B0-2A48-47DE-95AA-AFC94775E770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26394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12692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747369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056274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7292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61183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04295" y="250804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588497" y="279162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1F5FF45-E354-4486-B330-0B877B77275D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0E36F31-22AD-4B75-834A-EF9B6F3B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68D661A-740A-403C-9C8C-547F30C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F1BEC9-5B37-429C-9E05-BA32E38CC03B}"/>
              </a:ext>
            </a:extLst>
          </p:cNvPr>
          <p:cNvSpPr txBox="1"/>
          <p:nvPr/>
        </p:nvSpPr>
        <p:spPr>
          <a:xfrm>
            <a:off x="1620318" y="318088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A749A84-C1B1-45AD-8CDB-BACEB6E2B72E}"/>
              </a:ext>
            </a:extLst>
          </p:cNvPr>
          <p:cNvCxnSpPr>
            <a:cxnSpLocks/>
          </p:cNvCxnSpPr>
          <p:nvPr/>
        </p:nvCxnSpPr>
        <p:spPr>
          <a:xfrm>
            <a:off x="1325573" y="333591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DC2C8BC2-BF0E-4D8D-8A70-B006B1C02738}"/>
              </a:ext>
            </a:extLst>
          </p:cNvPr>
          <p:cNvSpPr txBox="1"/>
          <p:nvPr/>
        </p:nvSpPr>
        <p:spPr>
          <a:xfrm>
            <a:off x="1620318" y="340610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58AF639-315D-460E-B72E-A439CC07AFE8}"/>
              </a:ext>
            </a:extLst>
          </p:cNvPr>
          <p:cNvCxnSpPr>
            <a:cxnSpLocks/>
          </p:cNvCxnSpPr>
          <p:nvPr/>
        </p:nvCxnSpPr>
        <p:spPr>
          <a:xfrm>
            <a:off x="1325573" y="355922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26B84A65-F71B-4C4D-8CF6-E1AF727609E8}"/>
              </a:ext>
            </a:extLst>
          </p:cNvPr>
          <p:cNvSpPr txBox="1"/>
          <p:nvPr/>
        </p:nvSpPr>
        <p:spPr>
          <a:xfrm>
            <a:off x="1620318" y="363132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229E06AA-9C3D-451D-9637-48B6D1D1E35F}"/>
              </a:ext>
            </a:extLst>
          </p:cNvPr>
          <p:cNvCxnSpPr>
            <a:cxnSpLocks/>
          </p:cNvCxnSpPr>
          <p:nvPr/>
        </p:nvCxnSpPr>
        <p:spPr>
          <a:xfrm>
            <a:off x="1325573" y="378253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37C91331-1D84-471E-818E-AF1B4C7EAE51}"/>
              </a:ext>
            </a:extLst>
          </p:cNvPr>
          <p:cNvCxnSpPr>
            <a:cxnSpLocks/>
          </p:cNvCxnSpPr>
          <p:nvPr/>
        </p:nvCxnSpPr>
        <p:spPr>
          <a:xfrm>
            <a:off x="1325573" y="400583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8BA02CF-0346-490C-9664-EC48BA66E3D2}"/>
              </a:ext>
            </a:extLst>
          </p:cNvPr>
          <p:cNvSpPr txBox="1"/>
          <p:nvPr/>
        </p:nvSpPr>
        <p:spPr>
          <a:xfrm>
            <a:off x="1612461" y="385654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3B2E22A-150E-4261-A0D9-D08AE23231A8}"/>
              </a:ext>
            </a:extLst>
          </p:cNvPr>
          <p:cNvSpPr txBox="1"/>
          <p:nvPr/>
        </p:nvSpPr>
        <p:spPr>
          <a:xfrm>
            <a:off x="3885677" y="273981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8826EDC-2DDF-4127-9476-5B7C48603FAA}"/>
              </a:ext>
            </a:extLst>
          </p:cNvPr>
          <p:cNvSpPr txBox="1"/>
          <p:nvPr/>
        </p:nvSpPr>
        <p:spPr>
          <a:xfrm>
            <a:off x="10358808" y="394855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75391B2-DAB5-46ED-A3B4-AABE170A199B}"/>
              </a:ext>
            </a:extLst>
          </p:cNvPr>
          <p:cNvSpPr txBox="1"/>
          <p:nvPr/>
        </p:nvSpPr>
        <p:spPr>
          <a:xfrm>
            <a:off x="8720871" y="443855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103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1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KVK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DB1D58A-7FCC-4813-AFE8-DDA5159A3121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5D6F48A6-4C4C-41F6-B63B-9FE8152D6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C16D2C46-4821-4334-B0BF-CC45BD12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D66F874-0CD9-4C8B-8843-A954ED42CCF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54CB9114-5B2A-4159-98DF-ECD75ACB6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20640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1" name="TextovéPole 10">
            <a:extLst>
              <a:ext uri="{FF2B5EF4-FFF2-40B4-BE49-F238E27FC236}">
                <a16:creationId xmlns:a16="http://schemas.microsoft.com/office/drawing/2014/main" id="{70D5A8BD-D762-4A51-B2A5-84300A42AC6E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68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09134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110950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729949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2038854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95550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59441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22065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58812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Ústecký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4CE6A10-BCF2-4F5A-8836-3A7F97591AC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634B97D-98EE-48CC-8BE1-F46532ED0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7BC294A8-BAF1-490B-B6CA-2B725172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AAC06B-DAFB-4418-BB3C-E9A323AB334F}"/>
              </a:ext>
            </a:extLst>
          </p:cNvPr>
          <p:cNvSpPr txBox="1"/>
          <p:nvPr/>
        </p:nvSpPr>
        <p:spPr>
          <a:xfrm>
            <a:off x="1637736" y="289349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E38B4FAF-2957-487B-AAED-50FDFCC67415}"/>
              </a:ext>
            </a:extLst>
          </p:cNvPr>
          <p:cNvCxnSpPr>
            <a:cxnSpLocks/>
          </p:cNvCxnSpPr>
          <p:nvPr/>
        </p:nvCxnSpPr>
        <p:spPr>
          <a:xfrm>
            <a:off x="1342991" y="304852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A8A776A-5EC5-48B6-8C97-5B530B29FD36}"/>
              </a:ext>
            </a:extLst>
          </p:cNvPr>
          <p:cNvSpPr txBox="1"/>
          <p:nvPr/>
        </p:nvSpPr>
        <p:spPr>
          <a:xfrm>
            <a:off x="1637736" y="311871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EC626CC-2A46-42BE-B12D-04D62A4F5325}"/>
              </a:ext>
            </a:extLst>
          </p:cNvPr>
          <p:cNvCxnSpPr>
            <a:cxnSpLocks/>
          </p:cNvCxnSpPr>
          <p:nvPr/>
        </p:nvCxnSpPr>
        <p:spPr>
          <a:xfrm>
            <a:off x="1342991" y="327183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F0DE0AF-B3D9-4D24-B678-34F1848E41DB}"/>
              </a:ext>
            </a:extLst>
          </p:cNvPr>
          <p:cNvSpPr txBox="1"/>
          <p:nvPr/>
        </p:nvSpPr>
        <p:spPr>
          <a:xfrm>
            <a:off x="1637736" y="334393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8C9D8AC-62AE-4C4A-9E75-4D24E6A5D33F}"/>
              </a:ext>
            </a:extLst>
          </p:cNvPr>
          <p:cNvCxnSpPr>
            <a:cxnSpLocks/>
          </p:cNvCxnSpPr>
          <p:nvPr/>
        </p:nvCxnSpPr>
        <p:spPr>
          <a:xfrm>
            <a:off x="1342991" y="349514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5122178C-A2A6-4B3C-83D2-5E3DC1A3878B}"/>
              </a:ext>
            </a:extLst>
          </p:cNvPr>
          <p:cNvCxnSpPr>
            <a:cxnSpLocks/>
          </p:cNvCxnSpPr>
          <p:nvPr/>
        </p:nvCxnSpPr>
        <p:spPr>
          <a:xfrm>
            <a:off x="1342991" y="371844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77AD43AB-773E-46B0-B94C-C9722FDC0BFD}"/>
              </a:ext>
            </a:extLst>
          </p:cNvPr>
          <p:cNvSpPr txBox="1"/>
          <p:nvPr/>
        </p:nvSpPr>
        <p:spPr>
          <a:xfrm>
            <a:off x="1629879" y="356915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70D7441-B9FF-4D14-A33D-474D6ED00412}"/>
              </a:ext>
            </a:extLst>
          </p:cNvPr>
          <p:cNvSpPr txBox="1"/>
          <p:nvPr/>
        </p:nvSpPr>
        <p:spPr>
          <a:xfrm>
            <a:off x="3877928" y="254878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5798249-26A7-454A-A298-B635040D16E4}"/>
              </a:ext>
            </a:extLst>
          </p:cNvPr>
          <p:cNvSpPr txBox="1"/>
          <p:nvPr/>
        </p:nvSpPr>
        <p:spPr>
          <a:xfrm>
            <a:off x="10384236" y="2803800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1 406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177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5B1C889E-98F6-4386-A308-4CA6F43BD202}"/>
              </a:ext>
            </a:extLst>
          </p:cNvPr>
          <p:cNvSpPr txBox="1"/>
          <p:nvPr/>
        </p:nvSpPr>
        <p:spPr>
          <a:xfrm>
            <a:off x="8755896" y="309341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1 075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706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516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365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6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ULK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5E4E058F-7754-4819-8A77-5D7A56D5FA31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6D65E7D-0CB2-4FA9-8E79-7AD46FF7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73938E93-B887-45AA-943B-2D6A8DE7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2A38A6A-5B8F-4602-824C-A62410BD313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65BB51D8-1FAD-4B3A-9251-8B736CB3E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13632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8BF5CA9A-AFE6-4BD9-8172-96ACB13F3CB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8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89984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04998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25445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3435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50999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489914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30422" y="235999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14624" y="264357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Liberecký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B64DBB-7563-45C3-BD92-05DE9EAF2DF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3A49B70B-0F61-4C21-8A56-A548469D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A5278D90-98A6-40C4-82F7-3DB35ED67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25C227A-2EAC-44A7-8610-32B131368168}"/>
              </a:ext>
            </a:extLst>
          </p:cNvPr>
          <p:cNvSpPr txBox="1"/>
          <p:nvPr/>
        </p:nvSpPr>
        <p:spPr>
          <a:xfrm>
            <a:off x="1646445" y="303283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C213B84F-8B64-4B63-B3EC-3F6398AC6CDA}"/>
              </a:ext>
            </a:extLst>
          </p:cNvPr>
          <p:cNvCxnSpPr>
            <a:cxnSpLocks/>
          </p:cNvCxnSpPr>
          <p:nvPr/>
        </p:nvCxnSpPr>
        <p:spPr>
          <a:xfrm>
            <a:off x="1351700" y="318786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61BA00E-25C7-42FC-B46B-24AB986AEA84}"/>
              </a:ext>
            </a:extLst>
          </p:cNvPr>
          <p:cNvSpPr txBox="1"/>
          <p:nvPr/>
        </p:nvSpPr>
        <p:spPr>
          <a:xfrm>
            <a:off x="1646445" y="325805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33E7B5F-ADAE-46B4-B632-AC0F57948DE7}"/>
              </a:ext>
            </a:extLst>
          </p:cNvPr>
          <p:cNvCxnSpPr>
            <a:cxnSpLocks/>
          </p:cNvCxnSpPr>
          <p:nvPr/>
        </p:nvCxnSpPr>
        <p:spPr>
          <a:xfrm>
            <a:off x="1351700" y="341117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78F2CB4-FBFD-40BD-A819-79E9B53B9CF7}"/>
              </a:ext>
            </a:extLst>
          </p:cNvPr>
          <p:cNvSpPr txBox="1"/>
          <p:nvPr/>
        </p:nvSpPr>
        <p:spPr>
          <a:xfrm>
            <a:off x="1646445" y="348327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438BFF-7858-493C-8C6B-FE3761725DE3}"/>
              </a:ext>
            </a:extLst>
          </p:cNvPr>
          <p:cNvCxnSpPr>
            <a:cxnSpLocks/>
          </p:cNvCxnSpPr>
          <p:nvPr/>
        </p:nvCxnSpPr>
        <p:spPr>
          <a:xfrm>
            <a:off x="1351700" y="363448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7BAB38C-B5E2-42E7-A6DE-8B410CD2D77C}"/>
              </a:ext>
            </a:extLst>
          </p:cNvPr>
          <p:cNvCxnSpPr>
            <a:cxnSpLocks/>
          </p:cNvCxnSpPr>
          <p:nvPr/>
        </p:nvCxnSpPr>
        <p:spPr>
          <a:xfrm>
            <a:off x="1351700" y="385778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DEFE631-343E-46DD-A293-9BC36DF8C14E}"/>
              </a:ext>
            </a:extLst>
          </p:cNvPr>
          <p:cNvSpPr txBox="1"/>
          <p:nvPr/>
        </p:nvSpPr>
        <p:spPr>
          <a:xfrm>
            <a:off x="1638588" y="370849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5B7B471-1F68-416D-B792-18E1D02E9514}"/>
              </a:ext>
            </a:extLst>
          </p:cNvPr>
          <p:cNvSpPr txBox="1"/>
          <p:nvPr/>
        </p:nvSpPr>
        <p:spPr>
          <a:xfrm>
            <a:off x="3911804" y="259176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9BDC0BF-B0E1-47B4-9E75-8DD8DC008A95}"/>
              </a:ext>
            </a:extLst>
          </p:cNvPr>
          <p:cNvSpPr txBox="1"/>
          <p:nvPr/>
        </p:nvSpPr>
        <p:spPr>
          <a:xfrm>
            <a:off x="10545555" y="348327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623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500318C-92E2-4843-9CE2-888EA133DE07}"/>
              </a:ext>
            </a:extLst>
          </p:cNvPr>
          <p:cNvSpPr txBox="1"/>
          <p:nvPr/>
        </p:nvSpPr>
        <p:spPr>
          <a:xfrm>
            <a:off x="8919920" y="348327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229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162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LBK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52ADF1FF-149A-4F15-9846-3BA18E1F8E3B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CF71D441-47F6-45ED-889E-593DD60B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83C9BFFB-8543-4EB3-81F2-510EB6E7E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84BC9DD-A180-453B-8732-6F47929F403B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AF823639-F9AE-401E-9066-EFB88286D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29992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078C6DE2-A6E2-4118-B550-E510EB55A314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7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dubnu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1.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dalšího zpomalení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další zlepšení díky rozvoji dalších mechanismů (např. testování a trasování)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mírné opětovné zhoršení současné situace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možného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SIR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3. do 31. 3. 202</a:t>
            </a:r>
            <a:r>
              <a:rPr lang="en-US" sz="1200" dirty="0"/>
              <a:t>1</a:t>
            </a:r>
            <a:r>
              <a:rPr lang="cs-CZ" sz="1200" dirty="0"/>
              <a:t>, odhad 0,86 (0,79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,93), interval odpovídá 95% intervalu neurčitosti z odhadů získaných kalibrací modelu, kalibračním cílem byly denní přírůstky s vyjmutím volných dnů.</a:t>
            </a:r>
          </a:p>
          <a:p>
            <a:r>
              <a:rPr lang="cs-CZ" sz="1200" dirty="0"/>
              <a:t>Scénáře pro různou dynamiku šíření epidemie v následujícím období jsou aplikovány od 24. 3. 2021.</a:t>
            </a:r>
          </a:p>
        </p:txBody>
      </p:sp>
    </p:spTree>
    <p:extLst>
      <p:ext uri="{BB962C8B-B14F-4D97-AF65-F5344CB8AC3E}">
        <p14:creationId xmlns:p14="http://schemas.microsoft.com/office/powerpoint/2010/main" val="206218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86051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44618" y="75281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30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412126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11768" y="868623"/>
            <a:ext cx="566850" cy="2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11768" y="1322104"/>
            <a:ext cx="566850" cy="2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55955" y="171291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93778" y="23434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Královehradecký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0FC0F2E7-F9A0-4A07-BDEB-B79AACBD5D06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11C076E1-EE42-46BD-BEA0-C2CEFBF6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3C0F97CF-1B28-44D1-BC81-1978CC74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755A4CA-E57A-45C9-A63C-C7992A14A3F2}"/>
              </a:ext>
            </a:extLst>
          </p:cNvPr>
          <p:cNvSpPr txBox="1"/>
          <p:nvPr/>
        </p:nvSpPr>
        <p:spPr>
          <a:xfrm>
            <a:off x="1271978" y="222626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D7E17F2-49C0-4710-8244-70B8EF3CB08D}"/>
              </a:ext>
            </a:extLst>
          </p:cNvPr>
          <p:cNvCxnSpPr>
            <a:cxnSpLocks/>
          </p:cNvCxnSpPr>
          <p:nvPr/>
        </p:nvCxnSpPr>
        <p:spPr>
          <a:xfrm>
            <a:off x="977233" y="238129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360543E-8F00-4033-A447-86F2ED836457}"/>
              </a:ext>
            </a:extLst>
          </p:cNvPr>
          <p:cNvSpPr txBox="1"/>
          <p:nvPr/>
        </p:nvSpPr>
        <p:spPr>
          <a:xfrm>
            <a:off x="1271978" y="245148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98D85D-7EBF-4ECC-A04F-FB0A36055ABA}"/>
              </a:ext>
            </a:extLst>
          </p:cNvPr>
          <p:cNvCxnSpPr>
            <a:cxnSpLocks/>
          </p:cNvCxnSpPr>
          <p:nvPr/>
        </p:nvCxnSpPr>
        <p:spPr>
          <a:xfrm>
            <a:off x="977233" y="260460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2EC7A26-26D3-422E-92CA-E9D1B55161DA}"/>
              </a:ext>
            </a:extLst>
          </p:cNvPr>
          <p:cNvSpPr txBox="1"/>
          <p:nvPr/>
        </p:nvSpPr>
        <p:spPr>
          <a:xfrm>
            <a:off x="1271978" y="267670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CCFD97F-CCD8-45F8-9EE0-AACAE0E72680}"/>
              </a:ext>
            </a:extLst>
          </p:cNvPr>
          <p:cNvCxnSpPr>
            <a:cxnSpLocks/>
          </p:cNvCxnSpPr>
          <p:nvPr/>
        </p:nvCxnSpPr>
        <p:spPr>
          <a:xfrm>
            <a:off x="977233" y="282791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925D464-3B0F-4514-ABE3-71D6263E7A50}"/>
              </a:ext>
            </a:extLst>
          </p:cNvPr>
          <p:cNvCxnSpPr>
            <a:cxnSpLocks/>
          </p:cNvCxnSpPr>
          <p:nvPr/>
        </p:nvCxnSpPr>
        <p:spPr>
          <a:xfrm>
            <a:off x="977233" y="305121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3D8B8C04-29E5-4B81-B5D0-29A32AAE93D9}"/>
              </a:ext>
            </a:extLst>
          </p:cNvPr>
          <p:cNvSpPr txBox="1"/>
          <p:nvPr/>
        </p:nvSpPr>
        <p:spPr>
          <a:xfrm>
            <a:off x="1264121" y="290192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0D8D469-F341-4D0D-BB03-68CAC9857E6B}"/>
              </a:ext>
            </a:extLst>
          </p:cNvPr>
          <p:cNvSpPr txBox="1"/>
          <p:nvPr/>
        </p:nvSpPr>
        <p:spPr>
          <a:xfrm>
            <a:off x="4890958" y="232358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6A25248-63E3-468C-A0F5-D75EC68E588B}"/>
              </a:ext>
            </a:extLst>
          </p:cNvPr>
          <p:cNvSpPr txBox="1"/>
          <p:nvPr/>
        </p:nvSpPr>
        <p:spPr>
          <a:xfrm>
            <a:off x="10141481" y="419261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50490F6-8DA2-4BC8-9B06-5CA926661426}"/>
              </a:ext>
            </a:extLst>
          </p:cNvPr>
          <p:cNvSpPr txBox="1"/>
          <p:nvPr/>
        </p:nvSpPr>
        <p:spPr>
          <a:xfrm>
            <a:off x="8438455" y="393683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208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108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HKK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0446B0A-74D5-4F11-A7A4-9906BB027DCA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FAC904DF-6636-48B5-AB02-762D38C5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E209B888-30C4-4900-B37E-353EA3A3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1B4F9E3-B11A-4E87-A672-7827328A6D5A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0C2288FE-3023-4BBB-918F-D4816D02D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39325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2F49CDC9-2F8B-4CC1-BD68-D854BADA035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98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22398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99628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1673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78630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4228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81203"/>
            <a:ext cx="523875" cy="4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5830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24188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Pardubický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CBB2ECB-81B7-4C4E-9B02-45116B782604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46C2B748-E96E-4170-9301-432359A5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43BB0186-4229-4014-BB5A-A078578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625BCF4-C6F6-48AE-9B3D-C4EE7B0E2D36}"/>
              </a:ext>
            </a:extLst>
          </p:cNvPr>
          <p:cNvSpPr txBox="1"/>
          <p:nvPr/>
        </p:nvSpPr>
        <p:spPr>
          <a:xfrm>
            <a:off x="1672572" y="251825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97D2A32-5DF9-43C1-8265-4F726A4F1BB0}"/>
              </a:ext>
            </a:extLst>
          </p:cNvPr>
          <p:cNvCxnSpPr>
            <a:cxnSpLocks/>
          </p:cNvCxnSpPr>
          <p:nvPr/>
        </p:nvCxnSpPr>
        <p:spPr>
          <a:xfrm>
            <a:off x="1377827" y="2673290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5B26648-3C45-4540-ADB4-81FB20E5EF08}"/>
              </a:ext>
            </a:extLst>
          </p:cNvPr>
          <p:cNvSpPr txBox="1"/>
          <p:nvPr/>
        </p:nvSpPr>
        <p:spPr>
          <a:xfrm>
            <a:off x="1672572" y="2743475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34A860B-FE3A-49CE-8C40-B9EDAA22500A}"/>
              </a:ext>
            </a:extLst>
          </p:cNvPr>
          <p:cNvCxnSpPr>
            <a:cxnSpLocks/>
          </p:cNvCxnSpPr>
          <p:nvPr/>
        </p:nvCxnSpPr>
        <p:spPr>
          <a:xfrm>
            <a:off x="1377827" y="2896597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AE08E30-BFCA-42EC-9927-FC3B28DBEFAE}"/>
              </a:ext>
            </a:extLst>
          </p:cNvPr>
          <p:cNvSpPr txBox="1"/>
          <p:nvPr/>
        </p:nvSpPr>
        <p:spPr>
          <a:xfrm>
            <a:off x="1672572" y="296869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DB8185-932B-4A6F-BDEA-4337C4E3452B}"/>
              </a:ext>
            </a:extLst>
          </p:cNvPr>
          <p:cNvCxnSpPr>
            <a:cxnSpLocks/>
          </p:cNvCxnSpPr>
          <p:nvPr/>
        </p:nvCxnSpPr>
        <p:spPr>
          <a:xfrm>
            <a:off x="1377827" y="3119904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E992B16-D061-4B37-9C27-DFBBD3EBFA5D}"/>
              </a:ext>
            </a:extLst>
          </p:cNvPr>
          <p:cNvCxnSpPr>
            <a:cxnSpLocks/>
          </p:cNvCxnSpPr>
          <p:nvPr/>
        </p:nvCxnSpPr>
        <p:spPr>
          <a:xfrm>
            <a:off x="1377827" y="3343210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A1CD006E-4E60-4C49-8AB9-3EE087B14FCF}"/>
              </a:ext>
            </a:extLst>
          </p:cNvPr>
          <p:cNvSpPr txBox="1"/>
          <p:nvPr/>
        </p:nvSpPr>
        <p:spPr>
          <a:xfrm>
            <a:off x="1664715" y="3193914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EF0A3E8-D8C7-4E6E-BF2B-42CB52F98779}"/>
              </a:ext>
            </a:extLst>
          </p:cNvPr>
          <p:cNvSpPr txBox="1"/>
          <p:nvPr/>
        </p:nvSpPr>
        <p:spPr>
          <a:xfrm>
            <a:off x="3937931" y="219007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96784027-532D-43DE-B486-3D09FBE253F2}"/>
              </a:ext>
            </a:extLst>
          </p:cNvPr>
          <p:cNvSpPr txBox="1"/>
          <p:nvPr/>
        </p:nvSpPr>
        <p:spPr>
          <a:xfrm>
            <a:off x="10469306" y="3375484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768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342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187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B5215FB-3375-4835-BA84-3556969178A4}"/>
              </a:ext>
            </a:extLst>
          </p:cNvPr>
          <p:cNvSpPr txBox="1"/>
          <p:nvPr/>
        </p:nvSpPr>
        <p:spPr>
          <a:xfrm>
            <a:off x="8822715" y="351894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386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282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199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41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PAK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0C262C6C-F272-4637-B846-6A116FE71882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D7B74EA-6E8F-4A8D-9E19-9D3CEE74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852E038D-D2D7-47CB-B88D-31F79573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72E7C63B-E2CD-4E56-BADF-5DE83152C3B8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9EB0D559-4AF6-4D6B-BEC9-B2791A94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03989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26D8CC4E-F8EC-4198-9E68-F573F0B2CE1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17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40137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6467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8512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9402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1067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4958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11680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47588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Kraj Vysočina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03F5F3-98D7-4C0E-AA5A-B3CACB9CFAB1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89EB0D5-9543-4D18-892F-AB02B599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3E27D59-F678-4877-A2F0-FA83FDBCD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00019E5-C80C-4C99-A688-2F3EBACBDE5F}"/>
              </a:ext>
            </a:extLst>
          </p:cNvPr>
          <p:cNvSpPr txBox="1"/>
          <p:nvPr/>
        </p:nvSpPr>
        <p:spPr>
          <a:xfrm>
            <a:off x="1672572" y="278964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082E6833-C567-4D5B-AC1F-CB47ECEA821E}"/>
              </a:ext>
            </a:extLst>
          </p:cNvPr>
          <p:cNvCxnSpPr>
            <a:cxnSpLocks/>
          </p:cNvCxnSpPr>
          <p:nvPr/>
        </p:nvCxnSpPr>
        <p:spPr>
          <a:xfrm>
            <a:off x="1377827" y="294467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1FBA06B-0820-41A0-A952-D7888D9E18BB}"/>
              </a:ext>
            </a:extLst>
          </p:cNvPr>
          <p:cNvSpPr txBox="1"/>
          <p:nvPr/>
        </p:nvSpPr>
        <p:spPr>
          <a:xfrm>
            <a:off x="1672572" y="301486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40EF168-F9FF-4422-8A03-1912FEC71C9D}"/>
              </a:ext>
            </a:extLst>
          </p:cNvPr>
          <p:cNvCxnSpPr>
            <a:cxnSpLocks/>
          </p:cNvCxnSpPr>
          <p:nvPr/>
        </p:nvCxnSpPr>
        <p:spPr>
          <a:xfrm>
            <a:off x="1377827" y="316798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15AD0A3-2FE7-48FC-A09A-AC6775BEA6E6}"/>
              </a:ext>
            </a:extLst>
          </p:cNvPr>
          <p:cNvSpPr txBox="1"/>
          <p:nvPr/>
        </p:nvSpPr>
        <p:spPr>
          <a:xfrm>
            <a:off x="1672572" y="324008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6C74E1E-C100-40C7-A8C0-82DD4E491C35}"/>
              </a:ext>
            </a:extLst>
          </p:cNvPr>
          <p:cNvCxnSpPr>
            <a:cxnSpLocks/>
          </p:cNvCxnSpPr>
          <p:nvPr/>
        </p:nvCxnSpPr>
        <p:spPr>
          <a:xfrm>
            <a:off x="1377827" y="339128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8CE3157-D4FC-4774-AC47-4FED9093CF33}"/>
              </a:ext>
            </a:extLst>
          </p:cNvPr>
          <p:cNvCxnSpPr>
            <a:cxnSpLocks/>
          </p:cNvCxnSpPr>
          <p:nvPr/>
        </p:nvCxnSpPr>
        <p:spPr>
          <a:xfrm>
            <a:off x="1377827" y="361459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C38639E-3766-4809-8F14-DA0F6B1F65FE}"/>
              </a:ext>
            </a:extLst>
          </p:cNvPr>
          <p:cNvSpPr txBox="1"/>
          <p:nvPr/>
        </p:nvSpPr>
        <p:spPr>
          <a:xfrm>
            <a:off x="1664715" y="346529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9CA2E33-7FFF-46B6-8269-B2C4768B3E8D}"/>
              </a:ext>
            </a:extLst>
          </p:cNvPr>
          <p:cNvSpPr txBox="1"/>
          <p:nvPr/>
        </p:nvSpPr>
        <p:spPr>
          <a:xfrm>
            <a:off x="3937931" y="244461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AF97786-DA64-49FE-AC04-65E005C95CFF}"/>
              </a:ext>
            </a:extLst>
          </p:cNvPr>
          <p:cNvSpPr txBox="1"/>
          <p:nvPr/>
        </p:nvSpPr>
        <p:spPr>
          <a:xfrm>
            <a:off x="10486031" y="325847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350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DDB3F67-4A27-4684-8689-D3BD362CBECF}"/>
              </a:ext>
            </a:extLst>
          </p:cNvPr>
          <p:cNvSpPr txBox="1"/>
          <p:nvPr/>
        </p:nvSpPr>
        <p:spPr>
          <a:xfrm>
            <a:off x="8764521" y="354628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602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395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289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204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86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VYS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CF0FC07B-46E7-424B-B21E-D84781A96CFB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27573AC-04B9-4B6A-A0C1-9DCC72E2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1D920D54-83D9-480D-AAB0-F7C930A2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A450331-01F7-4524-82B3-97804265414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B28030-4CF5-444F-9B5A-7CF4C3EE1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75445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96478124-5C26-4D3C-8B8A-55983D48372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3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67596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99628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1673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1925638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842287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481202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15099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43457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16738A9E-A673-4E54-ADA0-64001B655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2" name="TextovéPole 31">
            <a:extLst>
              <a:ext uri="{FF2B5EF4-FFF2-40B4-BE49-F238E27FC236}">
                <a16:creationId xmlns:a16="http://schemas.microsoft.com/office/drawing/2014/main" id="{8B200CF6-611A-4CD7-B1A8-52357F1E432A}"/>
              </a:ext>
            </a:extLst>
          </p:cNvPr>
          <p:cNvSpPr txBox="1"/>
          <p:nvPr/>
        </p:nvSpPr>
        <p:spPr>
          <a:xfrm>
            <a:off x="1637736" y="267578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B7FB9210-AC55-41AD-AC48-51E3BC41FEE1}"/>
              </a:ext>
            </a:extLst>
          </p:cNvPr>
          <p:cNvCxnSpPr>
            <a:cxnSpLocks/>
          </p:cNvCxnSpPr>
          <p:nvPr/>
        </p:nvCxnSpPr>
        <p:spPr>
          <a:xfrm>
            <a:off x="1342991" y="283081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BBD555F-43B0-4A33-99DE-3708A2791D27}"/>
              </a:ext>
            </a:extLst>
          </p:cNvPr>
          <p:cNvSpPr txBox="1"/>
          <p:nvPr/>
        </p:nvSpPr>
        <p:spPr>
          <a:xfrm>
            <a:off x="1637736" y="290100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02D26EC6-D02B-4BF6-9108-F3206ACD7D69}"/>
              </a:ext>
            </a:extLst>
          </p:cNvPr>
          <p:cNvCxnSpPr>
            <a:cxnSpLocks/>
          </p:cNvCxnSpPr>
          <p:nvPr/>
        </p:nvCxnSpPr>
        <p:spPr>
          <a:xfrm>
            <a:off x="1342991" y="305412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50DC615-7FA0-4EE6-828B-23741644BBB5}"/>
              </a:ext>
            </a:extLst>
          </p:cNvPr>
          <p:cNvSpPr txBox="1"/>
          <p:nvPr/>
        </p:nvSpPr>
        <p:spPr>
          <a:xfrm>
            <a:off x="1637736" y="312622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D3A933D-D076-4C4C-9366-11CCEAA61D6B}"/>
              </a:ext>
            </a:extLst>
          </p:cNvPr>
          <p:cNvCxnSpPr>
            <a:cxnSpLocks/>
          </p:cNvCxnSpPr>
          <p:nvPr/>
        </p:nvCxnSpPr>
        <p:spPr>
          <a:xfrm>
            <a:off x="1342991" y="327743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E9DD5D6-408D-4144-B786-26EFBF3DE53A}"/>
              </a:ext>
            </a:extLst>
          </p:cNvPr>
          <p:cNvCxnSpPr>
            <a:cxnSpLocks/>
          </p:cNvCxnSpPr>
          <p:nvPr/>
        </p:nvCxnSpPr>
        <p:spPr>
          <a:xfrm>
            <a:off x="1342991" y="350073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9A9DB8F-27E4-4838-A60C-D14A6319D6EE}"/>
              </a:ext>
            </a:extLst>
          </p:cNvPr>
          <p:cNvSpPr txBox="1"/>
          <p:nvPr/>
        </p:nvSpPr>
        <p:spPr>
          <a:xfrm>
            <a:off x="1629879" y="335144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6A0AFC6-41A2-40BD-965A-6D5BF02D5E07}"/>
              </a:ext>
            </a:extLst>
          </p:cNvPr>
          <p:cNvSpPr txBox="1"/>
          <p:nvPr/>
        </p:nvSpPr>
        <p:spPr>
          <a:xfrm>
            <a:off x="3903095" y="239362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2D74885-A866-4CFC-856C-55DFB1C90D59}"/>
              </a:ext>
            </a:extLst>
          </p:cNvPr>
          <p:cNvSpPr txBox="1"/>
          <p:nvPr/>
        </p:nvSpPr>
        <p:spPr>
          <a:xfrm>
            <a:off x="10424103" y="3182494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1 484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5990848-D21A-4AAE-9513-D38B19403D8C}"/>
              </a:ext>
            </a:extLst>
          </p:cNvPr>
          <p:cNvSpPr txBox="1"/>
          <p:nvPr/>
        </p:nvSpPr>
        <p:spPr>
          <a:xfrm>
            <a:off x="8713280" y="3429000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1 135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385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3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JMK</a:t>
            </a:r>
          </a:p>
        </p:txBody>
      </p:sp>
      <p:pic>
        <p:nvPicPr>
          <p:cNvPr id="9" name="Obrázek 9">
            <a:extLst>
              <a:ext uri="{FF2B5EF4-FFF2-40B4-BE49-F238E27FC236}">
                <a16:creationId xmlns:a16="http://schemas.microsoft.com/office/drawing/2014/main" id="{FA6433BE-F00E-499B-AA97-3F920DD2B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8F23A77-2854-4F34-B12A-B6979D50DA7F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F7313AAE-E1AA-4018-99FB-799E97BB8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43007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86601591-93DC-4F0C-AB12-FB8D4CE2055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05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81781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351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79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0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35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26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05626" y="211426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803724" y="27147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1E9D6C7-8AA4-4AE7-AFB2-CA2637835D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2417B51-002C-465C-9F8E-9ACF86F5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6AC493F5-2A70-4CEC-BD82-F7BE2ECB3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3721F79-07BF-4E6F-BAFD-2FB41BEF8958}"/>
              </a:ext>
            </a:extLst>
          </p:cNvPr>
          <p:cNvSpPr txBox="1"/>
          <p:nvPr/>
        </p:nvSpPr>
        <p:spPr>
          <a:xfrm>
            <a:off x="1521649" y="264505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AA884F79-543C-44F4-BCD3-9D6A59988A92}"/>
              </a:ext>
            </a:extLst>
          </p:cNvPr>
          <p:cNvCxnSpPr>
            <a:cxnSpLocks/>
          </p:cNvCxnSpPr>
          <p:nvPr/>
        </p:nvCxnSpPr>
        <p:spPr>
          <a:xfrm>
            <a:off x="1226904" y="278945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1C741DD-B96C-4EB1-8FEE-9D3FCBCF5465}"/>
              </a:ext>
            </a:extLst>
          </p:cNvPr>
          <p:cNvSpPr txBox="1"/>
          <p:nvPr/>
        </p:nvSpPr>
        <p:spPr>
          <a:xfrm>
            <a:off x="1521649" y="287027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6B4B867-D0F3-45F5-9FC8-ED97B2A0C9B4}"/>
              </a:ext>
            </a:extLst>
          </p:cNvPr>
          <p:cNvCxnSpPr>
            <a:cxnSpLocks/>
          </p:cNvCxnSpPr>
          <p:nvPr/>
        </p:nvCxnSpPr>
        <p:spPr>
          <a:xfrm>
            <a:off x="1226904" y="302339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D52A6D2-8D2E-49F0-9B4E-5559A82BD080}"/>
              </a:ext>
            </a:extLst>
          </p:cNvPr>
          <p:cNvSpPr txBox="1"/>
          <p:nvPr/>
        </p:nvSpPr>
        <p:spPr>
          <a:xfrm>
            <a:off x="1521649" y="309549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775939B-DE92-486B-A3C2-F46415100093}"/>
              </a:ext>
            </a:extLst>
          </p:cNvPr>
          <p:cNvCxnSpPr>
            <a:cxnSpLocks/>
          </p:cNvCxnSpPr>
          <p:nvPr/>
        </p:nvCxnSpPr>
        <p:spPr>
          <a:xfrm>
            <a:off x="1226904" y="324670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96171D8F-7345-4BDA-9F15-DEC64D074988}"/>
              </a:ext>
            </a:extLst>
          </p:cNvPr>
          <p:cNvCxnSpPr>
            <a:cxnSpLocks/>
          </p:cNvCxnSpPr>
          <p:nvPr/>
        </p:nvCxnSpPr>
        <p:spPr>
          <a:xfrm>
            <a:off x="1226904" y="347001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2CB1AF6D-78AE-49A3-AC17-B923F1A1BE51}"/>
              </a:ext>
            </a:extLst>
          </p:cNvPr>
          <p:cNvSpPr txBox="1"/>
          <p:nvPr/>
        </p:nvSpPr>
        <p:spPr>
          <a:xfrm>
            <a:off x="1513792" y="332071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7B9FAE5-98D7-4161-8D34-E6A84E197011}"/>
              </a:ext>
            </a:extLst>
          </p:cNvPr>
          <p:cNvSpPr txBox="1"/>
          <p:nvPr/>
        </p:nvSpPr>
        <p:spPr>
          <a:xfrm>
            <a:off x="5100904" y="268064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C6577C1-9968-4BB9-B90D-F04B61E49AB7}"/>
              </a:ext>
            </a:extLst>
          </p:cNvPr>
          <p:cNvSpPr txBox="1"/>
          <p:nvPr/>
        </p:nvSpPr>
        <p:spPr>
          <a:xfrm>
            <a:off x="10416246" y="364890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348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0ABC9C16-4C76-4A67-84EB-1D43B0EA8A3B}"/>
              </a:ext>
            </a:extLst>
          </p:cNvPr>
          <p:cNvSpPr txBox="1"/>
          <p:nvPr/>
        </p:nvSpPr>
        <p:spPr>
          <a:xfrm>
            <a:off x="8697688" y="364890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393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287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203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0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2FB7E48C-B51E-4FAB-A77E-81B373C757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2B0EBAB-9B1E-4FA7-8A99-B2DD6BF5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53AD7CD0-805B-4388-A382-0518B93EB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A1819E1-A338-41B3-BFB6-68FE94C1AC10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3A62A659-E184-4D52-A017-01D168966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32046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0E70B1C6-0627-419F-82BD-7D783FBC4DB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49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30021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03283" y="216996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19306" y="284280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096689" y="28954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393870" y="2843671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24561" y="299783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19306" y="306802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24561" y="322114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19306" y="329324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24561" y="344445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24561" y="366775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547606" y="322958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.4.2021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13 582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6 038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3 305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1 708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11449" y="351846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930651" y="355126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15.4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10 388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6 824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4 987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3 524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</p:spTree>
    <p:extLst>
      <p:ext uri="{BB962C8B-B14F-4D97-AF65-F5344CB8AC3E}">
        <p14:creationId xmlns:p14="http://schemas.microsoft.com/office/powerpoint/2010/main" val="150027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798020"/>
              </p:ext>
            </p:extLst>
          </p:nvPr>
        </p:nvGraphicFramePr>
        <p:xfrm>
          <a:off x="556549" y="3369585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983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71253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80372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3809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77006"/>
            <a:ext cx="523875" cy="4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65161" y="2055302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449363" y="233888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B63EA95-BF1D-485D-8B4E-20A163530A4F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CF3D74B-8BF8-41BD-9AC6-578D2A61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5C2BC84-6AFD-42EE-A7AD-88D12B227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286428F-1335-468F-86CE-35024D402D5A}"/>
              </a:ext>
            </a:extLst>
          </p:cNvPr>
          <p:cNvSpPr txBox="1"/>
          <p:nvPr/>
        </p:nvSpPr>
        <p:spPr>
          <a:xfrm>
            <a:off x="1481184" y="272813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1BFA760A-2518-4897-A508-B202EC518FC2}"/>
              </a:ext>
            </a:extLst>
          </p:cNvPr>
          <p:cNvCxnSpPr>
            <a:cxnSpLocks/>
          </p:cNvCxnSpPr>
          <p:nvPr/>
        </p:nvCxnSpPr>
        <p:spPr>
          <a:xfrm>
            <a:off x="1186439" y="288317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78F2B7B-9EB0-454E-8E54-865C3A10D077}"/>
              </a:ext>
            </a:extLst>
          </p:cNvPr>
          <p:cNvSpPr txBox="1"/>
          <p:nvPr/>
        </p:nvSpPr>
        <p:spPr>
          <a:xfrm>
            <a:off x="1481184" y="295335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6D7322B-943E-4279-B690-E193C89E8884}"/>
              </a:ext>
            </a:extLst>
          </p:cNvPr>
          <p:cNvCxnSpPr>
            <a:cxnSpLocks/>
          </p:cNvCxnSpPr>
          <p:nvPr/>
        </p:nvCxnSpPr>
        <p:spPr>
          <a:xfrm>
            <a:off x="1186439" y="310648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21931F4-D99C-440F-970A-413288770ECC}"/>
              </a:ext>
            </a:extLst>
          </p:cNvPr>
          <p:cNvSpPr txBox="1"/>
          <p:nvPr/>
        </p:nvSpPr>
        <p:spPr>
          <a:xfrm>
            <a:off x="1481184" y="317857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461DC42-D2EF-4426-A269-DFCF085387B8}"/>
              </a:ext>
            </a:extLst>
          </p:cNvPr>
          <p:cNvCxnSpPr>
            <a:cxnSpLocks/>
          </p:cNvCxnSpPr>
          <p:nvPr/>
        </p:nvCxnSpPr>
        <p:spPr>
          <a:xfrm>
            <a:off x="1186439" y="332978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87E577DE-7DE7-4458-8374-D95BAB0CDDFF}"/>
              </a:ext>
            </a:extLst>
          </p:cNvPr>
          <p:cNvCxnSpPr>
            <a:cxnSpLocks/>
          </p:cNvCxnSpPr>
          <p:nvPr/>
        </p:nvCxnSpPr>
        <p:spPr>
          <a:xfrm>
            <a:off x="1186439" y="3553094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15BF8FA-EDC1-4176-82C6-576BEE9757CC}"/>
              </a:ext>
            </a:extLst>
          </p:cNvPr>
          <p:cNvSpPr txBox="1"/>
          <p:nvPr/>
        </p:nvSpPr>
        <p:spPr>
          <a:xfrm>
            <a:off x="1473327" y="3403798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A22D4C0-CAFB-4B21-8FB3-22AE7C7EF541}"/>
              </a:ext>
            </a:extLst>
          </p:cNvPr>
          <p:cNvSpPr txBox="1"/>
          <p:nvPr/>
        </p:nvSpPr>
        <p:spPr>
          <a:xfrm>
            <a:off x="3746543" y="230281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B5D7BE55-4FC8-4E51-BA6D-F021D8C99C01}"/>
              </a:ext>
            </a:extLst>
          </p:cNvPr>
          <p:cNvSpPr txBox="1"/>
          <p:nvPr/>
        </p:nvSpPr>
        <p:spPr>
          <a:xfrm>
            <a:off x="10416246" y="388057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176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C5758D3D-734D-47E2-9030-C57A746C9313}"/>
              </a:ext>
            </a:extLst>
          </p:cNvPr>
          <p:cNvSpPr txBox="1"/>
          <p:nvPr/>
        </p:nvSpPr>
        <p:spPr>
          <a:xfrm>
            <a:off x="8724094" y="403151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364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266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188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ZLK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90284E6-5623-4AD5-AC68-E616AC671235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9868409A-A559-4274-9815-D7F426F3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DB4DFDE2-EBC8-40CF-A0BC-A549CCE2C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B896CC-FC80-443B-BA0A-A4E22EC9043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FBF774CE-3E1D-4063-AC75-65C297AC2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49337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1" name="TextovéPole 10">
            <a:extLst>
              <a:ext uri="{FF2B5EF4-FFF2-40B4-BE49-F238E27FC236}">
                <a16:creationId xmlns:a16="http://schemas.microsoft.com/office/drawing/2014/main" id="{75BCC545-2C47-40E7-BA4F-E7ACA3B4C48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51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164546"/>
              </p:ext>
            </p:extLst>
          </p:nvPr>
        </p:nvGraphicFramePr>
        <p:xfrm>
          <a:off x="556549" y="3326951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06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114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0049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669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5613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06147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34505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B33D280B-E82C-40DD-9EFC-DA3805DAB135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F05D84F0-8480-4A85-A845-B020DD1E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B11AA708-91E8-4E4B-B779-159B9B0A4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B675A62-9A81-43EF-AD9C-E21DC4AA1E0C}"/>
              </a:ext>
            </a:extLst>
          </p:cNvPr>
          <p:cNvSpPr txBox="1"/>
          <p:nvPr/>
        </p:nvSpPr>
        <p:spPr>
          <a:xfrm>
            <a:off x="1672572" y="25535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E51AFCA-F732-4C34-B929-19A2BC505E1A}"/>
              </a:ext>
            </a:extLst>
          </p:cNvPr>
          <p:cNvCxnSpPr>
            <a:cxnSpLocks/>
          </p:cNvCxnSpPr>
          <p:nvPr/>
        </p:nvCxnSpPr>
        <p:spPr>
          <a:xfrm>
            <a:off x="1377827" y="270858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3C05E983-DBDF-4F13-A068-C065A3A17BA5}"/>
              </a:ext>
            </a:extLst>
          </p:cNvPr>
          <p:cNvSpPr txBox="1"/>
          <p:nvPr/>
        </p:nvSpPr>
        <p:spPr>
          <a:xfrm>
            <a:off x="1672572" y="277877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75570AF-5355-4A29-8ED2-AAF29D0AE381}"/>
              </a:ext>
            </a:extLst>
          </p:cNvPr>
          <p:cNvCxnSpPr>
            <a:cxnSpLocks/>
          </p:cNvCxnSpPr>
          <p:nvPr/>
        </p:nvCxnSpPr>
        <p:spPr>
          <a:xfrm>
            <a:off x="1377827" y="293189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68A22410-82E4-45C5-9020-12783D016E05}"/>
              </a:ext>
            </a:extLst>
          </p:cNvPr>
          <p:cNvSpPr txBox="1"/>
          <p:nvPr/>
        </p:nvSpPr>
        <p:spPr>
          <a:xfrm>
            <a:off x="1672572" y="300399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77CA6E5-0AD0-4527-A9A6-57123E1BDA6F}"/>
              </a:ext>
            </a:extLst>
          </p:cNvPr>
          <p:cNvCxnSpPr>
            <a:cxnSpLocks/>
          </p:cNvCxnSpPr>
          <p:nvPr/>
        </p:nvCxnSpPr>
        <p:spPr>
          <a:xfrm>
            <a:off x="1377827" y="315520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FBC31F4C-2691-48B9-801C-479120AC129F}"/>
              </a:ext>
            </a:extLst>
          </p:cNvPr>
          <p:cNvCxnSpPr>
            <a:cxnSpLocks/>
          </p:cNvCxnSpPr>
          <p:nvPr/>
        </p:nvCxnSpPr>
        <p:spPr>
          <a:xfrm>
            <a:off x="1377827" y="337850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DE4CC786-E632-449E-833E-5392A0919AB6}"/>
              </a:ext>
            </a:extLst>
          </p:cNvPr>
          <p:cNvSpPr txBox="1"/>
          <p:nvPr/>
        </p:nvSpPr>
        <p:spPr>
          <a:xfrm>
            <a:off x="1664715" y="322921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C8020B5-2C51-4105-9950-1B31B5BC7556}"/>
              </a:ext>
            </a:extLst>
          </p:cNvPr>
          <p:cNvSpPr txBox="1"/>
          <p:nvPr/>
        </p:nvSpPr>
        <p:spPr>
          <a:xfrm>
            <a:off x="3937931" y="23077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F55ED400-683D-4AC6-85C5-85BBBD1C9FEB}"/>
              </a:ext>
            </a:extLst>
          </p:cNvPr>
          <p:cNvSpPr txBox="1"/>
          <p:nvPr/>
        </p:nvSpPr>
        <p:spPr>
          <a:xfrm>
            <a:off x="10525731" y="370626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1 416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629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178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E2826E9-356E-4DA8-A3D7-FA011371EEAF}"/>
              </a:ext>
            </a:extLst>
          </p:cNvPr>
          <p:cNvSpPr txBox="1"/>
          <p:nvPr/>
        </p:nvSpPr>
        <p:spPr>
          <a:xfrm>
            <a:off x="8822715" y="389351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1 083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711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367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2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MSK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CF480A7-BCC1-4FCA-A3C6-C139BCA651E7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DB7C014-6E41-41A8-916E-B15EAD824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6C1E618E-9FB7-48D9-8A65-E4F2A9E64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BFD5839-4A24-42AB-9ED4-BD80E05F53C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21D0D600-222E-46E1-A714-0172514D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29078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B5EFA7BB-263C-43EB-9056-9448869CB12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50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4.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21. 4.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09356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6 077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7 220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9 131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6 820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4 117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6 442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11 776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3 492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6 137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13 107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131287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48245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921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877128"/>
            <a:ext cx="523875" cy="44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02759"/>
            <a:ext cx="523875" cy="49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73293" y="194304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74056" y="261825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Obrázek 23">
            <a:extLst>
              <a:ext uri="{FF2B5EF4-FFF2-40B4-BE49-F238E27FC236}">
                <a16:creationId xmlns:a16="http://schemas.microsoft.com/office/drawing/2014/main" id="{F4F415DF-D384-4F6E-977D-CAE0557F83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27177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3A290E3-07F5-4FC5-8152-FB6B039D07E2}"/>
              </a:ext>
            </a:extLst>
          </p:cNvPr>
          <p:cNvSpPr txBox="1"/>
          <p:nvPr/>
        </p:nvSpPr>
        <p:spPr>
          <a:xfrm>
            <a:off x="1271976" y="251903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193B98F7-556E-454F-A02B-BA858E8F5E5E}"/>
              </a:ext>
            </a:extLst>
          </p:cNvPr>
          <p:cNvCxnSpPr>
            <a:cxnSpLocks/>
          </p:cNvCxnSpPr>
          <p:nvPr/>
        </p:nvCxnSpPr>
        <p:spPr>
          <a:xfrm>
            <a:off x="977231" y="267406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1AFED12-9DED-456D-B1D6-6210ED525236}"/>
              </a:ext>
            </a:extLst>
          </p:cNvPr>
          <p:cNvSpPr txBox="1"/>
          <p:nvPr/>
        </p:nvSpPr>
        <p:spPr>
          <a:xfrm>
            <a:off x="1271976" y="2744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E0CD07C-5292-481B-BC2E-F95A27FEDDF0}"/>
              </a:ext>
            </a:extLst>
          </p:cNvPr>
          <p:cNvCxnSpPr>
            <a:cxnSpLocks/>
          </p:cNvCxnSpPr>
          <p:nvPr/>
        </p:nvCxnSpPr>
        <p:spPr>
          <a:xfrm>
            <a:off x="977231" y="289737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5F93432-1C90-4BF0-BAE6-03E75E54E356}"/>
              </a:ext>
            </a:extLst>
          </p:cNvPr>
          <p:cNvSpPr txBox="1"/>
          <p:nvPr/>
        </p:nvSpPr>
        <p:spPr>
          <a:xfrm>
            <a:off x="1271976" y="296947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F9A7944D-C821-44AF-AA42-FCB83EA089AB}"/>
              </a:ext>
            </a:extLst>
          </p:cNvPr>
          <p:cNvCxnSpPr>
            <a:cxnSpLocks/>
          </p:cNvCxnSpPr>
          <p:nvPr/>
        </p:nvCxnSpPr>
        <p:spPr>
          <a:xfrm>
            <a:off x="977231" y="312068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7C5B4D4-CD26-47D9-88B0-33C3A8B317D7}"/>
              </a:ext>
            </a:extLst>
          </p:cNvPr>
          <p:cNvCxnSpPr>
            <a:cxnSpLocks/>
          </p:cNvCxnSpPr>
          <p:nvPr/>
        </p:nvCxnSpPr>
        <p:spPr>
          <a:xfrm>
            <a:off x="977231" y="334398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B599AC0-789D-4C71-A72B-54C8341F32F5}"/>
              </a:ext>
            </a:extLst>
          </p:cNvPr>
          <p:cNvSpPr txBox="1"/>
          <p:nvPr/>
        </p:nvSpPr>
        <p:spPr>
          <a:xfrm>
            <a:off x="1264119" y="319469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C1F2E96-FEE0-4752-A1FD-73B819B40F16}"/>
              </a:ext>
            </a:extLst>
          </p:cNvPr>
          <p:cNvSpPr txBox="1"/>
          <p:nvPr/>
        </p:nvSpPr>
        <p:spPr>
          <a:xfrm>
            <a:off x="4811800" y="25832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EA82F38-5C12-4AE6-9F42-55FC2BDC2ABD}"/>
              </a:ext>
            </a:extLst>
          </p:cNvPr>
          <p:cNvSpPr txBox="1"/>
          <p:nvPr/>
        </p:nvSpPr>
        <p:spPr>
          <a:xfrm>
            <a:off x="10591487" y="3429000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1 371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609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172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1D29580-96FE-4AAF-A6C6-D284EFE8D8FA}"/>
              </a:ext>
            </a:extLst>
          </p:cNvPr>
          <p:cNvSpPr txBox="1"/>
          <p:nvPr/>
        </p:nvSpPr>
        <p:spPr>
          <a:xfrm>
            <a:off x="8937540" y="367174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1 049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689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503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356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E7C00DB8-153F-44CA-A2E9-0537D671C95B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pl-PL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odpovídá údajům z 1. 4. 2021.</a:t>
            </a:r>
            <a:endParaRPr kumimoji="0" lang="cs-CZ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E1F9314-4DCD-4B98-86DE-8ECABD1EFE5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09BF4E8-6434-470C-8515-B2DEC517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38598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9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83856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7437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9511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051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920673"/>
            <a:ext cx="523875" cy="4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2" y="1428256"/>
            <a:ext cx="523876" cy="4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56248" y="213357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792918" y="272002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FA97D3-678B-477C-A7D2-D6D3C43624F6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044500BC-AEC0-4F60-A228-D9DB48A4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C5094BE-4E6F-4020-843C-5B212A74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37F3E2E-5749-4016-BA1F-35ABF1588481}"/>
              </a:ext>
            </a:extLst>
          </p:cNvPr>
          <p:cNvSpPr txBox="1"/>
          <p:nvPr/>
        </p:nvSpPr>
        <p:spPr>
          <a:xfrm>
            <a:off x="1472271" y="266707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6E81A06-019D-48CB-BAA0-FA91BE629683}"/>
              </a:ext>
            </a:extLst>
          </p:cNvPr>
          <p:cNvCxnSpPr>
            <a:cxnSpLocks/>
          </p:cNvCxnSpPr>
          <p:nvPr/>
        </p:nvCxnSpPr>
        <p:spPr>
          <a:xfrm>
            <a:off x="1177526" y="282210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2A2FD83-CB83-489B-8700-40F74316D914}"/>
              </a:ext>
            </a:extLst>
          </p:cNvPr>
          <p:cNvSpPr txBox="1"/>
          <p:nvPr/>
        </p:nvSpPr>
        <p:spPr>
          <a:xfrm>
            <a:off x="1472271" y="289229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99EE971-0E71-4F12-91AB-8083895AABF5}"/>
              </a:ext>
            </a:extLst>
          </p:cNvPr>
          <p:cNvCxnSpPr>
            <a:cxnSpLocks/>
          </p:cNvCxnSpPr>
          <p:nvPr/>
        </p:nvCxnSpPr>
        <p:spPr>
          <a:xfrm>
            <a:off x="1177526" y="304541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972AAA9-FA5A-42D7-90B4-18997BCD529E}"/>
              </a:ext>
            </a:extLst>
          </p:cNvPr>
          <p:cNvSpPr txBox="1"/>
          <p:nvPr/>
        </p:nvSpPr>
        <p:spPr>
          <a:xfrm>
            <a:off x="1472271" y="311751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2FDBD96-37E2-4A5A-8E82-816FAB82C130}"/>
              </a:ext>
            </a:extLst>
          </p:cNvPr>
          <p:cNvCxnSpPr>
            <a:cxnSpLocks/>
          </p:cNvCxnSpPr>
          <p:nvPr/>
        </p:nvCxnSpPr>
        <p:spPr>
          <a:xfrm>
            <a:off x="1177526" y="326871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2DD1B83-52E9-4556-80D7-FD1A38898DC3}"/>
              </a:ext>
            </a:extLst>
          </p:cNvPr>
          <p:cNvCxnSpPr>
            <a:cxnSpLocks/>
          </p:cNvCxnSpPr>
          <p:nvPr/>
        </p:nvCxnSpPr>
        <p:spPr>
          <a:xfrm>
            <a:off x="1177526" y="349202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9D049E9-EC84-4C54-8903-98C330FF5D70}"/>
              </a:ext>
            </a:extLst>
          </p:cNvPr>
          <p:cNvSpPr txBox="1"/>
          <p:nvPr/>
        </p:nvSpPr>
        <p:spPr>
          <a:xfrm>
            <a:off x="1464414" y="334272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4. 2021, R aplikováno od 24. 3.)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0508733-2E24-4B11-9D41-168203BB1D62}"/>
              </a:ext>
            </a:extLst>
          </p:cNvPr>
          <p:cNvSpPr txBox="1"/>
          <p:nvPr/>
        </p:nvSpPr>
        <p:spPr>
          <a:xfrm>
            <a:off x="5090098" y="266821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DAC80C9-A25D-4D28-AB30-7A7ED1424A0E}"/>
              </a:ext>
            </a:extLst>
          </p:cNvPr>
          <p:cNvSpPr txBox="1"/>
          <p:nvPr/>
        </p:nvSpPr>
        <p:spPr>
          <a:xfrm>
            <a:off x="10367102" y="320204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1 924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468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04734F4D-2722-4046-8527-2899D5746C55}"/>
              </a:ext>
            </a:extLst>
          </p:cNvPr>
          <p:cNvSpPr txBox="1"/>
          <p:nvPr/>
        </p:nvSpPr>
        <p:spPr>
          <a:xfrm>
            <a:off x="8741000" y="351417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15. 4. 2021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1 471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967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706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499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9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B3F4570-8CEF-4BB7-AE53-CE557F65B9C0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42A3FB2-1C12-4180-9F97-81448B98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2BDF15A-7514-4999-B404-0237A25E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608082CC-742D-4A00-862B-99E8F622D39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1.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dnech 24. 3. až 31. 3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21. 4. 2021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EABE4D6-D676-4EA0-BB14-8A755292CB0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F89946C5-54E3-46BC-8276-AAF988C2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76812"/>
              </p:ext>
            </p:extLst>
          </p:nvPr>
        </p:nvGraphicFramePr>
        <p:xfrm>
          <a:off x="89775" y="1696577"/>
          <a:ext cx="12024000" cy="38949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cs-CZ" sz="1450" b="1" u="none" strike="noStrike" dirty="0">
                          <a:effectLst/>
                        </a:rPr>
                        <a:t>.–11.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12.–18. 4.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cs-CZ" sz="1450" b="1" u="none" strike="noStrike" dirty="0">
                          <a:effectLst/>
                        </a:rPr>
                        <a:t>.–25.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  <a:r>
                        <a:rPr lang="cs-CZ" sz="1450" b="1" u="none" strike="noStrike" dirty="0">
                          <a:effectLst/>
                        </a:rPr>
                        <a:t>–30. 4.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92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3063</TotalTime>
  <Words>5715</Words>
  <Application>Microsoft Office PowerPoint</Application>
  <PresentationFormat>Širokoúhlá obrazovka</PresentationFormat>
  <Paragraphs>1354</Paragraphs>
  <Slides>33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36" baseType="lpstr">
      <vt:lpstr>Arial</vt:lpstr>
      <vt:lpstr>Calibri</vt:lpstr>
      <vt:lpstr>Motiv Office</vt:lpstr>
      <vt:lpstr>Stav a vývoj epidemie COVID-19  v dostupných datech</vt:lpstr>
      <vt:lpstr>Navržené scénáře pro  vývoj epidemie v dubnu</vt:lpstr>
      <vt:lpstr>Predikce ve čtyřech scénářích</vt:lpstr>
      <vt:lpstr>Rekalibrace prediktivního modelu pro nové scénáře</vt:lpstr>
      <vt:lpstr>Stav a vývoj epidemie COVID-19  v dostupných datech</vt:lpstr>
      <vt:lpstr>Predikce ve čtyřech scénářích: Praha</vt:lpstr>
      <vt:lpstr>Rekalibrace prediktivního modelu pro nové scénáře: Praha</vt:lpstr>
      <vt:lpstr>Predikce ve čtyřech scénářích: Středočeský kraj</vt:lpstr>
      <vt:lpstr>Rekalibrace prediktivního modelu pro nové scénáře: STC</vt:lpstr>
      <vt:lpstr>Predikce ve čtyřech scénářích: Jihočeský kraj</vt:lpstr>
      <vt:lpstr>Rekalibrace prediktivního modelu pro nové scénáře: JHC</vt:lpstr>
      <vt:lpstr>Predikce ve čtyřech scénářích: Plzeňský kraj</vt:lpstr>
      <vt:lpstr>Rekalibrace prediktivního modelu pro nové scénáře: PLK</vt:lpstr>
      <vt:lpstr>Predikce ve čtyřech scénářích: Karlovarský kraj</vt:lpstr>
      <vt:lpstr>Rekalibrace prediktivního modelu pro nové scénáře: KVK</vt:lpstr>
      <vt:lpstr>Predikce ve čtyřech scénářích: Ústecký kraj</vt:lpstr>
      <vt:lpstr>Rekalibrace prediktivního modelu pro nové scénáře: ULK</vt:lpstr>
      <vt:lpstr>Predikce ve čtyřech scénářích: Liberecký kraj</vt:lpstr>
      <vt:lpstr>Rekalibrace prediktivního modelu pro nové scénáře: LBK</vt:lpstr>
      <vt:lpstr>Predikce ve čtyřech scénářích: Královehradecký kraj</vt:lpstr>
      <vt:lpstr>Rekalibrace prediktivního modelu pro nové scénáře: HKK</vt:lpstr>
      <vt:lpstr>Predikce ve čtyřech scénářích: Pardubický kraj</vt:lpstr>
      <vt:lpstr>Rekalibrace prediktivního modelu pro nové scénáře: PAK</vt:lpstr>
      <vt:lpstr>Predikce ve čtyřech scénářích: Kraj Vysočina</vt:lpstr>
      <vt:lpstr>Rekalibrace prediktivního modelu pro nové scénáře: VYS</vt:lpstr>
      <vt:lpstr>Predikce ve čtyřech scénářích: Jihomoravský kraj</vt:lpstr>
      <vt:lpstr>Rekalibrace prediktivního modelu pro nové scénáře: JMK</vt:lpstr>
      <vt:lpstr>Predikce ve čtyřech scénářích: Olomoucký kraj</vt:lpstr>
      <vt:lpstr>Rekalibrace prediktivního modelu pro nové scénáře: OLK</vt:lpstr>
      <vt:lpstr>Predikce ve čtyřech scénářích: Zlínský kraj</vt:lpstr>
      <vt:lpstr>Rekalibrace prediktivního modelu pro nové scénáře: ZLK</vt:lpstr>
      <vt:lpstr>Predikce ve čtyřech scénářích: Moravskoslezský kraj</vt:lpstr>
      <vt:lpstr>Rekalibrace prediktivního modelu pro nové scénáře: MSK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493</cp:revision>
  <dcterms:created xsi:type="dcterms:W3CDTF">2020-11-16T08:14:04Z</dcterms:created>
  <dcterms:modified xsi:type="dcterms:W3CDTF">2021-04-25T19:23:25Z</dcterms:modified>
</cp:coreProperties>
</file>