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lůžek.xlsx]List1'!$C$5:$C$50</c:f>
              <c:numCache>
                <c:formatCode>m/d/yyyy</c:formatCode>
                <c:ptCount val="46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</c:numCache>
            </c:numRef>
          </c:cat>
          <c:val>
            <c:numRef>
              <c:f>'[Obsazenost lůžek.xlsx]List1'!$D$5:$D$50</c:f>
              <c:numCache>
                <c:formatCode>#,##0</c:formatCode>
                <c:ptCount val="46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42-477C-B303-895F50D63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lůžek.xlsx]List1'!$C$5:$C$50</c:f>
              <c:numCache>
                <c:formatCode>m/d/yyyy</c:formatCode>
                <c:ptCount val="46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</c:numCache>
            </c:numRef>
          </c:cat>
          <c:val>
            <c:numRef>
              <c:f>'[Obsazenost lůžek.xlsx]List1'!$E$5:$E$50</c:f>
              <c:numCache>
                <c:formatCode>#,##0</c:formatCode>
                <c:ptCount val="46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42-477C-B303-895F50D63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8000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6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26.04.2021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26.04.2021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26. 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26.4.2021 00:18</a:t>
            </a:r>
            <a:endParaRPr lang="cs-CZ" b="1" dirty="0" smtClean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747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3283710" y="5703978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25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120923"/>
              </p:ext>
            </p:extLst>
          </p:nvPr>
        </p:nvGraphicFramePr>
        <p:xfrm>
          <a:off x="457201" y="1091587"/>
          <a:ext cx="8695590" cy="4682996"/>
        </p:xfrm>
        <a:graphic>
          <a:graphicData uri="http://schemas.openxmlformats.org/drawingml/2006/table">
            <a:tbl>
              <a:tblPr/>
              <a:tblGrid>
                <a:gridCol w="2223047">
                  <a:extLst>
                    <a:ext uri="{9D8B030D-6E8A-4147-A177-3AD203B41FA5}">
                      <a16:colId xmlns:a16="http://schemas.microsoft.com/office/drawing/2014/main" val="1814615658"/>
                    </a:ext>
                  </a:extLst>
                </a:gridCol>
                <a:gridCol w="1361049">
                  <a:extLst>
                    <a:ext uri="{9D8B030D-6E8A-4147-A177-3AD203B41FA5}">
                      <a16:colId xmlns:a16="http://schemas.microsoft.com/office/drawing/2014/main" val="2261875344"/>
                    </a:ext>
                  </a:extLst>
                </a:gridCol>
                <a:gridCol w="1258969">
                  <a:extLst>
                    <a:ext uri="{9D8B030D-6E8A-4147-A177-3AD203B41FA5}">
                      <a16:colId xmlns:a16="http://schemas.microsoft.com/office/drawing/2014/main" val="3027753431"/>
                    </a:ext>
                  </a:extLst>
                </a:gridCol>
                <a:gridCol w="1247629">
                  <a:extLst>
                    <a:ext uri="{9D8B030D-6E8A-4147-A177-3AD203B41FA5}">
                      <a16:colId xmlns:a16="http://schemas.microsoft.com/office/drawing/2014/main" val="4169790204"/>
                    </a:ext>
                  </a:extLst>
                </a:gridCol>
                <a:gridCol w="1300559">
                  <a:extLst>
                    <a:ext uri="{9D8B030D-6E8A-4147-A177-3AD203B41FA5}">
                      <a16:colId xmlns:a16="http://schemas.microsoft.com/office/drawing/2014/main" val="3637859184"/>
                    </a:ext>
                  </a:extLst>
                </a:gridCol>
                <a:gridCol w="1304337">
                  <a:extLst>
                    <a:ext uri="{9D8B030D-6E8A-4147-A177-3AD203B41FA5}">
                      <a16:colId xmlns:a16="http://schemas.microsoft.com/office/drawing/2014/main" val="96777298"/>
                    </a:ext>
                  </a:extLst>
                </a:gridCol>
              </a:tblGrid>
              <a:tr h="21108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26.4. 2021, 12:30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169299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109527"/>
                  </a:ext>
                </a:extLst>
              </a:tr>
              <a:tr h="2110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05064"/>
                  </a:ext>
                </a:extLst>
              </a:tr>
              <a:tr h="61063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CPAPpro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81850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48780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46487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170166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18542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1660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806504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36105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38391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5273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40441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85868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037"/>
                  </a:ext>
                </a:extLst>
              </a:tr>
              <a:tr h="2006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17805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28553"/>
                  </a:ext>
                </a:extLst>
              </a:tr>
              <a:tr h="218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4 087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829378"/>
                  </a:ext>
                </a:extLst>
              </a:tr>
              <a:tr h="348626"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/>
              <a:t>26.4.2021 00:18</a:t>
            </a:r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 </a:t>
            </a:r>
            <a:r>
              <a:rPr lang="cs-CZ" sz="2000" b="1" dirty="0" smtClean="0"/>
              <a:t>351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01956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22260" y="5632624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25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949357"/>
              </p:ext>
            </p:extLst>
          </p:nvPr>
        </p:nvGraphicFramePr>
        <p:xfrm>
          <a:off x="332818" y="1014142"/>
          <a:ext cx="8819974" cy="4736136"/>
        </p:xfrm>
        <a:graphic>
          <a:graphicData uri="http://schemas.openxmlformats.org/drawingml/2006/table">
            <a:tbl>
              <a:tblPr/>
              <a:tblGrid>
                <a:gridCol w="3299559">
                  <a:extLst>
                    <a:ext uri="{9D8B030D-6E8A-4147-A177-3AD203B41FA5}">
                      <a16:colId xmlns:a16="http://schemas.microsoft.com/office/drawing/2014/main" val="3845972487"/>
                    </a:ext>
                  </a:extLst>
                </a:gridCol>
                <a:gridCol w="1859662">
                  <a:extLst>
                    <a:ext uri="{9D8B030D-6E8A-4147-A177-3AD203B41FA5}">
                      <a16:colId xmlns:a16="http://schemas.microsoft.com/office/drawing/2014/main" val="562449084"/>
                    </a:ext>
                  </a:extLst>
                </a:gridCol>
                <a:gridCol w="1845018">
                  <a:extLst>
                    <a:ext uri="{9D8B030D-6E8A-4147-A177-3AD203B41FA5}">
                      <a16:colId xmlns:a16="http://schemas.microsoft.com/office/drawing/2014/main" val="1746267144"/>
                    </a:ext>
                  </a:extLst>
                </a:gridCol>
                <a:gridCol w="1815735">
                  <a:extLst>
                    <a:ext uri="{9D8B030D-6E8A-4147-A177-3AD203B41FA5}">
                      <a16:colId xmlns:a16="http://schemas.microsoft.com/office/drawing/2014/main" val="1826320672"/>
                    </a:ext>
                  </a:extLst>
                </a:gridCol>
              </a:tblGrid>
              <a:tr h="38544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26.4. 2021, 12:30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60445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053680"/>
                  </a:ext>
                </a:extLst>
              </a:tr>
              <a:tr h="2067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70255"/>
                  </a:ext>
                </a:extLst>
              </a:tr>
              <a:tr h="5981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95365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00808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26399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20918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25568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2 927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77517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0874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421607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999713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2 421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629916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180014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42341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06063"/>
                  </a:ext>
                </a:extLst>
              </a:tr>
              <a:tr h="1972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8800"/>
                  </a:ext>
                </a:extLst>
              </a:tr>
              <a:tr h="1993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63802"/>
                  </a:ext>
                </a:extLst>
              </a:tr>
              <a:tr h="2141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22 696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420295"/>
                  </a:ext>
                </a:extLst>
              </a:tr>
              <a:tr h="251054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9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770112"/>
              </p:ext>
            </p:extLst>
          </p:nvPr>
        </p:nvGraphicFramePr>
        <p:xfrm>
          <a:off x="705216" y="1073150"/>
          <a:ext cx="9361976" cy="521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24.4.2021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Nebyl požadován žádný transport pacientů</a:t>
            </a:r>
          </a:p>
          <a:p>
            <a:pPr marL="0" indent="0">
              <a:buNone/>
            </a:pPr>
            <a:endParaRPr lang="cs-CZ" sz="18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25.4.2021</a:t>
            </a:r>
            <a:endParaRPr lang="cs-CZ" sz="18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26.4.2021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16766</TotalTime>
  <Words>400</Words>
  <Application>Microsoft Office PowerPoint</Application>
  <PresentationFormat>Širokoúhlá obrazovka</PresentationFormat>
  <Paragraphs>198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1205</cp:revision>
  <cp:lastPrinted>2020-10-20T04:21:56Z</cp:lastPrinted>
  <dcterms:created xsi:type="dcterms:W3CDTF">2020-07-15T10:33:32Z</dcterms:created>
  <dcterms:modified xsi:type="dcterms:W3CDTF">2021-04-26T10:40:32Z</dcterms:modified>
</cp:coreProperties>
</file>