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Sheet1!$D$2:$D$239</c:f>
              <c:numCache>
                <c:formatCode>#,##0</c:formatCode>
                <c:ptCount val="23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909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880</c:v>
                </c:pt>
                <c:pt idx="208">
                  <c:v>864</c:v>
                </c:pt>
                <c:pt idx="209">
                  <c:v>868</c:v>
                </c:pt>
                <c:pt idx="210">
                  <c:v>842</c:v>
                </c:pt>
                <c:pt idx="211">
                  <c:v>814</c:v>
                </c:pt>
                <c:pt idx="212">
                  <c:v>793</c:v>
                </c:pt>
                <c:pt idx="213">
                  <c:v>765</c:v>
                </c:pt>
                <c:pt idx="214">
                  <c:v>727</c:v>
                </c:pt>
                <c:pt idx="215">
                  <c:v>716</c:v>
                </c:pt>
                <c:pt idx="216">
                  <c:v>711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546</c:v>
                </c:pt>
                <c:pt idx="226">
                  <c:v>528</c:v>
                </c:pt>
                <c:pt idx="227">
                  <c:v>522</c:v>
                </c:pt>
                <c:pt idx="228">
                  <c:v>494</c:v>
                </c:pt>
                <c:pt idx="229">
                  <c:v>500</c:v>
                </c:pt>
                <c:pt idx="230">
                  <c:v>497</c:v>
                </c:pt>
                <c:pt idx="231">
                  <c:v>481</c:v>
                </c:pt>
                <c:pt idx="232">
                  <c:v>470</c:v>
                </c:pt>
                <c:pt idx="233">
                  <c:v>411</c:v>
                </c:pt>
                <c:pt idx="234">
                  <c:v>394</c:v>
                </c:pt>
                <c:pt idx="235">
                  <c:v>369</c:v>
                </c:pt>
                <c:pt idx="236">
                  <c:v>363</c:v>
                </c:pt>
                <c:pt idx="237">
                  <c:v>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30"/>
              <c:layout>
                <c:manualLayout>
                  <c:x val="-8.6341035191621739E-3"/>
                  <c:y val="-9.07362906122823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605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Sheet1!$B$2:$B$239</c:f>
              <c:numCache>
                <c:formatCode>#,##0</c:formatCode>
                <c:ptCount val="23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Sheet1!$C$2:$C$239</c:f>
              <c:numCache>
                <c:formatCode>#,##0</c:formatCode>
                <c:ptCount val="2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Sheet1!$D$2:$D$239</c:f>
              <c:numCache>
                <c:formatCode>#,##0</c:formatCode>
                <c:ptCount val="23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2927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3029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7">
                  <c:v>3354</c:v>
                </c:pt>
                <c:pt idx="208">
                  <c:v>3383</c:v>
                </c:pt>
                <c:pt idx="209">
                  <c:v>3354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2769</c:v>
                </c:pt>
                <c:pt idx="215">
                  <c:v>2829</c:v>
                </c:pt>
                <c:pt idx="216">
                  <c:v>2844</c:v>
                </c:pt>
                <c:pt idx="217">
                  <c:v>3044</c:v>
                </c:pt>
                <c:pt idx="218">
                  <c:v>2865</c:v>
                </c:pt>
                <c:pt idx="219">
                  <c:v>2688</c:v>
                </c:pt>
                <c:pt idx="220">
                  <c:v>2415</c:v>
                </c:pt>
                <c:pt idx="221">
                  <c:v>2321</c:v>
                </c:pt>
                <c:pt idx="222">
                  <c:v>2338</c:v>
                </c:pt>
                <c:pt idx="223">
                  <c:v>2332</c:v>
                </c:pt>
                <c:pt idx="224">
                  <c:v>2239</c:v>
                </c:pt>
                <c:pt idx="225">
                  <c:v>2109</c:v>
                </c:pt>
                <c:pt idx="226">
                  <c:v>1933</c:v>
                </c:pt>
                <c:pt idx="227">
                  <c:v>1786</c:v>
                </c:pt>
                <c:pt idx="228">
                  <c:v>1750</c:v>
                </c:pt>
                <c:pt idx="229">
                  <c:v>1758</c:v>
                </c:pt>
                <c:pt idx="230">
                  <c:v>1810</c:v>
                </c:pt>
                <c:pt idx="231">
                  <c:v>1704</c:v>
                </c:pt>
                <c:pt idx="232">
                  <c:v>1615</c:v>
                </c:pt>
                <c:pt idx="233">
                  <c:v>1530</c:v>
                </c:pt>
                <c:pt idx="234">
                  <c:v>1432</c:v>
                </c:pt>
                <c:pt idx="235">
                  <c:v>1347</c:v>
                </c:pt>
                <c:pt idx="236">
                  <c:v>1353</c:v>
                </c:pt>
                <c:pt idx="237">
                  <c:v>1280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0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6 693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Sheet1!$B$2:$B$239</c:f>
              <c:numCache>
                <c:formatCode>#,##0</c:formatCode>
                <c:ptCount val="23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Sheet1!$C$2:$C$239</c:f>
              <c:numCache>
                <c:formatCode>#,##0</c:formatCode>
                <c:ptCount val="2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Sheet1!$D$2:$D$239</c:f>
              <c:numCache>
                <c:formatCode>#,##0</c:formatCode>
                <c:ptCount val="2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21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30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Sheet1!$B$2:$B$239</c:f>
              <c:numCache>
                <c:formatCode>#,##0</c:formatCode>
                <c:ptCount val="23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Sheet1!$C$2:$C$239</c:f>
              <c:numCache>
                <c:formatCode>#,##0</c:formatCode>
                <c:ptCount val="2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Sheet1!$D$2:$D$239</c:f>
              <c:numCache>
                <c:formatCode>#,##0</c:formatCode>
                <c:ptCount val="23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1597</c:v>
                </c:pt>
                <c:pt idx="183">
                  <c:v>1624</c:v>
                </c:pt>
                <c:pt idx="184">
                  <c:v>1650</c:v>
                </c:pt>
                <c:pt idx="185">
                  <c:v>1670</c:v>
                </c:pt>
                <c:pt idx="186">
                  <c:v>1674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1860</c:v>
                </c:pt>
                <c:pt idx="199">
                  <c:v>1820</c:v>
                </c:pt>
                <c:pt idx="200">
                  <c:v>1781</c:v>
                </c:pt>
                <c:pt idx="201">
                  <c:v>1805</c:v>
                </c:pt>
                <c:pt idx="202">
                  <c:v>1825</c:v>
                </c:pt>
                <c:pt idx="203">
                  <c:v>1777</c:v>
                </c:pt>
                <c:pt idx="204">
                  <c:v>1746</c:v>
                </c:pt>
                <c:pt idx="207">
                  <c:v>1646</c:v>
                </c:pt>
                <c:pt idx="208">
                  <c:v>1656</c:v>
                </c:pt>
                <c:pt idx="209">
                  <c:v>1666</c:v>
                </c:pt>
                <c:pt idx="210">
                  <c:v>1616</c:v>
                </c:pt>
                <c:pt idx="211">
                  <c:v>1558</c:v>
                </c:pt>
                <c:pt idx="212">
                  <c:v>1511</c:v>
                </c:pt>
                <c:pt idx="213">
                  <c:v>1429</c:v>
                </c:pt>
                <c:pt idx="214">
                  <c:v>1403</c:v>
                </c:pt>
                <c:pt idx="215">
                  <c:v>1383</c:v>
                </c:pt>
                <c:pt idx="216">
                  <c:v>1349</c:v>
                </c:pt>
                <c:pt idx="217">
                  <c:v>1399</c:v>
                </c:pt>
                <c:pt idx="218">
                  <c:v>1366</c:v>
                </c:pt>
                <c:pt idx="219">
                  <c:v>1318</c:v>
                </c:pt>
                <c:pt idx="220">
                  <c:v>1240</c:v>
                </c:pt>
                <c:pt idx="221">
                  <c:v>1224</c:v>
                </c:pt>
                <c:pt idx="222">
                  <c:v>1207</c:v>
                </c:pt>
                <c:pt idx="223">
                  <c:v>1193</c:v>
                </c:pt>
                <c:pt idx="224">
                  <c:v>1167</c:v>
                </c:pt>
                <c:pt idx="225">
                  <c:v>1123</c:v>
                </c:pt>
                <c:pt idx="226">
                  <c:v>1045</c:v>
                </c:pt>
                <c:pt idx="227">
                  <c:v>1024</c:v>
                </c:pt>
                <c:pt idx="228">
                  <c:v>982</c:v>
                </c:pt>
                <c:pt idx="229">
                  <c:v>985</c:v>
                </c:pt>
                <c:pt idx="230">
                  <c:v>1003</c:v>
                </c:pt>
                <c:pt idx="231">
                  <c:v>952</c:v>
                </c:pt>
                <c:pt idx="232">
                  <c:v>918</c:v>
                </c:pt>
                <c:pt idx="233">
                  <c:v>834</c:v>
                </c:pt>
                <c:pt idx="234">
                  <c:v>788</c:v>
                </c:pt>
                <c:pt idx="235">
                  <c:v>748</c:v>
                </c:pt>
                <c:pt idx="236">
                  <c:v>759</c:v>
                </c:pt>
                <c:pt idx="237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30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1 494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Sheet1!$B$2:$B$239</c:f>
              <c:numCache>
                <c:formatCode>#,##0</c:formatCode>
                <c:ptCount val="23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Sheet1!$A$2:$A$239</c:f>
              <c:numCache>
                <c:formatCode>m/d/yyyy</c:formatCode>
                <c:ptCount val="2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</c:numCache>
            </c:numRef>
          </c:cat>
          <c:val>
            <c:numRef>
              <c:f>Sheet1!$C$2:$C$239</c:f>
              <c:numCache>
                <c:formatCode>#,##0</c:formatCode>
                <c:ptCount val="2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27.04.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235774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5203831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26230443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6438058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04191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665284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626</cp:revision>
  <dcterms:created xsi:type="dcterms:W3CDTF">2020-08-08T14:25:07Z</dcterms:created>
  <dcterms:modified xsi:type="dcterms:W3CDTF">2021-04-27T03:13:10Z</dcterms:modified>
</cp:coreProperties>
</file>