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lůžek.xlsx]List1'!$C$5:$C$51</c:f>
              <c:numCache>
                <c:formatCode>m/d/yyyy</c:formatCode>
                <c:ptCount val="47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</c:numCache>
            </c:numRef>
          </c:cat>
          <c:val>
            <c:numRef>
              <c:f>'[Obsazenost lůžek.xlsx]List1'!$D$5:$D$51</c:f>
              <c:numCache>
                <c:formatCode>#,##0</c:formatCode>
                <c:ptCount val="47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37-4A6A-B378-089AA1202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lůžek.xlsx]List1'!$C$5:$C$51</c:f>
              <c:numCache>
                <c:formatCode>m/d/yyyy</c:formatCode>
                <c:ptCount val="47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</c:numCache>
            </c:numRef>
          </c:cat>
          <c:val>
            <c:numRef>
              <c:f>'[Obsazenost lůžek.xlsx]List1'!$E$5:$E$51</c:f>
              <c:numCache>
                <c:formatCode>#,##0</c:formatCode>
                <c:ptCount val="47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37-4A6A-B378-089AA1202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8000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28.04.2021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28.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28.4.2021 00:22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728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3283711" y="5703978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13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35762"/>
              </p:ext>
            </p:extLst>
          </p:nvPr>
        </p:nvGraphicFramePr>
        <p:xfrm>
          <a:off x="332816" y="1017627"/>
          <a:ext cx="8729902" cy="4686346"/>
        </p:xfrm>
        <a:graphic>
          <a:graphicData uri="http://schemas.openxmlformats.org/drawingml/2006/table">
            <a:tbl>
              <a:tblPr/>
              <a:tblGrid>
                <a:gridCol w="2231817">
                  <a:extLst>
                    <a:ext uri="{9D8B030D-6E8A-4147-A177-3AD203B41FA5}">
                      <a16:colId xmlns:a16="http://schemas.microsoft.com/office/drawing/2014/main" val="2452532233"/>
                    </a:ext>
                  </a:extLst>
                </a:gridCol>
                <a:gridCol w="1366420">
                  <a:extLst>
                    <a:ext uri="{9D8B030D-6E8A-4147-A177-3AD203B41FA5}">
                      <a16:colId xmlns:a16="http://schemas.microsoft.com/office/drawing/2014/main" val="461058859"/>
                    </a:ext>
                  </a:extLst>
                </a:gridCol>
                <a:gridCol w="1263937">
                  <a:extLst>
                    <a:ext uri="{9D8B030D-6E8A-4147-A177-3AD203B41FA5}">
                      <a16:colId xmlns:a16="http://schemas.microsoft.com/office/drawing/2014/main" val="3796124586"/>
                    </a:ext>
                  </a:extLst>
                </a:gridCol>
                <a:gridCol w="1252552">
                  <a:extLst>
                    <a:ext uri="{9D8B030D-6E8A-4147-A177-3AD203B41FA5}">
                      <a16:colId xmlns:a16="http://schemas.microsoft.com/office/drawing/2014/main" val="1341727753"/>
                    </a:ext>
                  </a:extLst>
                </a:gridCol>
                <a:gridCol w="1305691">
                  <a:extLst>
                    <a:ext uri="{9D8B030D-6E8A-4147-A177-3AD203B41FA5}">
                      <a16:colId xmlns:a16="http://schemas.microsoft.com/office/drawing/2014/main" val="2013408967"/>
                    </a:ext>
                  </a:extLst>
                </a:gridCol>
                <a:gridCol w="1309485">
                  <a:extLst>
                    <a:ext uri="{9D8B030D-6E8A-4147-A177-3AD203B41FA5}">
                      <a16:colId xmlns:a16="http://schemas.microsoft.com/office/drawing/2014/main" val="3212565336"/>
                    </a:ext>
                  </a:extLst>
                </a:gridCol>
              </a:tblGrid>
              <a:tr h="21131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28.4. 2021, 12:30 h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05311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310199"/>
                  </a:ext>
                </a:extLst>
              </a:tr>
              <a:tr h="2113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7299"/>
                  </a:ext>
                </a:extLst>
              </a:tr>
              <a:tr h="5208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913919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37072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55295"/>
                  </a:ext>
                </a:extLst>
              </a:tr>
              <a:tr h="223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25378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816336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66861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32161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896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29219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38588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34388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68791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93265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7632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40391"/>
                  </a:ext>
                </a:extLst>
              </a:tr>
              <a:tr h="2113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4 075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02841"/>
                  </a:ext>
                </a:extLst>
              </a:tr>
              <a:tr h="34938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1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28.4.2021 00:22</a:t>
            </a:r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2 374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01956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22260" y="5632624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13x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67124"/>
              </p:ext>
            </p:extLst>
          </p:nvPr>
        </p:nvGraphicFramePr>
        <p:xfrm>
          <a:off x="332819" y="1014142"/>
          <a:ext cx="8732050" cy="4615923"/>
        </p:xfrm>
        <a:graphic>
          <a:graphicData uri="http://schemas.openxmlformats.org/drawingml/2006/table">
            <a:tbl>
              <a:tblPr/>
              <a:tblGrid>
                <a:gridCol w="3266667">
                  <a:extLst>
                    <a:ext uri="{9D8B030D-6E8A-4147-A177-3AD203B41FA5}">
                      <a16:colId xmlns:a16="http://schemas.microsoft.com/office/drawing/2014/main" val="1059373297"/>
                    </a:ext>
                  </a:extLst>
                </a:gridCol>
                <a:gridCol w="1841123">
                  <a:extLst>
                    <a:ext uri="{9D8B030D-6E8A-4147-A177-3AD203B41FA5}">
                      <a16:colId xmlns:a16="http://schemas.microsoft.com/office/drawing/2014/main" val="835284316"/>
                    </a:ext>
                  </a:extLst>
                </a:gridCol>
                <a:gridCol w="1826626">
                  <a:extLst>
                    <a:ext uri="{9D8B030D-6E8A-4147-A177-3AD203B41FA5}">
                      <a16:colId xmlns:a16="http://schemas.microsoft.com/office/drawing/2014/main" val="2633523051"/>
                    </a:ext>
                  </a:extLst>
                </a:gridCol>
                <a:gridCol w="1797634">
                  <a:extLst>
                    <a:ext uri="{9D8B030D-6E8A-4147-A177-3AD203B41FA5}">
                      <a16:colId xmlns:a16="http://schemas.microsoft.com/office/drawing/2014/main" val="440793249"/>
                    </a:ext>
                  </a:extLst>
                </a:gridCol>
              </a:tblGrid>
              <a:tr h="35650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28.4.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0051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083644"/>
                  </a:ext>
                </a:extLst>
              </a:tr>
              <a:tr h="2064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20220"/>
                  </a:ext>
                </a:extLst>
              </a:tr>
              <a:tr h="53155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429062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6028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00485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27485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791876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2 875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931929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97557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06949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88387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125505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855123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098225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113959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17726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33891"/>
                  </a:ext>
                </a:extLst>
              </a:tr>
              <a:tr h="206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22 705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811465"/>
                  </a:ext>
                </a:extLst>
              </a:tr>
              <a:tr h="218006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44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00841"/>
              </p:ext>
            </p:extLst>
          </p:nvPr>
        </p:nvGraphicFramePr>
        <p:xfrm>
          <a:off x="476757" y="999759"/>
          <a:ext cx="9827828" cy="53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27.4.2021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28.4.2021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16777</TotalTime>
  <Words>394</Words>
  <Application>Microsoft Office PowerPoint</Application>
  <PresentationFormat>Širokoúhlá obrazovka</PresentationFormat>
  <Paragraphs>195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1209</cp:revision>
  <cp:lastPrinted>2020-10-20T04:21:56Z</cp:lastPrinted>
  <dcterms:created xsi:type="dcterms:W3CDTF">2020-07-15T10:33:32Z</dcterms:created>
  <dcterms:modified xsi:type="dcterms:W3CDTF">2021-04-28T10:39:12Z</dcterms:modified>
</cp:coreProperties>
</file>