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Sheet1!$D$2:$D$241</c:f>
              <c:numCache>
                <c:formatCode>#,##0</c:formatCode>
                <c:ptCount val="24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540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917</c:v>
                </c:pt>
                <c:pt idx="192">
                  <c:v>927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879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813</c:v>
                </c:pt>
                <c:pt idx="212">
                  <c:v>793</c:v>
                </c:pt>
                <c:pt idx="213">
                  <c:v>765</c:v>
                </c:pt>
                <c:pt idx="214">
                  <c:v>727</c:v>
                </c:pt>
                <c:pt idx="215">
                  <c:v>716</c:v>
                </c:pt>
                <c:pt idx="216">
                  <c:v>711</c:v>
                </c:pt>
                <c:pt idx="217">
                  <c:v>734</c:v>
                </c:pt>
                <c:pt idx="218">
                  <c:v>709</c:v>
                </c:pt>
                <c:pt idx="219">
                  <c:v>675</c:v>
                </c:pt>
                <c:pt idx="220">
                  <c:v>632</c:v>
                </c:pt>
                <c:pt idx="221">
                  <c:v>609</c:v>
                </c:pt>
                <c:pt idx="222">
                  <c:v>610</c:v>
                </c:pt>
                <c:pt idx="223">
                  <c:v>601</c:v>
                </c:pt>
                <c:pt idx="224">
                  <c:v>579</c:v>
                </c:pt>
                <c:pt idx="225">
                  <c:v>545</c:v>
                </c:pt>
                <c:pt idx="226">
                  <c:v>527</c:v>
                </c:pt>
                <c:pt idx="227">
                  <c:v>521</c:v>
                </c:pt>
                <c:pt idx="228">
                  <c:v>493</c:v>
                </c:pt>
                <c:pt idx="229">
                  <c:v>499</c:v>
                </c:pt>
                <c:pt idx="230">
                  <c:v>496</c:v>
                </c:pt>
                <c:pt idx="231">
                  <c:v>482</c:v>
                </c:pt>
                <c:pt idx="232">
                  <c:v>471</c:v>
                </c:pt>
                <c:pt idx="233">
                  <c:v>417</c:v>
                </c:pt>
                <c:pt idx="234">
                  <c:v>400</c:v>
                </c:pt>
                <c:pt idx="235">
                  <c:v>376</c:v>
                </c:pt>
                <c:pt idx="236">
                  <c:v>371</c:v>
                </c:pt>
                <c:pt idx="237">
                  <c:v>361</c:v>
                </c:pt>
                <c:pt idx="238">
                  <c:v>358</c:v>
                </c:pt>
                <c:pt idx="239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3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Sheet1!$B$2:$B$241</c:f>
              <c:numCache>
                <c:formatCode>#,##0</c:formatCode>
                <c:ptCount val="24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Sheet1!$C$2:$C$241</c:f>
              <c:numCache>
                <c:formatCode>#,##0</c:formatCode>
                <c:ptCount val="2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Sheet1!$D$2:$D$241</c:f>
              <c:numCache>
                <c:formatCode>#,##0</c:formatCode>
                <c:ptCount val="24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2296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2760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2553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7">
                  <c:v>3353</c:v>
                </c:pt>
                <c:pt idx="208">
                  <c:v>3382</c:v>
                </c:pt>
                <c:pt idx="209">
                  <c:v>3353</c:v>
                </c:pt>
                <c:pt idx="210">
                  <c:v>3279</c:v>
                </c:pt>
                <c:pt idx="211">
                  <c:v>3144</c:v>
                </c:pt>
                <c:pt idx="212">
                  <c:v>2994</c:v>
                </c:pt>
                <c:pt idx="213">
                  <c:v>2811</c:v>
                </c:pt>
                <c:pt idx="214">
                  <c:v>2768</c:v>
                </c:pt>
                <c:pt idx="215">
                  <c:v>2828</c:v>
                </c:pt>
                <c:pt idx="216">
                  <c:v>2843</c:v>
                </c:pt>
                <c:pt idx="217">
                  <c:v>3043</c:v>
                </c:pt>
                <c:pt idx="218">
                  <c:v>2863</c:v>
                </c:pt>
                <c:pt idx="219">
                  <c:v>2687</c:v>
                </c:pt>
                <c:pt idx="220">
                  <c:v>2415</c:v>
                </c:pt>
                <c:pt idx="221">
                  <c:v>2320</c:v>
                </c:pt>
                <c:pt idx="222">
                  <c:v>2336</c:v>
                </c:pt>
                <c:pt idx="223">
                  <c:v>2330</c:v>
                </c:pt>
                <c:pt idx="224">
                  <c:v>2236</c:v>
                </c:pt>
                <c:pt idx="225">
                  <c:v>2107</c:v>
                </c:pt>
                <c:pt idx="226">
                  <c:v>1930</c:v>
                </c:pt>
                <c:pt idx="227">
                  <c:v>1784</c:v>
                </c:pt>
                <c:pt idx="228">
                  <c:v>1748</c:v>
                </c:pt>
                <c:pt idx="229">
                  <c:v>1756</c:v>
                </c:pt>
                <c:pt idx="230">
                  <c:v>1807</c:v>
                </c:pt>
                <c:pt idx="231">
                  <c:v>1702</c:v>
                </c:pt>
                <c:pt idx="232">
                  <c:v>1612</c:v>
                </c:pt>
                <c:pt idx="233">
                  <c:v>1526</c:v>
                </c:pt>
                <c:pt idx="234">
                  <c:v>1427</c:v>
                </c:pt>
                <c:pt idx="235">
                  <c:v>1361</c:v>
                </c:pt>
                <c:pt idx="236">
                  <c:v>1361</c:v>
                </c:pt>
                <c:pt idx="237">
                  <c:v>1304</c:v>
                </c:pt>
                <c:pt idx="238">
                  <c:v>1287</c:v>
                </c:pt>
                <c:pt idx="239">
                  <c:v>1241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39"/>
              <c:layout>
                <c:manualLayout>
                  <c:x val="0"/>
                  <c:y val="-6.7358568222030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Sheet1!$B$2:$B$241</c:f>
              <c:numCache>
                <c:formatCode>#,##0</c:formatCode>
                <c:ptCount val="24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Sheet1!$C$2:$C$241</c:f>
              <c:numCache>
                <c:formatCode>#,##0</c:formatCode>
                <c:ptCount val="2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Sheet1!$D$2:$D$241</c:f>
              <c:numCache>
                <c:formatCode>#,##0</c:formatCode>
                <c:ptCount val="2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21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20</c:v>
                </c:pt>
                <c:pt idx="235">
                  <c:v>18</c:v>
                </c:pt>
                <c:pt idx="236">
                  <c:v>17</c:v>
                </c:pt>
                <c:pt idx="237">
                  <c:v>16</c:v>
                </c:pt>
                <c:pt idx="238">
                  <c:v>19</c:v>
                </c:pt>
                <c:pt idx="23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3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Sheet1!$B$2:$B$241</c:f>
              <c:numCache>
                <c:formatCode>#,##0</c:formatCode>
                <c:ptCount val="24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Sheet1!$C$2:$C$241</c:f>
              <c:numCache>
                <c:formatCode>#,##0</c:formatCode>
                <c:ptCount val="2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Sheet1!$D$2:$D$241</c:f>
              <c:numCache>
                <c:formatCode>#,##0</c:formatCode>
                <c:ptCount val="24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1110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1820</c:v>
                </c:pt>
                <c:pt idx="192">
                  <c:v>1832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1859</c:v>
                </c:pt>
                <c:pt idx="199">
                  <c:v>1819</c:v>
                </c:pt>
                <c:pt idx="200">
                  <c:v>1780</c:v>
                </c:pt>
                <c:pt idx="201">
                  <c:v>1804</c:v>
                </c:pt>
                <c:pt idx="202">
                  <c:v>1824</c:v>
                </c:pt>
                <c:pt idx="203">
                  <c:v>1776</c:v>
                </c:pt>
                <c:pt idx="204">
                  <c:v>1745</c:v>
                </c:pt>
                <c:pt idx="207">
                  <c:v>1645</c:v>
                </c:pt>
                <c:pt idx="208">
                  <c:v>1655</c:v>
                </c:pt>
                <c:pt idx="209">
                  <c:v>1665</c:v>
                </c:pt>
                <c:pt idx="210">
                  <c:v>1615</c:v>
                </c:pt>
                <c:pt idx="211">
                  <c:v>1556</c:v>
                </c:pt>
                <c:pt idx="212">
                  <c:v>1510</c:v>
                </c:pt>
                <c:pt idx="213">
                  <c:v>1428</c:v>
                </c:pt>
                <c:pt idx="214">
                  <c:v>1402</c:v>
                </c:pt>
                <c:pt idx="215">
                  <c:v>1382</c:v>
                </c:pt>
                <c:pt idx="216">
                  <c:v>1348</c:v>
                </c:pt>
                <c:pt idx="217">
                  <c:v>1398</c:v>
                </c:pt>
                <c:pt idx="218">
                  <c:v>1365</c:v>
                </c:pt>
                <c:pt idx="219">
                  <c:v>1317</c:v>
                </c:pt>
                <c:pt idx="220">
                  <c:v>1239</c:v>
                </c:pt>
                <c:pt idx="221">
                  <c:v>1223</c:v>
                </c:pt>
                <c:pt idx="222">
                  <c:v>1206</c:v>
                </c:pt>
                <c:pt idx="223">
                  <c:v>1192</c:v>
                </c:pt>
                <c:pt idx="224">
                  <c:v>1164</c:v>
                </c:pt>
                <c:pt idx="225">
                  <c:v>1119</c:v>
                </c:pt>
                <c:pt idx="226">
                  <c:v>1041</c:v>
                </c:pt>
                <c:pt idx="227">
                  <c:v>1021</c:v>
                </c:pt>
                <c:pt idx="228">
                  <c:v>980</c:v>
                </c:pt>
                <c:pt idx="229">
                  <c:v>983</c:v>
                </c:pt>
                <c:pt idx="230">
                  <c:v>1000</c:v>
                </c:pt>
                <c:pt idx="231">
                  <c:v>950</c:v>
                </c:pt>
                <c:pt idx="232">
                  <c:v>917</c:v>
                </c:pt>
                <c:pt idx="233">
                  <c:v>837</c:v>
                </c:pt>
                <c:pt idx="234">
                  <c:v>792</c:v>
                </c:pt>
                <c:pt idx="235">
                  <c:v>757</c:v>
                </c:pt>
                <c:pt idx="236">
                  <c:v>768</c:v>
                </c:pt>
                <c:pt idx="237">
                  <c:v>746</c:v>
                </c:pt>
                <c:pt idx="238">
                  <c:v>725</c:v>
                </c:pt>
                <c:pt idx="239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3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Sheet1!$B$2:$B$241</c:f>
              <c:numCache>
                <c:formatCode>#,##0</c:formatCode>
                <c:ptCount val="24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Sheet1!$A$2:$A$241</c:f>
              <c:numCache>
                <c:formatCode>m/d/yyyy</c:formatCode>
                <c:ptCount val="2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</c:numCache>
            </c:numRef>
          </c:cat>
          <c:val>
            <c:numRef>
              <c:f>Sheet1!$C$2:$C$241</c:f>
              <c:numCache>
                <c:formatCode>#,##0</c:formatCode>
                <c:ptCount val="2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29.04.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0637421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1405798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97769773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60262693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08337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11412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629</cp:revision>
  <dcterms:created xsi:type="dcterms:W3CDTF">2020-08-08T14:25:07Z</dcterms:created>
  <dcterms:modified xsi:type="dcterms:W3CDTF">2021-04-29T03:11:02Z</dcterms:modified>
</cp:coreProperties>
</file>