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lůžek.xlsx]List1'!$C$5:$C$52</c:f>
              <c:numCache>
                <c:formatCode>m/d/yyyy</c:formatCode>
                <c:ptCount val="48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44317</c:v>
                </c:pt>
              </c:numCache>
            </c:numRef>
          </c:cat>
          <c:val>
            <c:numRef>
              <c:f>'[Obsazenost lůžek.xlsx]List1'!$D$5:$D$52</c:f>
              <c:numCache>
                <c:formatCode>#,##0</c:formatCode>
                <c:ptCount val="48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9-4258-8611-A735FBB69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lůžek.xlsx]List1'!$C$5:$C$52</c:f>
              <c:numCache>
                <c:formatCode>m/d/yyyy</c:formatCode>
                <c:ptCount val="48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44317</c:v>
                </c:pt>
              </c:numCache>
            </c:numRef>
          </c:cat>
          <c:val>
            <c:numRef>
              <c:f>'[Obsazenost lůžek.xlsx]List1'!$E$5:$E$52</c:f>
              <c:numCache>
                <c:formatCode>#,##0</c:formatCode>
                <c:ptCount val="48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A9-4258-8611-A735FBB69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8000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6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29.04.2021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29.04.2021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29.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29.4.2021 00:17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696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3283711" y="5703978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16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47801"/>
              </p:ext>
            </p:extLst>
          </p:nvPr>
        </p:nvGraphicFramePr>
        <p:xfrm>
          <a:off x="332816" y="1193805"/>
          <a:ext cx="8729903" cy="4586163"/>
        </p:xfrm>
        <a:graphic>
          <a:graphicData uri="http://schemas.openxmlformats.org/drawingml/2006/table">
            <a:tbl>
              <a:tblPr/>
              <a:tblGrid>
                <a:gridCol w="2231818">
                  <a:extLst>
                    <a:ext uri="{9D8B030D-6E8A-4147-A177-3AD203B41FA5}">
                      <a16:colId xmlns:a16="http://schemas.microsoft.com/office/drawing/2014/main" val="1962787655"/>
                    </a:ext>
                  </a:extLst>
                </a:gridCol>
                <a:gridCol w="1366420">
                  <a:extLst>
                    <a:ext uri="{9D8B030D-6E8A-4147-A177-3AD203B41FA5}">
                      <a16:colId xmlns:a16="http://schemas.microsoft.com/office/drawing/2014/main" val="2958679847"/>
                    </a:ext>
                  </a:extLst>
                </a:gridCol>
                <a:gridCol w="1263937">
                  <a:extLst>
                    <a:ext uri="{9D8B030D-6E8A-4147-A177-3AD203B41FA5}">
                      <a16:colId xmlns:a16="http://schemas.microsoft.com/office/drawing/2014/main" val="1485636913"/>
                    </a:ext>
                  </a:extLst>
                </a:gridCol>
                <a:gridCol w="1252552">
                  <a:extLst>
                    <a:ext uri="{9D8B030D-6E8A-4147-A177-3AD203B41FA5}">
                      <a16:colId xmlns:a16="http://schemas.microsoft.com/office/drawing/2014/main" val="900766640"/>
                    </a:ext>
                  </a:extLst>
                </a:gridCol>
                <a:gridCol w="1305691">
                  <a:extLst>
                    <a:ext uri="{9D8B030D-6E8A-4147-A177-3AD203B41FA5}">
                      <a16:colId xmlns:a16="http://schemas.microsoft.com/office/drawing/2014/main" val="2220497339"/>
                    </a:ext>
                  </a:extLst>
                </a:gridCol>
                <a:gridCol w="1309485">
                  <a:extLst>
                    <a:ext uri="{9D8B030D-6E8A-4147-A177-3AD203B41FA5}">
                      <a16:colId xmlns:a16="http://schemas.microsoft.com/office/drawing/2014/main" val="573948852"/>
                    </a:ext>
                  </a:extLst>
                </a:gridCol>
              </a:tblGrid>
              <a:tr h="18297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29.4. 2021, 12:30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02081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8755"/>
                  </a:ext>
                </a:extLst>
              </a:tr>
              <a:tr h="1829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820730"/>
                  </a:ext>
                </a:extLst>
              </a:tr>
              <a:tr h="53066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961745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540679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14769"/>
                  </a:ext>
                </a:extLst>
              </a:tr>
              <a:tr h="1669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93972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98771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8105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28823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77594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06276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118928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74482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36975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34146"/>
                  </a:ext>
                </a:extLst>
              </a:tr>
              <a:tr h="1856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47680"/>
                  </a:ext>
                </a:extLst>
              </a:tr>
              <a:tr h="181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48574"/>
                  </a:ext>
                </a:extLst>
              </a:tr>
              <a:tr h="1895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4 040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784934"/>
                  </a:ext>
                </a:extLst>
              </a:tr>
              <a:tr h="355956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0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29.4.2021 00:17</a:t>
            </a:r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2 270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01956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22260" y="5632624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16x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32343"/>
              </p:ext>
            </p:extLst>
          </p:nvPr>
        </p:nvGraphicFramePr>
        <p:xfrm>
          <a:off x="332819" y="1141263"/>
          <a:ext cx="8732049" cy="4674838"/>
        </p:xfrm>
        <a:graphic>
          <a:graphicData uri="http://schemas.openxmlformats.org/drawingml/2006/table">
            <a:tbl>
              <a:tblPr/>
              <a:tblGrid>
                <a:gridCol w="3266666">
                  <a:extLst>
                    <a:ext uri="{9D8B030D-6E8A-4147-A177-3AD203B41FA5}">
                      <a16:colId xmlns:a16="http://schemas.microsoft.com/office/drawing/2014/main" val="2971080283"/>
                    </a:ext>
                  </a:extLst>
                </a:gridCol>
                <a:gridCol w="1841123">
                  <a:extLst>
                    <a:ext uri="{9D8B030D-6E8A-4147-A177-3AD203B41FA5}">
                      <a16:colId xmlns:a16="http://schemas.microsoft.com/office/drawing/2014/main" val="1608140850"/>
                    </a:ext>
                  </a:extLst>
                </a:gridCol>
                <a:gridCol w="1826626">
                  <a:extLst>
                    <a:ext uri="{9D8B030D-6E8A-4147-A177-3AD203B41FA5}">
                      <a16:colId xmlns:a16="http://schemas.microsoft.com/office/drawing/2014/main" val="3232576714"/>
                    </a:ext>
                  </a:extLst>
                </a:gridCol>
                <a:gridCol w="1797634">
                  <a:extLst>
                    <a:ext uri="{9D8B030D-6E8A-4147-A177-3AD203B41FA5}">
                      <a16:colId xmlns:a16="http://schemas.microsoft.com/office/drawing/2014/main" val="2076225148"/>
                    </a:ext>
                  </a:extLst>
                </a:gridCol>
              </a:tblGrid>
              <a:tr h="38144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29.4. 2021, 12:30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92777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720446"/>
                  </a:ext>
                </a:extLst>
              </a:tr>
              <a:tr h="1941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31308"/>
                  </a:ext>
                </a:extLst>
              </a:tr>
              <a:tr h="5687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84865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47673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44567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436614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63306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2 875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832149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788231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419832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287761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56007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235595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1 721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85238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69801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382848"/>
                  </a:ext>
                </a:extLst>
              </a:tr>
              <a:tr h="1941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76646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22 695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1 960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201530"/>
                  </a:ext>
                </a:extLst>
              </a:tr>
              <a:tr h="233254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873507"/>
              </p:ext>
            </p:extLst>
          </p:nvPr>
        </p:nvGraphicFramePr>
        <p:xfrm>
          <a:off x="740526" y="1064846"/>
          <a:ext cx="9502512" cy="5313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28.4.2021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29.4.2021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16784</TotalTime>
  <Words>394</Words>
  <Application>Microsoft Office PowerPoint</Application>
  <PresentationFormat>Širokoúhlá obrazovka</PresentationFormat>
  <Paragraphs>195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1212</cp:revision>
  <cp:lastPrinted>2020-10-20T04:21:56Z</cp:lastPrinted>
  <dcterms:created xsi:type="dcterms:W3CDTF">2020-07-15T10:33:32Z</dcterms:created>
  <dcterms:modified xsi:type="dcterms:W3CDTF">2021-04-29T10:40:21Z</dcterms:modified>
</cp:coreProperties>
</file>