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tags/tag28.xml" ContentType="application/vnd.openxmlformats-officedocument.presentationml.tags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tags/tag29.xml" ContentType="application/vnd.openxmlformats-officedocument.presentationml.tags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tags/tag30.xml" ContentType="application/vnd.openxmlformats-officedocument.presentationml.tags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tags/tag35.xml" ContentType="application/vnd.openxmlformats-officedocument.presentationml.tags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charts/chart26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charts/chart27.xml" ContentType="application/vnd.openxmlformats-officedocument.drawingml.chart+xml"/>
  <Override PartName="/ppt/charts/style27.xml" ContentType="application/vnd.ms-office.chartstyle+xml"/>
  <Override PartName="/ppt/charts/colors27.xml" ContentType="application/vnd.ms-office.chartcolorstyle+xml"/>
  <Override PartName="/ppt/charts/chart28.xml" ContentType="application/vnd.openxmlformats-officedocument.drawingml.chart+xml"/>
  <Override PartName="/ppt/charts/style28.xml" ContentType="application/vnd.ms-office.chartstyle+xml"/>
  <Override PartName="/ppt/charts/colors28.xml" ContentType="application/vnd.ms-office.chartcolorstyle+xml"/>
  <Override PartName="/ppt/charts/chart29.xml" ContentType="application/vnd.openxmlformats-officedocument.drawingml.chart+xml"/>
  <Override PartName="/ppt/charts/style29.xml" ContentType="application/vnd.ms-office.chartstyle+xml"/>
  <Override PartName="/ppt/charts/colors29.xml" ContentType="application/vnd.ms-office.chartcolorstyle+xml"/>
  <Override PartName="/ppt/charts/chart30.xml" ContentType="application/vnd.openxmlformats-officedocument.drawingml.chart+xml"/>
  <Override PartName="/ppt/charts/style30.xml" ContentType="application/vnd.ms-office.chartstyle+xml"/>
  <Override PartName="/ppt/charts/colors30.xml" ContentType="application/vnd.ms-office.chartcolorstyle+xml"/>
  <Override PartName="/ppt/charts/chart31.xml" ContentType="application/vnd.openxmlformats-officedocument.drawingml.chart+xml"/>
  <Override PartName="/ppt/charts/style31.xml" ContentType="application/vnd.ms-office.chartstyle+xml"/>
  <Override PartName="/ppt/charts/colors31.xml" ContentType="application/vnd.ms-office.chartcolorstyle+xml"/>
  <Override PartName="/ppt/charts/chart32.xml" ContentType="application/vnd.openxmlformats-officedocument.drawingml.chart+xml"/>
  <Override PartName="/ppt/charts/style32.xml" ContentType="application/vnd.ms-office.chartstyle+xml"/>
  <Override PartName="/ppt/charts/colors32.xml" ContentType="application/vnd.ms-office.chartcolorstyle+xml"/>
  <Override PartName="/ppt/charts/chart33.xml" ContentType="application/vnd.openxmlformats-officedocument.drawingml.chart+xml"/>
  <Override PartName="/ppt/charts/style33.xml" ContentType="application/vnd.ms-office.chartstyle+xml"/>
  <Override PartName="/ppt/charts/colors33.xml" ContentType="application/vnd.ms-office.chartcolorstyle+xml"/>
  <Override PartName="/ppt/charts/chart34.xml" ContentType="application/vnd.openxmlformats-officedocument.drawingml.chart+xml"/>
  <Override PartName="/ppt/charts/style34.xml" ContentType="application/vnd.ms-office.chartstyle+xml"/>
  <Override PartName="/ppt/charts/colors34.xml" ContentType="application/vnd.ms-office.chartcolorstyle+xml"/>
  <Override PartName="/ppt/charts/chart35.xml" ContentType="application/vnd.openxmlformats-officedocument.drawingml.chart+xml"/>
  <Override PartName="/ppt/charts/style35.xml" ContentType="application/vnd.ms-office.chartstyle+xml"/>
  <Override PartName="/ppt/charts/colors35.xml" ContentType="application/vnd.ms-office.chartcolorstyle+xml"/>
  <Override PartName="/ppt/charts/chart36.xml" ContentType="application/vnd.openxmlformats-officedocument.drawingml.chart+xml"/>
  <Override PartName="/ppt/charts/style36.xml" ContentType="application/vnd.ms-office.chartstyle+xml"/>
  <Override PartName="/ppt/charts/colors36.xml" ContentType="application/vnd.ms-office.chartcolorstyle+xml"/>
  <Override PartName="/ppt/charts/chart37.xml" ContentType="application/vnd.openxmlformats-officedocument.drawingml.chart+xml"/>
  <Override PartName="/ppt/charts/style37.xml" ContentType="application/vnd.ms-office.chartstyle+xml"/>
  <Override PartName="/ppt/charts/colors37.xml" ContentType="application/vnd.ms-office.chartcolorstyle+xml"/>
  <Override PartName="/ppt/charts/chart38.xml" ContentType="application/vnd.openxmlformats-officedocument.drawingml.chart+xml"/>
  <Override PartName="/ppt/charts/style38.xml" ContentType="application/vnd.ms-office.chartstyle+xml"/>
  <Override PartName="/ppt/charts/colors3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6"/>
  </p:notesMasterIdLst>
  <p:sldIdLst>
    <p:sldId id="1428" r:id="rId2"/>
    <p:sldId id="1551" r:id="rId3"/>
    <p:sldId id="1552" r:id="rId4"/>
    <p:sldId id="1922" r:id="rId5"/>
    <p:sldId id="1925" r:id="rId6"/>
    <p:sldId id="1924" r:id="rId7"/>
    <p:sldId id="1907" r:id="rId8"/>
    <p:sldId id="1927" r:id="rId9"/>
    <p:sldId id="1928" r:id="rId10"/>
    <p:sldId id="1929" r:id="rId11"/>
    <p:sldId id="1930" r:id="rId12"/>
    <p:sldId id="1931" r:id="rId13"/>
    <p:sldId id="1932" r:id="rId14"/>
    <p:sldId id="1933" r:id="rId15"/>
    <p:sldId id="1934" r:id="rId16"/>
    <p:sldId id="1935" r:id="rId17"/>
    <p:sldId id="1936" r:id="rId18"/>
    <p:sldId id="1937" r:id="rId19"/>
    <p:sldId id="1938" r:id="rId20"/>
    <p:sldId id="1939" r:id="rId21"/>
    <p:sldId id="1940" r:id="rId22"/>
    <p:sldId id="1941" r:id="rId23"/>
    <p:sldId id="1942" r:id="rId24"/>
    <p:sldId id="1474" r:id="rId25"/>
    <p:sldId id="1481" r:id="rId26"/>
    <p:sldId id="1482" r:id="rId27"/>
    <p:sldId id="1475" r:id="rId28"/>
    <p:sldId id="1483" r:id="rId29"/>
    <p:sldId id="1923" r:id="rId30"/>
    <p:sldId id="1476" r:id="rId31"/>
    <p:sldId id="1523" r:id="rId32"/>
    <p:sldId id="1524" r:id="rId33"/>
    <p:sldId id="1595" r:id="rId34"/>
    <p:sldId id="1639" r:id="rId35"/>
    <p:sldId id="1802" r:id="rId36"/>
    <p:sldId id="1829" r:id="rId37"/>
    <p:sldId id="1823" r:id="rId38"/>
    <p:sldId id="1845" r:id="rId39"/>
    <p:sldId id="1864" r:id="rId40"/>
    <p:sldId id="1866" r:id="rId41"/>
    <p:sldId id="1886" r:id="rId42"/>
    <p:sldId id="1528" r:id="rId43"/>
    <p:sldId id="1530" r:id="rId44"/>
    <p:sldId id="1571" r:id="rId45"/>
    <p:sldId id="1572" r:id="rId46"/>
    <p:sldId id="1596" r:id="rId47"/>
    <p:sldId id="1615" r:id="rId48"/>
    <p:sldId id="1617" r:id="rId49"/>
    <p:sldId id="1641" r:id="rId50"/>
    <p:sldId id="1784" r:id="rId51"/>
    <p:sldId id="1804" r:id="rId52"/>
    <p:sldId id="1888" r:id="rId53"/>
    <p:sldId id="1592" r:id="rId54"/>
    <p:sldId id="1593" r:id="rId55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3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užík Jan RNDr. Ph.D." initials="MJRP" lastIdx="1" clrIdx="0">
    <p:extLst>
      <p:ext uri="{19B8F6BF-5375-455C-9EA6-DF929625EA0E}">
        <p15:presenceInfo xmlns:p15="http://schemas.microsoft.com/office/powerpoint/2012/main" userId="Mužík Jan RNDr. Ph.D.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FF00"/>
    <a:srgbClr val="FF9966"/>
    <a:srgbClr val="FF9933"/>
    <a:srgbClr val="00B0F0"/>
    <a:srgbClr val="BFBFBF"/>
    <a:srgbClr val="A6A6A6"/>
    <a:srgbClr val="7F7F7F"/>
    <a:srgbClr val="8053F0"/>
    <a:srgbClr val="300C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řední sty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Světlý sty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Světlý styl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Světlý styl 1 – zvýraznění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599" autoAdjust="0"/>
    <p:restoredTop sz="96400" autoAdjust="0"/>
  </p:normalViewPr>
  <p:slideViewPr>
    <p:cSldViewPr snapToGrid="0">
      <p:cViewPr varScale="1">
        <p:scale>
          <a:sx n="104" d="100"/>
          <a:sy n="104" d="100"/>
        </p:scale>
        <p:origin x="348" y="102"/>
      </p:cViewPr>
      <p:guideLst>
        <p:guide orient="horz" pos="123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-676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commentAuthors" Target="commentAuthor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9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0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1.xlsx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2.xlsx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3.xlsx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4.xlsx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5.xlsx"/><Relationship Id="rId2" Type="http://schemas.microsoft.com/office/2011/relationships/chartColorStyle" Target="colors26.xml"/><Relationship Id="rId1" Type="http://schemas.microsoft.com/office/2011/relationships/chartStyle" Target="style26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6.xlsx"/><Relationship Id="rId2" Type="http://schemas.microsoft.com/office/2011/relationships/chartColorStyle" Target="colors27.xml"/><Relationship Id="rId1" Type="http://schemas.microsoft.com/office/2011/relationships/chartStyle" Target="style27.xml"/></Relationships>
</file>

<file path=ppt/charts/_rels/chart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7.xlsx"/><Relationship Id="rId2" Type="http://schemas.microsoft.com/office/2011/relationships/chartColorStyle" Target="colors28.xml"/><Relationship Id="rId1" Type="http://schemas.microsoft.com/office/2011/relationships/chartStyle" Target="style28.xml"/></Relationships>
</file>

<file path=ppt/charts/_rels/chart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8.xlsx"/><Relationship Id="rId2" Type="http://schemas.microsoft.com/office/2011/relationships/chartColorStyle" Target="colors29.xml"/><Relationship Id="rId1" Type="http://schemas.microsoft.com/office/2011/relationships/chartStyle" Target="style29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9.xlsx"/><Relationship Id="rId2" Type="http://schemas.microsoft.com/office/2011/relationships/chartColorStyle" Target="colors30.xml"/><Relationship Id="rId1" Type="http://schemas.microsoft.com/office/2011/relationships/chartStyle" Target="style30.xml"/></Relationships>
</file>

<file path=ppt/charts/_rels/chart3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0.xlsx"/><Relationship Id="rId2" Type="http://schemas.microsoft.com/office/2011/relationships/chartColorStyle" Target="colors31.xml"/><Relationship Id="rId1" Type="http://schemas.microsoft.com/office/2011/relationships/chartStyle" Target="style31.xml"/></Relationships>
</file>

<file path=ppt/charts/_rels/chart3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1.xlsx"/><Relationship Id="rId2" Type="http://schemas.microsoft.com/office/2011/relationships/chartColorStyle" Target="colors32.xml"/><Relationship Id="rId1" Type="http://schemas.microsoft.com/office/2011/relationships/chartStyle" Target="style32.xml"/></Relationships>
</file>

<file path=ppt/charts/_rels/chart3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2.xlsx"/><Relationship Id="rId2" Type="http://schemas.microsoft.com/office/2011/relationships/chartColorStyle" Target="colors33.xml"/><Relationship Id="rId1" Type="http://schemas.microsoft.com/office/2011/relationships/chartStyle" Target="style33.xml"/></Relationships>
</file>

<file path=ppt/charts/_rels/chart3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3.xlsx"/><Relationship Id="rId2" Type="http://schemas.microsoft.com/office/2011/relationships/chartColorStyle" Target="colors34.xml"/><Relationship Id="rId1" Type="http://schemas.microsoft.com/office/2011/relationships/chartStyle" Target="style34.xml"/></Relationships>
</file>

<file path=ppt/charts/_rels/chart3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4.xlsx"/><Relationship Id="rId2" Type="http://schemas.microsoft.com/office/2011/relationships/chartColorStyle" Target="colors35.xml"/><Relationship Id="rId1" Type="http://schemas.microsoft.com/office/2011/relationships/chartStyle" Target="style35.xml"/></Relationships>
</file>

<file path=ppt/charts/_rels/chart3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5.xlsx"/><Relationship Id="rId2" Type="http://schemas.microsoft.com/office/2011/relationships/chartColorStyle" Target="colors36.xml"/><Relationship Id="rId1" Type="http://schemas.microsoft.com/office/2011/relationships/chartStyle" Target="style36.xml"/></Relationships>
</file>

<file path=ppt/charts/_rels/chart3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6.xlsx"/><Relationship Id="rId2" Type="http://schemas.microsoft.com/office/2011/relationships/chartColorStyle" Target="colors37.xml"/><Relationship Id="rId1" Type="http://schemas.microsoft.com/office/2011/relationships/chartStyle" Target="style37.xml"/></Relationships>
</file>

<file path=ppt/charts/_rels/chart3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7.xlsx"/><Relationship Id="rId2" Type="http://schemas.microsoft.com/office/2011/relationships/chartColorStyle" Target="colors38.xml"/><Relationship Id="rId1" Type="http://schemas.microsoft.com/office/2011/relationships/chartStyle" Target="style38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Počet nákaz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List1!$B$1:$T$1</c:f>
              <c:strCache>
                <c:ptCount val="19"/>
                <c:pt idx="0">
                  <c:v>05/2020</c:v>
                </c:pt>
                <c:pt idx="1">
                  <c:v>06/2020</c:v>
                </c:pt>
                <c:pt idx="2">
                  <c:v>07/2020</c:v>
                </c:pt>
                <c:pt idx="3">
                  <c:v>08/2020</c:v>
                </c:pt>
                <c:pt idx="4">
                  <c:v>09/2020</c:v>
                </c:pt>
                <c:pt idx="5">
                  <c:v>10/2020</c:v>
                </c:pt>
                <c:pt idx="6">
                  <c:v>11/2020</c:v>
                </c:pt>
                <c:pt idx="7">
                  <c:v>12/2020</c:v>
                </c:pt>
                <c:pt idx="8">
                  <c:v>01/2021</c:v>
                </c:pt>
                <c:pt idx="9">
                  <c:v>02/2021</c:v>
                </c:pt>
                <c:pt idx="10">
                  <c:v>03/2021</c:v>
                </c:pt>
                <c:pt idx="11">
                  <c:v>04/2021</c:v>
                </c:pt>
                <c:pt idx="12">
                  <c:v>05/2021</c:v>
                </c:pt>
                <c:pt idx="13">
                  <c:v>06/2021</c:v>
                </c:pt>
                <c:pt idx="14">
                  <c:v>07/2021</c:v>
                </c:pt>
                <c:pt idx="15">
                  <c:v>08/2021</c:v>
                </c:pt>
                <c:pt idx="16">
                  <c:v>09/2021</c:v>
                </c:pt>
                <c:pt idx="17">
                  <c:v>10/2021</c:v>
                </c:pt>
                <c:pt idx="18">
                  <c:v>11/2021</c:v>
                </c:pt>
              </c:strCache>
            </c:strRef>
          </c:cat>
          <c:val>
            <c:numRef>
              <c:f>List1!$B$2:$T$2</c:f>
              <c:numCache>
                <c:formatCode>General</c:formatCode>
                <c:ptCount val="19"/>
                <c:pt idx="0">
                  <c:v>110</c:v>
                </c:pt>
                <c:pt idx="1">
                  <c:v>84</c:v>
                </c:pt>
                <c:pt idx="2">
                  <c:v>112</c:v>
                </c:pt>
                <c:pt idx="3">
                  <c:v>240</c:v>
                </c:pt>
                <c:pt idx="4">
                  <c:v>1126</c:v>
                </c:pt>
                <c:pt idx="5">
                  <c:v>9694</c:v>
                </c:pt>
                <c:pt idx="6">
                  <c:v>8383</c:v>
                </c:pt>
                <c:pt idx="7">
                  <c:v>4588</c:v>
                </c:pt>
                <c:pt idx="8">
                  <c:v>3340</c:v>
                </c:pt>
                <c:pt idx="9">
                  <c:v>1800</c:v>
                </c:pt>
                <c:pt idx="10">
                  <c:v>968</c:v>
                </c:pt>
                <c:pt idx="11">
                  <c:v>135</c:v>
                </c:pt>
                <c:pt idx="12">
                  <c:v>23</c:v>
                </c:pt>
                <c:pt idx="13">
                  <c:v>7</c:v>
                </c:pt>
                <c:pt idx="14">
                  <c:v>8</c:v>
                </c:pt>
                <c:pt idx="15">
                  <c:v>10</c:v>
                </c:pt>
                <c:pt idx="16">
                  <c:v>93</c:v>
                </c:pt>
                <c:pt idx="17">
                  <c:v>158</c:v>
                </c:pt>
                <c:pt idx="18">
                  <c:v>434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123-4197-8781-6EB6A238FFB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cs-CZ" dirty="0"/>
              <a:t>Celkem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s-CZ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List1!$B$1</c:f>
              <c:strCache>
                <c:ptCount val="1"/>
                <c:pt idx="0">
                  <c:v>Sloupec1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C89-4EC5-9106-44D5B8B3D789}"/>
              </c:ext>
            </c:extLst>
          </c:dPt>
          <c:dPt>
            <c:idx val="1"/>
            <c:bubble3D val="0"/>
            <c:spPr>
              <a:solidFill>
                <a:srgbClr val="383D3D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C89-4EC5-9106-44D5B8B3D789}"/>
              </c:ext>
            </c:extLst>
          </c:dPt>
          <c:dLbls>
            <c:dLbl>
              <c:idx val="0"/>
              <c:layout>
                <c:manualLayout>
                  <c:x val="-0.32618392207200703"/>
                  <c:y val="-0.2544446438943123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bg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cs-CZ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424931181756074"/>
                      <c:h val="0.20662042201543307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9C89-4EC5-9106-44D5B8B3D789}"/>
                </c:ext>
              </c:extLst>
            </c:dLbl>
            <c:dLbl>
              <c:idx val="1"/>
              <c:layout>
                <c:manualLayout>
                  <c:x val="1.7357158033531071E-2"/>
                  <c:y val="4.5619126796800309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9718979566560638"/>
                      <c:h val="0.20662042201543307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9C89-4EC5-9106-44D5B8B3D78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List1!$A$2:$A$3</c:f>
              <c:strCache>
                <c:ptCount val="2"/>
                <c:pt idx="0">
                  <c:v>Celkový počet</c:v>
                </c:pt>
                <c:pt idx="1">
                  <c:v>Pozitivních</c:v>
                </c:pt>
              </c:strCache>
            </c:strRef>
          </c:cat>
          <c:val>
            <c:numRef>
              <c:f>List1!$B$2:$B$3</c:f>
              <c:numCache>
                <c:formatCode>0.0%</c:formatCode>
                <c:ptCount val="2"/>
                <c:pt idx="0">
                  <c:v>0.91600000000000004</c:v>
                </c:pt>
                <c:pt idx="1">
                  <c:v>8.4000000000000005E-2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C89-4EC5-9106-44D5B8B3D789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cs-CZ" dirty="0"/>
              <a:t>Kumulativní počet nakažených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s-CZ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Klienti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List1!$A$2:$A$445</c:f>
              <c:numCache>
                <c:formatCode>m/d/yyyy</c:formatCode>
                <c:ptCount val="444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  <c:pt idx="416">
                  <c:v>44491</c:v>
                </c:pt>
                <c:pt idx="417">
                  <c:v>44492</c:v>
                </c:pt>
                <c:pt idx="418">
                  <c:v>44493</c:v>
                </c:pt>
                <c:pt idx="419">
                  <c:v>44494</c:v>
                </c:pt>
                <c:pt idx="420">
                  <c:v>44495</c:v>
                </c:pt>
                <c:pt idx="421">
                  <c:v>44496</c:v>
                </c:pt>
                <c:pt idx="422">
                  <c:v>44497</c:v>
                </c:pt>
                <c:pt idx="423">
                  <c:v>44498</c:v>
                </c:pt>
                <c:pt idx="424">
                  <c:v>44499</c:v>
                </c:pt>
                <c:pt idx="425">
                  <c:v>44500</c:v>
                </c:pt>
                <c:pt idx="426">
                  <c:v>44501</c:v>
                </c:pt>
                <c:pt idx="427">
                  <c:v>44502</c:v>
                </c:pt>
                <c:pt idx="428">
                  <c:v>44503</c:v>
                </c:pt>
                <c:pt idx="429">
                  <c:v>44504</c:v>
                </c:pt>
                <c:pt idx="430">
                  <c:v>44505</c:v>
                </c:pt>
                <c:pt idx="431">
                  <c:v>44506</c:v>
                </c:pt>
                <c:pt idx="432">
                  <c:v>44507</c:v>
                </c:pt>
                <c:pt idx="433">
                  <c:v>44508</c:v>
                </c:pt>
                <c:pt idx="434">
                  <c:v>44509</c:v>
                </c:pt>
                <c:pt idx="435">
                  <c:v>44510</c:v>
                </c:pt>
                <c:pt idx="436">
                  <c:v>44511</c:v>
                </c:pt>
                <c:pt idx="437">
                  <c:v>44512</c:v>
                </c:pt>
                <c:pt idx="438">
                  <c:v>44513</c:v>
                </c:pt>
                <c:pt idx="439">
                  <c:v>44514</c:v>
                </c:pt>
                <c:pt idx="440">
                  <c:v>44515</c:v>
                </c:pt>
                <c:pt idx="441">
                  <c:v>44516</c:v>
                </c:pt>
                <c:pt idx="442">
                  <c:v>44517</c:v>
                </c:pt>
                <c:pt idx="443">
                  <c:v>44518</c:v>
                </c:pt>
              </c:numCache>
            </c:numRef>
          </c:cat>
          <c:val>
            <c:numRef>
              <c:f>List1!$B$2:$B$445</c:f>
              <c:numCache>
                <c:formatCode>General</c:formatCode>
                <c:ptCount val="444"/>
                <c:pt idx="0">
                  <c:v>6</c:v>
                </c:pt>
                <c:pt idx="1">
                  <c:v>6</c:v>
                </c:pt>
                <c:pt idx="2">
                  <c:v>6</c:v>
                </c:pt>
                <c:pt idx="3">
                  <c:v>6</c:v>
                </c:pt>
                <c:pt idx="4">
                  <c:v>6</c:v>
                </c:pt>
                <c:pt idx="5">
                  <c:v>6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8</c:v>
                </c:pt>
                <c:pt idx="10">
                  <c:v>8</c:v>
                </c:pt>
                <c:pt idx="11">
                  <c:v>11</c:v>
                </c:pt>
                <c:pt idx="12">
                  <c:v>12</c:v>
                </c:pt>
                <c:pt idx="13">
                  <c:v>12</c:v>
                </c:pt>
                <c:pt idx="14">
                  <c:v>12</c:v>
                </c:pt>
                <c:pt idx="15">
                  <c:v>12</c:v>
                </c:pt>
                <c:pt idx="16">
                  <c:v>12</c:v>
                </c:pt>
                <c:pt idx="17">
                  <c:v>14</c:v>
                </c:pt>
                <c:pt idx="18">
                  <c:v>15</c:v>
                </c:pt>
                <c:pt idx="19">
                  <c:v>18</c:v>
                </c:pt>
                <c:pt idx="20">
                  <c:v>19</c:v>
                </c:pt>
                <c:pt idx="21">
                  <c:v>19</c:v>
                </c:pt>
                <c:pt idx="22">
                  <c:v>20</c:v>
                </c:pt>
                <c:pt idx="23">
                  <c:v>23</c:v>
                </c:pt>
                <c:pt idx="24">
                  <c:v>24</c:v>
                </c:pt>
                <c:pt idx="25">
                  <c:v>29</c:v>
                </c:pt>
                <c:pt idx="26">
                  <c:v>34</c:v>
                </c:pt>
                <c:pt idx="27">
                  <c:v>37</c:v>
                </c:pt>
                <c:pt idx="28">
                  <c:v>42</c:v>
                </c:pt>
                <c:pt idx="29">
                  <c:v>70</c:v>
                </c:pt>
                <c:pt idx="30">
                  <c:v>100</c:v>
                </c:pt>
                <c:pt idx="31">
                  <c:v>160</c:v>
                </c:pt>
                <c:pt idx="32">
                  <c:v>196</c:v>
                </c:pt>
                <c:pt idx="33">
                  <c:v>250</c:v>
                </c:pt>
                <c:pt idx="34">
                  <c:v>390</c:v>
                </c:pt>
                <c:pt idx="35">
                  <c:v>472</c:v>
                </c:pt>
                <c:pt idx="36">
                  <c:v>517</c:v>
                </c:pt>
                <c:pt idx="37">
                  <c:v>595</c:v>
                </c:pt>
                <c:pt idx="38">
                  <c:v>734</c:v>
                </c:pt>
                <c:pt idx="39">
                  <c:v>764</c:v>
                </c:pt>
                <c:pt idx="40">
                  <c:v>775</c:v>
                </c:pt>
                <c:pt idx="41">
                  <c:v>913</c:v>
                </c:pt>
                <c:pt idx="42">
                  <c:v>1135</c:v>
                </c:pt>
                <c:pt idx="43">
                  <c:v>1316</c:v>
                </c:pt>
                <c:pt idx="44">
                  <c:v>1506</c:v>
                </c:pt>
                <c:pt idx="45">
                  <c:v>1711</c:v>
                </c:pt>
                <c:pt idx="46">
                  <c:v>1866</c:v>
                </c:pt>
                <c:pt idx="47">
                  <c:v>1907</c:v>
                </c:pt>
                <c:pt idx="48">
                  <c:v>2149</c:v>
                </c:pt>
                <c:pt idx="49">
                  <c:v>2345</c:v>
                </c:pt>
                <c:pt idx="50">
                  <c:v>2671</c:v>
                </c:pt>
                <c:pt idx="51">
                  <c:v>2897</c:v>
                </c:pt>
                <c:pt idx="52">
                  <c:v>3312</c:v>
                </c:pt>
                <c:pt idx="53">
                  <c:v>3539</c:v>
                </c:pt>
                <c:pt idx="54">
                  <c:v>3733</c:v>
                </c:pt>
                <c:pt idx="55">
                  <c:v>4120</c:v>
                </c:pt>
                <c:pt idx="56">
                  <c:v>4641</c:v>
                </c:pt>
                <c:pt idx="57">
                  <c:v>4901</c:v>
                </c:pt>
                <c:pt idx="58">
                  <c:v>5436</c:v>
                </c:pt>
                <c:pt idx="59">
                  <c:v>6023</c:v>
                </c:pt>
                <c:pt idx="60">
                  <c:v>6359</c:v>
                </c:pt>
                <c:pt idx="61">
                  <c:v>6571</c:v>
                </c:pt>
                <c:pt idx="62">
                  <c:v>6902</c:v>
                </c:pt>
                <c:pt idx="63">
                  <c:v>7234</c:v>
                </c:pt>
                <c:pt idx="64">
                  <c:v>7658</c:v>
                </c:pt>
                <c:pt idx="65">
                  <c:v>8191</c:v>
                </c:pt>
                <c:pt idx="66">
                  <c:v>8678</c:v>
                </c:pt>
                <c:pt idx="67">
                  <c:v>8892</c:v>
                </c:pt>
                <c:pt idx="68">
                  <c:v>8970</c:v>
                </c:pt>
                <c:pt idx="69">
                  <c:v>9172</c:v>
                </c:pt>
                <c:pt idx="70">
                  <c:v>9557</c:v>
                </c:pt>
                <c:pt idx="71">
                  <c:v>10232</c:v>
                </c:pt>
                <c:pt idx="72">
                  <c:v>10730</c:v>
                </c:pt>
                <c:pt idx="73">
                  <c:v>11210</c:v>
                </c:pt>
                <c:pt idx="74">
                  <c:v>11389</c:v>
                </c:pt>
                <c:pt idx="75">
                  <c:v>11553</c:v>
                </c:pt>
                <c:pt idx="76">
                  <c:v>11934</c:v>
                </c:pt>
                <c:pt idx="77">
                  <c:v>12071</c:v>
                </c:pt>
                <c:pt idx="78">
                  <c:v>12340</c:v>
                </c:pt>
                <c:pt idx="79">
                  <c:v>12609</c:v>
                </c:pt>
                <c:pt idx="80">
                  <c:v>12847</c:v>
                </c:pt>
                <c:pt idx="81">
                  <c:v>12941</c:v>
                </c:pt>
                <c:pt idx="82">
                  <c:v>13032</c:v>
                </c:pt>
                <c:pt idx="83">
                  <c:v>13411</c:v>
                </c:pt>
                <c:pt idx="84">
                  <c:v>13609</c:v>
                </c:pt>
                <c:pt idx="85">
                  <c:v>13733</c:v>
                </c:pt>
                <c:pt idx="86">
                  <c:v>13927</c:v>
                </c:pt>
                <c:pt idx="87">
                  <c:v>14066</c:v>
                </c:pt>
                <c:pt idx="88">
                  <c:v>14144</c:v>
                </c:pt>
                <c:pt idx="89">
                  <c:v>14172</c:v>
                </c:pt>
                <c:pt idx="90">
                  <c:v>14387</c:v>
                </c:pt>
                <c:pt idx="91">
                  <c:v>14510</c:v>
                </c:pt>
                <c:pt idx="92">
                  <c:v>14642</c:v>
                </c:pt>
                <c:pt idx="93">
                  <c:v>14774</c:v>
                </c:pt>
                <c:pt idx="94">
                  <c:v>14914</c:v>
                </c:pt>
                <c:pt idx="95">
                  <c:v>15002</c:v>
                </c:pt>
                <c:pt idx="96">
                  <c:v>15022</c:v>
                </c:pt>
                <c:pt idx="97">
                  <c:v>15164</c:v>
                </c:pt>
                <c:pt idx="98">
                  <c:v>15253</c:v>
                </c:pt>
                <c:pt idx="99">
                  <c:v>15394</c:v>
                </c:pt>
                <c:pt idx="100">
                  <c:v>15477</c:v>
                </c:pt>
                <c:pt idx="101">
                  <c:v>15707</c:v>
                </c:pt>
                <c:pt idx="102">
                  <c:v>15774</c:v>
                </c:pt>
                <c:pt idx="103">
                  <c:v>15824</c:v>
                </c:pt>
                <c:pt idx="104">
                  <c:v>15972</c:v>
                </c:pt>
                <c:pt idx="105">
                  <c:v>16105</c:v>
                </c:pt>
                <c:pt idx="106">
                  <c:v>16205</c:v>
                </c:pt>
                <c:pt idx="107">
                  <c:v>16273</c:v>
                </c:pt>
                <c:pt idx="108">
                  <c:v>16496</c:v>
                </c:pt>
                <c:pt idx="109">
                  <c:v>16556</c:v>
                </c:pt>
                <c:pt idx="110">
                  <c:v>16577</c:v>
                </c:pt>
                <c:pt idx="111">
                  <c:v>16756</c:v>
                </c:pt>
                <c:pt idx="112">
                  <c:v>16930</c:v>
                </c:pt>
                <c:pt idx="113">
                  <c:v>17052</c:v>
                </c:pt>
                <c:pt idx="114">
                  <c:v>17070</c:v>
                </c:pt>
                <c:pt idx="115">
                  <c:v>17141</c:v>
                </c:pt>
                <c:pt idx="116">
                  <c:v>17218</c:v>
                </c:pt>
                <c:pt idx="117">
                  <c:v>17315</c:v>
                </c:pt>
                <c:pt idx="118">
                  <c:v>17480</c:v>
                </c:pt>
                <c:pt idx="119">
                  <c:v>17665</c:v>
                </c:pt>
                <c:pt idx="120">
                  <c:v>17809</c:v>
                </c:pt>
                <c:pt idx="121">
                  <c:v>17942</c:v>
                </c:pt>
                <c:pt idx="122">
                  <c:v>18007</c:v>
                </c:pt>
                <c:pt idx="123">
                  <c:v>18066</c:v>
                </c:pt>
                <c:pt idx="124">
                  <c:v>18107</c:v>
                </c:pt>
                <c:pt idx="125">
                  <c:v>18375</c:v>
                </c:pt>
                <c:pt idx="126">
                  <c:v>18527</c:v>
                </c:pt>
                <c:pt idx="127">
                  <c:v>18691</c:v>
                </c:pt>
                <c:pt idx="128">
                  <c:v>18923</c:v>
                </c:pt>
                <c:pt idx="129">
                  <c:v>19107</c:v>
                </c:pt>
                <c:pt idx="130">
                  <c:v>19168</c:v>
                </c:pt>
                <c:pt idx="131">
                  <c:v>19197</c:v>
                </c:pt>
                <c:pt idx="132">
                  <c:v>19435</c:v>
                </c:pt>
                <c:pt idx="133">
                  <c:v>19561</c:v>
                </c:pt>
                <c:pt idx="134">
                  <c:v>19736</c:v>
                </c:pt>
                <c:pt idx="135">
                  <c:v>19833</c:v>
                </c:pt>
                <c:pt idx="136">
                  <c:v>19918</c:v>
                </c:pt>
                <c:pt idx="137">
                  <c:v>19953</c:v>
                </c:pt>
                <c:pt idx="138">
                  <c:v>19998</c:v>
                </c:pt>
                <c:pt idx="139">
                  <c:v>20159</c:v>
                </c:pt>
                <c:pt idx="140">
                  <c:v>20237</c:v>
                </c:pt>
                <c:pt idx="141">
                  <c:v>20383</c:v>
                </c:pt>
                <c:pt idx="142">
                  <c:v>20489</c:v>
                </c:pt>
                <c:pt idx="143">
                  <c:v>20603</c:v>
                </c:pt>
                <c:pt idx="144">
                  <c:v>20656</c:v>
                </c:pt>
                <c:pt idx="145">
                  <c:v>20680</c:v>
                </c:pt>
                <c:pt idx="146">
                  <c:v>20765</c:v>
                </c:pt>
                <c:pt idx="147">
                  <c:v>20806</c:v>
                </c:pt>
                <c:pt idx="148">
                  <c:v>20900</c:v>
                </c:pt>
                <c:pt idx="149">
                  <c:v>20966</c:v>
                </c:pt>
                <c:pt idx="150">
                  <c:v>21003</c:v>
                </c:pt>
                <c:pt idx="151">
                  <c:v>21052</c:v>
                </c:pt>
                <c:pt idx="152">
                  <c:v>21061</c:v>
                </c:pt>
                <c:pt idx="153">
                  <c:v>21166</c:v>
                </c:pt>
                <c:pt idx="154">
                  <c:v>21260</c:v>
                </c:pt>
                <c:pt idx="155">
                  <c:v>21362</c:v>
                </c:pt>
                <c:pt idx="156">
                  <c:v>21444</c:v>
                </c:pt>
                <c:pt idx="157">
                  <c:v>21528</c:v>
                </c:pt>
                <c:pt idx="158">
                  <c:v>21570</c:v>
                </c:pt>
                <c:pt idx="159">
                  <c:v>21586</c:v>
                </c:pt>
                <c:pt idx="160">
                  <c:v>21649</c:v>
                </c:pt>
                <c:pt idx="161">
                  <c:v>21714</c:v>
                </c:pt>
                <c:pt idx="162">
                  <c:v>21781</c:v>
                </c:pt>
                <c:pt idx="163">
                  <c:v>21846</c:v>
                </c:pt>
                <c:pt idx="164">
                  <c:v>21898</c:v>
                </c:pt>
                <c:pt idx="165">
                  <c:v>21906</c:v>
                </c:pt>
                <c:pt idx="166">
                  <c:v>21919</c:v>
                </c:pt>
                <c:pt idx="167">
                  <c:v>21956</c:v>
                </c:pt>
                <c:pt idx="168">
                  <c:v>21974</c:v>
                </c:pt>
                <c:pt idx="169">
                  <c:v>22004</c:v>
                </c:pt>
                <c:pt idx="170">
                  <c:v>22031</c:v>
                </c:pt>
                <c:pt idx="171">
                  <c:v>22057</c:v>
                </c:pt>
                <c:pt idx="172">
                  <c:v>22075</c:v>
                </c:pt>
                <c:pt idx="173">
                  <c:v>22080</c:v>
                </c:pt>
                <c:pt idx="174">
                  <c:v>22170</c:v>
                </c:pt>
                <c:pt idx="175">
                  <c:v>22205</c:v>
                </c:pt>
                <c:pt idx="176">
                  <c:v>22239</c:v>
                </c:pt>
                <c:pt idx="177">
                  <c:v>22285</c:v>
                </c:pt>
                <c:pt idx="178">
                  <c:v>22331</c:v>
                </c:pt>
                <c:pt idx="179">
                  <c:v>22340</c:v>
                </c:pt>
                <c:pt idx="180">
                  <c:v>22343</c:v>
                </c:pt>
                <c:pt idx="181">
                  <c:v>22421</c:v>
                </c:pt>
                <c:pt idx="182">
                  <c:v>22449</c:v>
                </c:pt>
                <c:pt idx="183">
                  <c:v>22495</c:v>
                </c:pt>
                <c:pt idx="184">
                  <c:v>22504</c:v>
                </c:pt>
                <c:pt idx="185">
                  <c:v>22526</c:v>
                </c:pt>
                <c:pt idx="186">
                  <c:v>22531</c:v>
                </c:pt>
                <c:pt idx="187">
                  <c:v>22536</c:v>
                </c:pt>
                <c:pt idx="188">
                  <c:v>22563</c:v>
                </c:pt>
                <c:pt idx="189">
                  <c:v>22634</c:v>
                </c:pt>
                <c:pt idx="190">
                  <c:v>22689</c:v>
                </c:pt>
                <c:pt idx="191">
                  <c:v>22701</c:v>
                </c:pt>
                <c:pt idx="192">
                  <c:v>22726</c:v>
                </c:pt>
                <c:pt idx="193">
                  <c:v>22735</c:v>
                </c:pt>
                <c:pt idx="194">
                  <c:v>22741</c:v>
                </c:pt>
                <c:pt idx="195">
                  <c:v>22767</c:v>
                </c:pt>
                <c:pt idx="196">
                  <c:v>22787</c:v>
                </c:pt>
                <c:pt idx="197">
                  <c:v>22794</c:v>
                </c:pt>
                <c:pt idx="198">
                  <c:v>22831</c:v>
                </c:pt>
                <c:pt idx="199">
                  <c:v>22849</c:v>
                </c:pt>
                <c:pt idx="200">
                  <c:v>22858</c:v>
                </c:pt>
                <c:pt idx="201">
                  <c:v>22862</c:v>
                </c:pt>
                <c:pt idx="202">
                  <c:v>22876</c:v>
                </c:pt>
                <c:pt idx="203">
                  <c:v>22905</c:v>
                </c:pt>
                <c:pt idx="204">
                  <c:v>22924</c:v>
                </c:pt>
                <c:pt idx="205">
                  <c:v>22955</c:v>
                </c:pt>
                <c:pt idx="206">
                  <c:v>22961</c:v>
                </c:pt>
                <c:pt idx="207">
                  <c:v>22964</c:v>
                </c:pt>
                <c:pt idx="208">
                  <c:v>22968</c:v>
                </c:pt>
                <c:pt idx="209">
                  <c:v>22989</c:v>
                </c:pt>
                <c:pt idx="210">
                  <c:v>22999</c:v>
                </c:pt>
                <c:pt idx="211">
                  <c:v>23008</c:v>
                </c:pt>
                <c:pt idx="212">
                  <c:v>23017</c:v>
                </c:pt>
                <c:pt idx="213">
                  <c:v>23020</c:v>
                </c:pt>
                <c:pt idx="214">
                  <c:v>23023</c:v>
                </c:pt>
                <c:pt idx="215">
                  <c:v>23026</c:v>
                </c:pt>
                <c:pt idx="216">
                  <c:v>23027</c:v>
                </c:pt>
                <c:pt idx="217">
                  <c:v>23032</c:v>
                </c:pt>
                <c:pt idx="218">
                  <c:v>23050</c:v>
                </c:pt>
                <c:pt idx="219">
                  <c:v>23051</c:v>
                </c:pt>
                <c:pt idx="220">
                  <c:v>23054</c:v>
                </c:pt>
                <c:pt idx="221">
                  <c:v>23055</c:v>
                </c:pt>
                <c:pt idx="222">
                  <c:v>23055</c:v>
                </c:pt>
                <c:pt idx="223">
                  <c:v>23055</c:v>
                </c:pt>
                <c:pt idx="224">
                  <c:v>23057</c:v>
                </c:pt>
                <c:pt idx="225">
                  <c:v>23058</c:v>
                </c:pt>
                <c:pt idx="226">
                  <c:v>23061</c:v>
                </c:pt>
                <c:pt idx="227">
                  <c:v>23062</c:v>
                </c:pt>
                <c:pt idx="228">
                  <c:v>23063</c:v>
                </c:pt>
                <c:pt idx="229">
                  <c:v>23064</c:v>
                </c:pt>
                <c:pt idx="230">
                  <c:v>23069</c:v>
                </c:pt>
                <c:pt idx="231">
                  <c:v>23073</c:v>
                </c:pt>
                <c:pt idx="232">
                  <c:v>23076</c:v>
                </c:pt>
                <c:pt idx="233">
                  <c:v>23085</c:v>
                </c:pt>
                <c:pt idx="234">
                  <c:v>23088</c:v>
                </c:pt>
                <c:pt idx="235">
                  <c:v>23089</c:v>
                </c:pt>
                <c:pt idx="236">
                  <c:v>23089</c:v>
                </c:pt>
                <c:pt idx="237">
                  <c:v>23090</c:v>
                </c:pt>
                <c:pt idx="238">
                  <c:v>23093</c:v>
                </c:pt>
                <c:pt idx="239">
                  <c:v>23093</c:v>
                </c:pt>
                <c:pt idx="240">
                  <c:v>23095</c:v>
                </c:pt>
                <c:pt idx="241">
                  <c:v>23096</c:v>
                </c:pt>
                <c:pt idx="242">
                  <c:v>23096</c:v>
                </c:pt>
                <c:pt idx="243">
                  <c:v>23096</c:v>
                </c:pt>
                <c:pt idx="244">
                  <c:v>23096</c:v>
                </c:pt>
                <c:pt idx="245">
                  <c:v>23096</c:v>
                </c:pt>
                <c:pt idx="246">
                  <c:v>23098</c:v>
                </c:pt>
                <c:pt idx="247">
                  <c:v>23098</c:v>
                </c:pt>
                <c:pt idx="248">
                  <c:v>23099</c:v>
                </c:pt>
                <c:pt idx="249">
                  <c:v>23099</c:v>
                </c:pt>
                <c:pt idx="250">
                  <c:v>23102</c:v>
                </c:pt>
                <c:pt idx="251">
                  <c:v>23107</c:v>
                </c:pt>
                <c:pt idx="252">
                  <c:v>23109</c:v>
                </c:pt>
                <c:pt idx="253">
                  <c:v>23109</c:v>
                </c:pt>
                <c:pt idx="254">
                  <c:v>23111</c:v>
                </c:pt>
                <c:pt idx="255">
                  <c:v>23114</c:v>
                </c:pt>
                <c:pt idx="256">
                  <c:v>23115</c:v>
                </c:pt>
                <c:pt idx="257">
                  <c:v>23115</c:v>
                </c:pt>
                <c:pt idx="258">
                  <c:v>23118</c:v>
                </c:pt>
                <c:pt idx="259">
                  <c:v>23118</c:v>
                </c:pt>
                <c:pt idx="260">
                  <c:v>23120</c:v>
                </c:pt>
                <c:pt idx="261">
                  <c:v>23120</c:v>
                </c:pt>
                <c:pt idx="262">
                  <c:v>23120</c:v>
                </c:pt>
                <c:pt idx="263">
                  <c:v>23120</c:v>
                </c:pt>
                <c:pt idx="264">
                  <c:v>23120</c:v>
                </c:pt>
                <c:pt idx="265">
                  <c:v>23122</c:v>
                </c:pt>
                <c:pt idx="266">
                  <c:v>23122</c:v>
                </c:pt>
                <c:pt idx="267">
                  <c:v>23122</c:v>
                </c:pt>
                <c:pt idx="268">
                  <c:v>23122</c:v>
                </c:pt>
                <c:pt idx="269">
                  <c:v>23122</c:v>
                </c:pt>
                <c:pt idx="270">
                  <c:v>23122</c:v>
                </c:pt>
                <c:pt idx="271">
                  <c:v>23122</c:v>
                </c:pt>
                <c:pt idx="272">
                  <c:v>23122</c:v>
                </c:pt>
                <c:pt idx="273">
                  <c:v>23122</c:v>
                </c:pt>
                <c:pt idx="274">
                  <c:v>23125</c:v>
                </c:pt>
                <c:pt idx="275">
                  <c:v>23126</c:v>
                </c:pt>
                <c:pt idx="276">
                  <c:v>23126</c:v>
                </c:pt>
                <c:pt idx="277">
                  <c:v>23126</c:v>
                </c:pt>
                <c:pt idx="278">
                  <c:v>23126</c:v>
                </c:pt>
                <c:pt idx="279">
                  <c:v>23126</c:v>
                </c:pt>
                <c:pt idx="280">
                  <c:v>23126</c:v>
                </c:pt>
                <c:pt idx="281">
                  <c:v>23126</c:v>
                </c:pt>
                <c:pt idx="282">
                  <c:v>23126</c:v>
                </c:pt>
                <c:pt idx="283">
                  <c:v>23127</c:v>
                </c:pt>
                <c:pt idx="284">
                  <c:v>23127</c:v>
                </c:pt>
                <c:pt idx="285">
                  <c:v>23127</c:v>
                </c:pt>
                <c:pt idx="286">
                  <c:v>23127</c:v>
                </c:pt>
                <c:pt idx="287">
                  <c:v>23127</c:v>
                </c:pt>
                <c:pt idx="288">
                  <c:v>23127</c:v>
                </c:pt>
                <c:pt idx="289">
                  <c:v>23128</c:v>
                </c:pt>
                <c:pt idx="290">
                  <c:v>23128</c:v>
                </c:pt>
                <c:pt idx="291">
                  <c:v>23128</c:v>
                </c:pt>
                <c:pt idx="292">
                  <c:v>23128</c:v>
                </c:pt>
                <c:pt idx="293">
                  <c:v>23128</c:v>
                </c:pt>
                <c:pt idx="294">
                  <c:v>23128</c:v>
                </c:pt>
                <c:pt idx="295">
                  <c:v>23129</c:v>
                </c:pt>
                <c:pt idx="296">
                  <c:v>23130</c:v>
                </c:pt>
                <c:pt idx="297">
                  <c:v>23130</c:v>
                </c:pt>
                <c:pt idx="298">
                  <c:v>23130</c:v>
                </c:pt>
                <c:pt idx="299">
                  <c:v>23130</c:v>
                </c:pt>
                <c:pt idx="300">
                  <c:v>23130</c:v>
                </c:pt>
                <c:pt idx="301">
                  <c:v>23130</c:v>
                </c:pt>
                <c:pt idx="302">
                  <c:v>23130</c:v>
                </c:pt>
                <c:pt idx="303">
                  <c:v>23131</c:v>
                </c:pt>
                <c:pt idx="304">
                  <c:v>23131</c:v>
                </c:pt>
                <c:pt idx="305">
                  <c:v>23131</c:v>
                </c:pt>
                <c:pt idx="306">
                  <c:v>23132</c:v>
                </c:pt>
                <c:pt idx="307">
                  <c:v>23132</c:v>
                </c:pt>
                <c:pt idx="308">
                  <c:v>23132</c:v>
                </c:pt>
                <c:pt idx="309">
                  <c:v>23132</c:v>
                </c:pt>
                <c:pt idx="310">
                  <c:v>23133</c:v>
                </c:pt>
                <c:pt idx="311">
                  <c:v>23133</c:v>
                </c:pt>
                <c:pt idx="312">
                  <c:v>23133</c:v>
                </c:pt>
                <c:pt idx="313">
                  <c:v>23133</c:v>
                </c:pt>
                <c:pt idx="314">
                  <c:v>23133</c:v>
                </c:pt>
                <c:pt idx="315">
                  <c:v>23133</c:v>
                </c:pt>
                <c:pt idx="316">
                  <c:v>23133</c:v>
                </c:pt>
                <c:pt idx="317">
                  <c:v>23133</c:v>
                </c:pt>
                <c:pt idx="318">
                  <c:v>23133</c:v>
                </c:pt>
                <c:pt idx="319">
                  <c:v>23133</c:v>
                </c:pt>
                <c:pt idx="320">
                  <c:v>23133</c:v>
                </c:pt>
                <c:pt idx="321">
                  <c:v>23133</c:v>
                </c:pt>
                <c:pt idx="322">
                  <c:v>23133</c:v>
                </c:pt>
                <c:pt idx="323">
                  <c:v>23133</c:v>
                </c:pt>
                <c:pt idx="324">
                  <c:v>23133</c:v>
                </c:pt>
                <c:pt idx="325">
                  <c:v>23133</c:v>
                </c:pt>
                <c:pt idx="326">
                  <c:v>23134</c:v>
                </c:pt>
                <c:pt idx="327">
                  <c:v>23134</c:v>
                </c:pt>
                <c:pt idx="328">
                  <c:v>23134</c:v>
                </c:pt>
                <c:pt idx="329">
                  <c:v>23134</c:v>
                </c:pt>
                <c:pt idx="330">
                  <c:v>23134</c:v>
                </c:pt>
                <c:pt idx="331">
                  <c:v>23134</c:v>
                </c:pt>
                <c:pt idx="332">
                  <c:v>23134</c:v>
                </c:pt>
                <c:pt idx="333">
                  <c:v>23134</c:v>
                </c:pt>
                <c:pt idx="334">
                  <c:v>23134</c:v>
                </c:pt>
                <c:pt idx="335">
                  <c:v>23134</c:v>
                </c:pt>
                <c:pt idx="336">
                  <c:v>23134</c:v>
                </c:pt>
                <c:pt idx="337">
                  <c:v>23134</c:v>
                </c:pt>
                <c:pt idx="338">
                  <c:v>23134</c:v>
                </c:pt>
                <c:pt idx="339">
                  <c:v>23134</c:v>
                </c:pt>
                <c:pt idx="340">
                  <c:v>23134</c:v>
                </c:pt>
                <c:pt idx="341">
                  <c:v>23134</c:v>
                </c:pt>
                <c:pt idx="342">
                  <c:v>23134</c:v>
                </c:pt>
                <c:pt idx="343">
                  <c:v>23134</c:v>
                </c:pt>
                <c:pt idx="344">
                  <c:v>23134</c:v>
                </c:pt>
                <c:pt idx="345">
                  <c:v>23134</c:v>
                </c:pt>
                <c:pt idx="346">
                  <c:v>23134</c:v>
                </c:pt>
                <c:pt idx="347">
                  <c:v>23134</c:v>
                </c:pt>
                <c:pt idx="348">
                  <c:v>23134</c:v>
                </c:pt>
                <c:pt idx="349">
                  <c:v>23135</c:v>
                </c:pt>
                <c:pt idx="350">
                  <c:v>23136</c:v>
                </c:pt>
                <c:pt idx="351">
                  <c:v>23136</c:v>
                </c:pt>
                <c:pt idx="352">
                  <c:v>23137</c:v>
                </c:pt>
                <c:pt idx="353">
                  <c:v>23137</c:v>
                </c:pt>
                <c:pt idx="354">
                  <c:v>23137</c:v>
                </c:pt>
                <c:pt idx="355">
                  <c:v>23137</c:v>
                </c:pt>
                <c:pt idx="356">
                  <c:v>23139</c:v>
                </c:pt>
                <c:pt idx="357">
                  <c:v>23139</c:v>
                </c:pt>
                <c:pt idx="358">
                  <c:v>23139</c:v>
                </c:pt>
                <c:pt idx="359">
                  <c:v>23139</c:v>
                </c:pt>
                <c:pt idx="360">
                  <c:v>23139</c:v>
                </c:pt>
                <c:pt idx="361">
                  <c:v>23139</c:v>
                </c:pt>
                <c:pt idx="362">
                  <c:v>23139</c:v>
                </c:pt>
                <c:pt idx="363">
                  <c:v>23139</c:v>
                </c:pt>
                <c:pt idx="364">
                  <c:v>23139</c:v>
                </c:pt>
                <c:pt idx="365">
                  <c:v>23140</c:v>
                </c:pt>
                <c:pt idx="366">
                  <c:v>23144</c:v>
                </c:pt>
                <c:pt idx="367">
                  <c:v>23146</c:v>
                </c:pt>
                <c:pt idx="368">
                  <c:v>23147</c:v>
                </c:pt>
                <c:pt idx="369">
                  <c:v>23147</c:v>
                </c:pt>
                <c:pt idx="370">
                  <c:v>23151</c:v>
                </c:pt>
                <c:pt idx="371">
                  <c:v>23151</c:v>
                </c:pt>
                <c:pt idx="372">
                  <c:v>23151</c:v>
                </c:pt>
                <c:pt idx="373">
                  <c:v>23152</c:v>
                </c:pt>
                <c:pt idx="374">
                  <c:v>23152</c:v>
                </c:pt>
                <c:pt idx="375">
                  <c:v>23152</c:v>
                </c:pt>
                <c:pt idx="376">
                  <c:v>23152</c:v>
                </c:pt>
                <c:pt idx="377">
                  <c:v>23153</c:v>
                </c:pt>
                <c:pt idx="378">
                  <c:v>23153</c:v>
                </c:pt>
                <c:pt idx="379">
                  <c:v>23153</c:v>
                </c:pt>
                <c:pt idx="380">
                  <c:v>23153</c:v>
                </c:pt>
                <c:pt idx="381">
                  <c:v>23153</c:v>
                </c:pt>
                <c:pt idx="382">
                  <c:v>23153</c:v>
                </c:pt>
                <c:pt idx="383">
                  <c:v>23153</c:v>
                </c:pt>
                <c:pt idx="384">
                  <c:v>23154</c:v>
                </c:pt>
                <c:pt idx="385">
                  <c:v>23157</c:v>
                </c:pt>
                <c:pt idx="386">
                  <c:v>23158</c:v>
                </c:pt>
                <c:pt idx="387">
                  <c:v>23158</c:v>
                </c:pt>
                <c:pt idx="388">
                  <c:v>23158</c:v>
                </c:pt>
                <c:pt idx="389">
                  <c:v>23158</c:v>
                </c:pt>
                <c:pt idx="390">
                  <c:v>23158</c:v>
                </c:pt>
                <c:pt idx="391">
                  <c:v>23160</c:v>
                </c:pt>
                <c:pt idx="392">
                  <c:v>23160</c:v>
                </c:pt>
                <c:pt idx="393">
                  <c:v>23161</c:v>
                </c:pt>
                <c:pt idx="394">
                  <c:v>23161</c:v>
                </c:pt>
                <c:pt idx="395">
                  <c:v>23162</c:v>
                </c:pt>
                <c:pt idx="396">
                  <c:v>23163</c:v>
                </c:pt>
                <c:pt idx="397">
                  <c:v>23164</c:v>
                </c:pt>
                <c:pt idx="398">
                  <c:v>23166</c:v>
                </c:pt>
                <c:pt idx="399">
                  <c:v>23168</c:v>
                </c:pt>
                <c:pt idx="400">
                  <c:v>23179</c:v>
                </c:pt>
                <c:pt idx="401">
                  <c:v>23181</c:v>
                </c:pt>
                <c:pt idx="402">
                  <c:v>23206</c:v>
                </c:pt>
                <c:pt idx="403">
                  <c:v>23207</c:v>
                </c:pt>
                <c:pt idx="404">
                  <c:v>23207</c:v>
                </c:pt>
                <c:pt idx="405">
                  <c:v>23208</c:v>
                </c:pt>
                <c:pt idx="406">
                  <c:v>23208</c:v>
                </c:pt>
                <c:pt idx="407">
                  <c:v>23228</c:v>
                </c:pt>
                <c:pt idx="408">
                  <c:v>23231</c:v>
                </c:pt>
                <c:pt idx="409">
                  <c:v>23233</c:v>
                </c:pt>
                <c:pt idx="410">
                  <c:v>23233</c:v>
                </c:pt>
                <c:pt idx="411">
                  <c:v>23233</c:v>
                </c:pt>
                <c:pt idx="412">
                  <c:v>23239</c:v>
                </c:pt>
                <c:pt idx="413">
                  <c:v>23243</c:v>
                </c:pt>
                <c:pt idx="414">
                  <c:v>23247</c:v>
                </c:pt>
                <c:pt idx="415">
                  <c:v>23249</c:v>
                </c:pt>
                <c:pt idx="416">
                  <c:v>23254</c:v>
                </c:pt>
                <c:pt idx="417">
                  <c:v>23255</c:v>
                </c:pt>
                <c:pt idx="418">
                  <c:v>23256</c:v>
                </c:pt>
                <c:pt idx="419">
                  <c:v>23270</c:v>
                </c:pt>
                <c:pt idx="420">
                  <c:v>23279</c:v>
                </c:pt>
                <c:pt idx="421">
                  <c:v>23289</c:v>
                </c:pt>
                <c:pt idx="422">
                  <c:v>23289</c:v>
                </c:pt>
                <c:pt idx="423">
                  <c:v>23307</c:v>
                </c:pt>
                <c:pt idx="424">
                  <c:v>23314</c:v>
                </c:pt>
                <c:pt idx="425">
                  <c:v>23325</c:v>
                </c:pt>
                <c:pt idx="426">
                  <c:v>23352</c:v>
                </c:pt>
                <c:pt idx="427">
                  <c:v>23371</c:v>
                </c:pt>
                <c:pt idx="428">
                  <c:v>23382</c:v>
                </c:pt>
                <c:pt idx="429">
                  <c:v>23419</c:v>
                </c:pt>
                <c:pt idx="430">
                  <c:v>23447</c:v>
                </c:pt>
                <c:pt idx="431">
                  <c:v>23456</c:v>
                </c:pt>
                <c:pt idx="432">
                  <c:v>23461</c:v>
                </c:pt>
                <c:pt idx="433">
                  <c:v>23485</c:v>
                </c:pt>
                <c:pt idx="434">
                  <c:v>23517</c:v>
                </c:pt>
                <c:pt idx="435">
                  <c:v>23534</c:v>
                </c:pt>
                <c:pt idx="436">
                  <c:v>23558</c:v>
                </c:pt>
                <c:pt idx="437">
                  <c:v>23578</c:v>
                </c:pt>
                <c:pt idx="438">
                  <c:v>23591</c:v>
                </c:pt>
                <c:pt idx="439">
                  <c:v>23596</c:v>
                </c:pt>
                <c:pt idx="440">
                  <c:v>23629</c:v>
                </c:pt>
                <c:pt idx="441">
                  <c:v>23651</c:v>
                </c:pt>
                <c:pt idx="442">
                  <c:v>23668</c:v>
                </c:pt>
                <c:pt idx="443">
                  <c:v>23698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3C3-4558-95C0-65D81E5CAFC4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Personál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List1!$A$2:$A$445</c:f>
              <c:numCache>
                <c:formatCode>m/d/yyyy</c:formatCode>
                <c:ptCount val="444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  <c:pt idx="416">
                  <c:v>44491</c:v>
                </c:pt>
                <c:pt idx="417">
                  <c:v>44492</c:v>
                </c:pt>
                <c:pt idx="418">
                  <c:v>44493</c:v>
                </c:pt>
                <c:pt idx="419">
                  <c:v>44494</c:v>
                </c:pt>
                <c:pt idx="420">
                  <c:v>44495</c:v>
                </c:pt>
                <c:pt idx="421">
                  <c:v>44496</c:v>
                </c:pt>
                <c:pt idx="422">
                  <c:v>44497</c:v>
                </c:pt>
                <c:pt idx="423">
                  <c:v>44498</c:v>
                </c:pt>
                <c:pt idx="424">
                  <c:v>44499</c:v>
                </c:pt>
                <c:pt idx="425">
                  <c:v>44500</c:v>
                </c:pt>
                <c:pt idx="426">
                  <c:v>44501</c:v>
                </c:pt>
                <c:pt idx="427">
                  <c:v>44502</c:v>
                </c:pt>
                <c:pt idx="428">
                  <c:v>44503</c:v>
                </c:pt>
                <c:pt idx="429">
                  <c:v>44504</c:v>
                </c:pt>
                <c:pt idx="430">
                  <c:v>44505</c:v>
                </c:pt>
                <c:pt idx="431">
                  <c:v>44506</c:v>
                </c:pt>
                <c:pt idx="432">
                  <c:v>44507</c:v>
                </c:pt>
                <c:pt idx="433">
                  <c:v>44508</c:v>
                </c:pt>
                <c:pt idx="434">
                  <c:v>44509</c:v>
                </c:pt>
                <c:pt idx="435">
                  <c:v>44510</c:v>
                </c:pt>
                <c:pt idx="436">
                  <c:v>44511</c:v>
                </c:pt>
                <c:pt idx="437">
                  <c:v>44512</c:v>
                </c:pt>
                <c:pt idx="438">
                  <c:v>44513</c:v>
                </c:pt>
                <c:pt idx="439">
                  <c:v>44514</c:v>
                </c:pt>
                <c:pt idx="440">
                  <c:v>44515</c:v>
                </c:pt>
                <c:pt idx="441">
                  <c:v>44516</c:v>
                </c:pt>
                <c:pt idx="442">
                  <c:v>44517</c:v>
                </c:pt>
                <c:pt idx="443">
                  <c:v>44518</c:v>
                </c:pt>
              </c:numCache>
            </c:numRef>
          </c:cat>
          <c:val>
            <c:numRef>
              <c:f>List1!$C$2:$C$445</c:f>
              <c:numCache>
                <c:formatCode>General</c:formatCode>
                <c:ptCount val="444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4</c:v>
                </c:pt>
                <c:pt idx="4">
                  <c:v>4</c:v>
                </c:pt>
                <c:pt idx="5">
                  <c:v>4</c:v>
                </c:pt>
                <c:pt idx="6">
                  <c:v>4</c:v>
                </c:pt>
                <c:pt idx="7">
                  <c:v>4</c:v>
                </c:pt>
                <c:pt idx="8">
                  <c:v>6</c:v>
                </c:pt>
                <c:pt idx="9">
                  <c:v>7</c:v>
                </c:pt>
                <c:pt idx="10">
                  <c:v>8</c:v>
                </c:pt>
                <c:pt idx="11">
                  <c:v>9</c:v>
                </c:pt>
                <c:pt idx="12">
                  <c:v>9</c:v>
                </c:pt>
                <c:pt idx="13">
                  <c:v>12</c:v>
                </c:pt>
                <c:pt idx="14">
                  <c:v>13</c:v>
                </c:pt>
                <c:pt idx="15">
                  <c:v>15</c:v>
                </c:pt>
                <c:pt idx="16">
                  <c:v>17</c:v>
                </c:pt>
                <c:pt idx="17">
                  <c:v>19</c:v>
                </c:pt>
                <c:pt idx="18">
                  <c:v>20</c:v>
                </c:pt>
                <c:pt idx="19">
                  <c:v>24</c:v>
                </c:pt>
                <c:pt idx="20">
                  <c:v>29</c:v>
                </c:pt>
                <c:pt idx="21">
                  <c:v>33</c:v>
                </c:pt>
                <c:pt idx="22">
                  <c:v>34</c:v>
                </c:pt>
                <c:pt idx="23">
                  <c:v>38</c:v>
                </c:pt>
                <c:pt idx="24">
                  <c:v>50</c:v>
                </c:pt>
                <c:pt idx="25">
                  <c:v>57</c:v>
                </c:pt>
                <c:pt idx="26">
                  <c:v>59</c:v>
                </c:pt>
                <c:pt idx="27">
                  <c:v>63</c:v>
                </c:pt>
                <c:pt idx="28">
                  <c:v>85</c:v>
                </c:pt>
                <c:pt idx="29">
                  <c:v>95</c:v>
                </c:pt>
                <c:pt idx="30">
                  <c:v>125</c:v>
                </c:pt>
                <c:pt idx="31">
                  <c:v>217</c:v>
                </c:pt>
                <c:pt idx="32">
                  <c:v>248</c:v>
                </c:pt>
                <c:pt idx="33">
                  <c:v>277</c:v>
                </c:pt>
                <c:pt idx="34">
                  <c:v>354</c:v>
                </c:pt>
                <c:pt idx="35">
                  <c:v>400</c:v>
                </c:pt>
                <c:pt idx="36">
                  <c:v>442</c:v>
                </c:pt>
                <c:pt idx="37">
                  <c:v>526</c:v>
                </c:pt>
                <c:pt idx="38">
                  <c:v>612</c:v>
                </c:pt>
                <c:pt idx="39">
                  <c:v>663</c:v>
                </c:pt>
                <c:pt idx="40">
                  <c:v>688</c:v>
                </c:pt>
                <c:pt idx="41">
                  <c:v>842</c:v>
                </c:pt>
                <c:pt idx="42">
                  <c:v>995</c:v>
                </c:pt>
                <c:pt idx="43">
                  <c:v>1185</c:v>
                </c:pt>
                <c:pt idx="44">
                  <c:v>1380</c:v>
                </c:pt>
                <c:pt idx="45">
                  <c:v>1590</c:v>
                </c:pt>
                <c:pt idx="46">
                  <c:v>1693</c:v>
                </c:pt>
                <c:pt idx="47">
                  <c:v>1741</c:v>
                </c:pt>
                <c:pt idx="48">
                  <c:v>1928</c:v>
                </c:pt>
                <c:pt idx="49">
                  <c:v>2120</c:v>
                </c:pt>
                <c:pt idx="50">
                  <c:v>2376</c:v>
                </c:pt>
                <c:pt idx="51">
                  <c:v>2610</c:v>
                </c:pt>
                <c:pt idx="52">
                  <c:v>2943</c:v>
                </c:pt>
                <c:pt idx="53">
                  <c:v>3130</c:v>
                </c:pt>
                <c:pt idx="54">
                  <c:v>3220</c:v>
                </c:pt>
                <c:pt idx="55">
                  <c:v>3591</c:v>
                </c:pt>
                <c:pt idx="56">
                  <c:v>3987</c:v>
                </c:pt>
                <c:pt idx="57">
                  <c:v>4120</c:v>
                </c:pt>
                <c:pt idx="58">
                  <c:v>4588</c:v>
                </c:pt>
                <c:pt idx="59">
                  <c:v>4919</c:v>
                </c:pt>
                <c:pt idx="60">
                  <c:v>5101</c:v>
                </c:pt>
                <c:pt idx="61">
                  <c:v>5217</c:v>
                </c:pt>
                <c:pt idx="62">
                  <c:v>5511</c:v>
                </c:pt>
                <c:pt idx="63">
                  <c:v>5740</c:v>
                </c:pt>
                <c:pt idx="64">
                  <c:v>6066</c:v>
                </c:pt>
                <c:pt idx="65">
                  <c:v>6344</c:v>
                </c:pt>
                <c:pt idx="66">
                  <c:v>6583</c:v>
                </c:pt>
                <c:pt idx="67">
                  <c:v>6699</c:v>
                </c:pt>
                <c:pt idx="68">
                  <c:v>6746</c:v>
                </c:pt>
                <c:pt idx="69">
                  <c:v>6942</c:v>
                </c:pt>
                <c:pt idx="70">
                  <c:v>7144</c:v>
                </c:pt>
                <c:pt idx="71">
                  <c:v>7405</c:v>
                </c:pt>
                <c:pt idx="72">
                  <c:v>7634</c:v>
                </c:pt>
                <c:pt idx="73">
                  <c:v>7838</c:v>
                </c:pt>
                <c:pt idx="74">
                  <c:v>7910</c:v>
                </c:pt>
                <c:pt idx="75">
                  <c:v>7940</c:v>
                </c:pt>
                <c:pt idx="76">
                  <c:v>8115</c:v>
                </c:pt>
                <c:pt idx="77">
                  <c:v>8161</c:v>
                </c:pt>
                <c:pt idx="78">
                  <c:v>8322</c:v>
                </c:pt>
                <c:pt idx="79">
                  <c:v>8447</c:v>
                </c:pt>
                <c:pt idx="80">
                  <c:v>8567</c:v>
                </c:pt>
                <c:pt idx="81">
                  <c:v>8601</c:v>
                </c:pt>
                <c:pt idx="82">
                  <c:v>8618</c:v>
                </c:pt>
                <c:pt idx="83">
                  <c:v>8758</c:v>
                </c:pt>
                <c:pt idx="84">
                  <c:v>8863</c:v>
                </c:pt>
                <c:pt idx="85">
                  <c:v>8955</c:v>
                </c:pt>
                <c:pt idx="86">
                  <c:v>9009</c:v>
                </c:pt>
                <c:pt idx="87">
                  <c:v>9090</c:v>
                </c:pt>
                <c:pt idx="88">
                  <c:v>9113</c:v>
                </c:pt>
                <c:pt idx="89">
                  <c:v>9128</c:v>
                </c:pt>
                <c:pt idx="90">
                  <c:v>9236</c:v>
                </c:pt>
                <c:pt idx="91">
                  <c:v>9321</c:v>
                </c:pt>
                <c:pt idx="92">
                  <c:v>9387</c:v>
                </c:pt>
                <c:pt idx="93">
                  <c:v>9442</c:v>
                </c:pt>
                <c:pt idx="94">
                  <c:v>9531</c:v>
                </c:pt>
                <c:pt idx="95">
                  <c:v>9570</c:v>
                </c:pt>
                <c:pt idx="96">
                  <c:v>9594</c:v>
                </c:pt>
                <c:pt idx="97">
                  <c:v>9715</c:v>
                </c:pt>
                <c:pt idx="98">
                  <c:v>9791</c:v>
                </c:pt>
                <c:pt idx="99">
                  <c:v>9853</c:v>
                </c:pt>
                <c:pt idx="100">
                  <c:v>9913</c:v>
                </c:pt>
                <c:pt idx="101">
                  <c:v>9991</c:v>
                </c:pt>
                <c:pt idx="102">
                  <c:v>10012</c:v>
                </c:pt>
                <c:pt idx="103">
                  <c:v>10028</c:v>
                </c:pt>
                <c:pt idx="104">
                  <c:v>10158</c:v>
                </c:pt>
                <c:pt idx="105">
                  <c:v>10230</c:v>
                </c:pt>
                <c:pt idx="106">
                  <c:v>10324</c:v>
                </c:pt>
                <c:pt idx="107">
                  <c:v>10375</c:v>
                </c:pt>
                <c:pt idx="108">
                  <c:v>10452</c:v>
                </c:pt>
                <c:pt idx="109">
                  <c:v>10479</c:v>
                </c:pt>
                <c:pt idx="110">
                  <c:v>10506</c:v>
                </c:pt>
                <c:pt idx="111">
                  <c:v>10663</c:v>
                </c:pt>
                <c:pt idx="112">
                  <c:v>10773</c:v>
                </c:pt>
                <c:pt idx="113">
                  <c:v>10887</c:v>
                </c:pt>
                <c:pt idx="114">
                  <c:v>10914</c:v>
                </c:pt>
                <c:pt idx="115">
                  <c:v>10958</c:v>
                </c:pt>
                <c:pt idx="116">
                  <c:v>11007</c:v>
                </c:pt>
                <c:pt idx="117">
                  <c:v>11053</c:v>
                </c:pt>
                <c:pt idx="118">
                  <c:v>11242</c:v>
                </c:pt>
                <c:pt idx="119">
                  <c:v>11387</c:v>
                </c:pt>
                <c:pt idx="120">
                  <c:v>11497</c:v>
                </c:pt>
                <c:pt idx="121">
                  <c:v>11581</c:v>
                </c:pt>
                <c:pt idx="122">
                  <c:v>11609</c:v>
                </c:pt>
                <c:pt idx="123">
                  <c:v>11666</c:v>
                </c:pt>
                <c:pt idx="124">
                  <c:v>11701</c:v>
                </c:pt>
                <c:pt idx="125">
                  <c:v>11967</c:v>
                </c:pt>
                <c:pt idx="126">
                  <c:v>12110</c:v>
                </c:pt>
                <c:pt idx="127">
                  <c:v>12221</c:v>
                </c:pt>
                <c:pt idx="128">
                  <c:v>12319</c:v>
                </c:pt>
                <c:pt idx="129">
                  <c:v>12439</c:v>
                </c:pt>
                <c:pt idx="130">
                  <c:v>12487</c:v>
                </c:pt>
                <c:pt idx="131">
                  <c:v>12511</c:v>
                </c:pt>
                <c:pt idx="132">
                  <c:v>12737</c:v>
                </c:pt>
                <c:pt idx="133">
                  <c:v>12832</c:v>
                </c:pt>
                <c:pt idx="134">
                  <c:v>12938</c:v>
                </c:pt>
                <c:pt idx="135">
                  <c:v>12991</c:v>
                </c:pt>
                <c:pt idx="136">
                  <c:v>13056</c:v>
                </c:pt>
                <c:pt idx="137">
                  <c:v>13087</c:v>
                </c:pt>
                <c:pt idx="138">
                  <c:v>13113</c:v>
                </c:pt>
                <c:pt idx="139">
                  <c:v>13236</c:v>
                </c:pt>
                <c:pt idx="140">
                  <c:v>13310</c:v>
                </c:pt>
                <c:pt idx="141">
                  <c:v>13381</c:v>
                </c:pt>
                <c:pt idx="142">
                  <c:v>13439</c:v>
                </c:pt>
                <c:pt idx="143">
                  <c:v>13517</c:v>
                </c:pt>
                <c:pt idx="144">
                  <c:v>13543</c:v>
                </c:pt>
                <c:pt idx="145">
                  <c:v>13554</c:v>
                </c:pt>
                <c:pt idx="146">
                  <c:v>13643</c:v>
                </c:pt>
                <c:pt idx="147">
                  <c:v>13719</c:v>
                </c:pt>
                <c:pt idx="148">
                  <c:v>13777</c:v>
                </c:pt>
                <c:pt idx="149">
                  <c:v>13809</c:v>
                </c:pt>
                <c:pt idx="150">
                  <c:v>13855</c:v>
                </c:pt>
                <c:pt idx="151">
                  <c:v>13884</c:v>
                </c:pt>
                <c:pt idx="152">
                  <c:v>13893</c:v>
                </c:pt>
                <c:pt idx="153">
                  <c:v>13971</c:v>
                </c:pt>
                <c:pt idx="154">
                  <c:v>14038</c:v>
                </c:pt>
                <c:pt idx="155">
                  <c:v>14092</c:v>
                </c:pt>
                <c:pt idx="156">
                  <c:v>14133</c:v>
                </c:pt>
                <c:pt idx="157">
                  <c:v>14179</c:v>
                </c:pt>
                <c:pt idx="158">
                  <c:v>14189</c:v>
                </c:pt>
                <c:pt idx="159">
                  <c:v>14206</c:v>
                </c:pt>
                <c:pt idx="160">
                  <c:v>14274</c:v>
                </c:pt>
                <c:pt idx="161">
                  <c:v>14295</c:v>
                </c:pt>
                <c:pt idx="162">
                  <c:v>14328</c:v>
                </c:pt>
                <c:pt idx="163">
                  <c:v>14366</c:v>
                </c:pt>
                <c:pt idx="164">
                  <c:v>14405</c:v>
                </c:pt>
                <c:pt idx="165">
                  <c:v>14420</c:v>
                </c:pt>
                <c:pt idx="166">
                  <c:v>14430</c:v>
                </c:pt>
                <c:pt idx="167">
                  <c:v>14492</c:v>
                </c:pt>
                <c:pt idx="168">
                  <c:v>14525</c:v>
                </c:pt>
                <c:pt idx="169">
                  <c:v>14561</c:v>
                </c:pt>
                <c:pt idx="170">
                  <c:v>14589</c:v>
                </c:pt>
                <c:pt idx="171">
                  <c:v>14622</c:v>
                </c:pt>
                <c:pt idx="172">
                  <c:v>14628</c:v>
                </c:pt>
                <c:pt idx="173">
                  <c:v>14646</c:v>
                </c:pt>
                <c:pt idx="174">
                  <c:v>14716</c:v>
                </c:pt>
                <c:pt idx="175">
                  <c:v>14760</c:v>
                </c:pt>
                <c:pt idx="176">
                  <c:v>14794</c:v>
                </c:pt>
                <c:pt idx="177">
                  <c:v>14825</c:v>
                </c:pt>
                <c:pt idx="178">
                  <c:v>14863</c:v>
                </c:pt>
                <c:pt idx="179">
                  <c:v>14872</c:v>
                </c:pt>
                <c:pt idx="180">
                  <c:v>14881</c:v>
                </c:pt>
                <c:pt idx="181">
                  <c:v>14937</c:v>
                </c:pt>
                <c:pt idx="182">
                  <c:v>14975</c:v>
                </c:pt>
                <c:pt idx="183">
                  <c:v>15030</c:v>
                </c:pt>
                <c:pt idx="184">
                  <c:v>15065</c:v>
                </c:pt>
                <c:pt idx="185">
                  <c:v>15093</c:v>
                </c:pt>
                <c:pt idx="186">
                  <c:v>15107</c:v>
                </c:pt>
                <c:pt idx="187">
                  <c:v>15116</c:v>
                </c:pt>
                <c:pt idx="188">
                  <c:v>15175</c:v>
                </c:pt>
                <c:pt idx="189">
                  <c:v>15212</c:v>
                </c:pt>
                <c:pt idx="190">
                  <c:v>15241</c:v>
                </c:pt>
                <c:pt idx="191">
                  <c:v>15267</c:v>
                </c:pt>
                <c:pt idx="192">
                  <c:v>15285</c:v>
                </c:pt>
                <c:pt idx="193">
                  <c:v>15296</c:v>
                </c:pt>
                <c:pt idx="194">
                  <c:v>15303</c:v>
                </c:pt>
                <c:pt idx="195">
                  <c:v>15338</c:v>
                </c:pt>
                <c:pt idx="196">
                  <c:v>15361</c:v>
                </c:pt>
                <c:pt idx="197">
                  <c:v>15384</c:v>
                </c:pt>
                <c:pt idx="198">
                  <c:v>15400</c:v>
                </c:pt>
                <c:pt idx="199">
                  <c:v>15420</c:v>
                </c:pt>
                <c:pt idx="200">
                  <c:v>15421</c:v>
                </c:pt>
                <c:pt idx="201">
                  <c:v>15425</c:v>
                </c:pt>
                <c:pt idx="202">
                  <c:v>15452</c:v>
                </c:pt>
                <c:pt idx="203">
                  <c:v>15470</c:v>
                </c:pt>
                <c:pt idx="204">
                  <c:v>15480</c:v>
                </c:pt>
                <c:pt idx="205">
                  <c:v>15488</c:v>
                </c:pt>
                <c:pt idx="206">
                  <c:v>15504</c:v>
                </c:pt>
                <c:pt idx="207">
                  <c:v>15507</c:v>
                </c:pt>
                <c:pt idx="208">
                  <c:v>15508</c:v>
                </c:pt>
                <c:pt idx="209">
                  <c:v>15526</c:v>
                </c:pt>
                <c:pt idx="210">
                  <c:v>15539</c:v>
                </c:pt>
                <c:pt idx="211">
                  <c:v>15552</c:v>
                </c:pt>
                <c:pt idx="212">
                  <c:v>15563</c:v>
                </c:pt>
                <c:pt idx="213">
                  <c:v>15566</c:v>
                </c:pt>
                <c:pt idx="214">
                  <c:v>15569</c:v>
                </c:pt>
                <c:pt idx="215">
                  <c:v>15571</c:v>
                </c:pt>
                <c:pt idx="216">
                  <c:v>15575</c:v>
                </c:pt>
                <c:pt idx="217">
                  <c:v>15595</c:v>
                </c:pt>
                <c:pt idx="218">
                  <c:v>15611</c:v>
                </c:pt>
                <c:pt idx="219">
                  <c:v>15627</c:v>
                </c:pt>
                <c:pt idx="220">
                  <c:v>15635</c:v>
                </c:pt>
                <c:pt idx="221">
                  <c:v>15639</c:v>
                </c:pt>
                <c:pt idx="222">
                  <c:v>15640</c:v>
                </c:pt>
                <c:pt idx="223">
                  <c:v>15648</c:v>
                </c:pt>
                <c:pt idx="224">
                  <c:v>15654</c:v>
                </c:pt>
                <c:pt idx="225">
                  <c:v>15658</c:v>
                </c:pt>
                <c:pt idx="226">
                  <c:v>15664</c:v>
                </c:pt>
                <c:pt idx="227">
                  <c:v>15670</c:v>
                </c:pt>
                <c:pt idx="228">
                  <c:v>15671</c:v>
                </c:pt>
                <c:pt idx="229">
                  <c:v>15672</c:v>
                </c:pt>
                <c:pt idx="230">
                  <c:v>15682</c:v>
                </c:pt>
                <c:pt idx="231">
                  <c:v>15685</c:v>
                </c:pt>
                <c:pt idx="232">
                  <c:v>15688</c:v>
                </c:pt>
                <c:pt idx="233">
                  <c:v>15692</c:v>
                </c:pt>
                <c:pt idx="234">
                  <c:v>15695</c:v>
                </c:pt>
                <c:pt idx="235">
                  <c:v>15696</c:v>
                </c:pt>
                <c:pt idx="236">
                  <c:v>15696</c:v>
                </c:pt>
                <c:pt idx="237">
                  <c:v>15701</c:v>
                </c:pt>
                <c:pt idx="238">
                  <c:v>15706</c:v>
                </c:pt>
                <c:pt idx="239">
                  <c:v>15708</c:v>
                </c:pt>
                <c:pt idx="240">
                  <c:v>15710</c:v>
                </c:pt>
                <c:pt idx="241">
                  <c:v>15714</c:v>
                </c:pt>
                <c:pt idx="242">
                  <c:v>15714</c:v>
                </c:pt>
                <c:pt idx="243">
                  <c:v>15715</c:v>
                </c:pt>
                <c:pt idx="244">
                  <c:v>15717</c:v>
                </c:pt>
                <c:pt idx="245">
                  <c:v>15719</c:v>
                </c:pt>
                <c:pt idx="246">
                  <c:v>15720</c:v>
                </c:pt>
                <c:pt idx="247">
                  <c:v>15725</c:v>
                </c:pt>
                <c:pt idx="248">
                  <c:v>15727</c:v>
                </c:pt>
                <c:pt idx="249">
                  <c:v>15728</c:v>
                </c:pt>
                <c:pt idx="250">
                  <c:v>15728</c:v>
                </c:pt>
                <c:pt idx="251">
                  <c:v>15729</c:v>
                </c:pt>
                <c:pt idx="252">
                  <c:v>15733</c:v>
                </c:pt>
                <c:pt idx="253">
                  <c:v>15733</c:v>
                </c:pt>
                <c:pt idx="254">
                  <c:v>15735</c:v>
                </c:pt>
                <c:pt idx="255">
                  <c:v>15736</c:v>
                </c:pt>
                <c:pt idx="256">
                  <c:v>15736</c:v>
                </c:pt>
                <c:pt idx="257">
                  <c:v>15736</c:v>
                </c:pt>
                <c:pt idx="258">
                  <c:v>15740</c:v>
                </c:pt>
                <c:pt idx="259">
                  <c:v>15744</c:v>
                </c:pt>
                <c:pt idx="260">
                  <c:v>15745</c:v>
                </c:pt>
                <c:pt idx="261">
                  <c:v>15748</c:v>
                </c:pt>
                <c:pt idx="262">
                  <c:v>15748</c:v>
                </c:pt>
                <c:pt idx="263">
                  <c:v>15748</c:v>
                </c:pt>
                <c:pt idx="264">
                  <c:v>15748</c:v>
                </c:pt>
                <c:pt idx="265">
                  <c:v>15750</c:v>
                </c:pt>
                <c:pt idx="266">
                  <c:v>15751</c:v>
                </c:pt>
                <c:pt idx="267">
                  <c:v>15752</c:v>
                </c:pt>
                <c:pt idx="268">
                  <c:v>15753</c:v>
                </c:pt>
                <c:pt idx="269">
                  <c:v>15753</c:v>
                </c:pt>
                <c:pt idx="270">
                  <c:v>15753</c:v>
                </c:pt>
                <c:pt idx="271">
                  <c:v>15753</c:v>
                </c:pt>
                <c:pt idx="272">
                  <c:v>15753</c:v>
                </c:pt>
                <c:pt idx="273">
                  <c:v>15753</c:v>
                </c:pt>
                <c:pt idx="274">
                  <c:v>15753</c:v>
                </c:pt>
                <c:pt idx="275">
                  <c:v>15754</c:v>
                </c:pt>
                <c:pt idx="276">
                  <c:v>15754</c:v>
                </c:pt>
                <c:pt idx="277">
                  <c:v>15754</c:v>
                </c:pt>
                <c:pt idx="278">
                  <c:v>15754</c:v>
                </c:pt>
                <c:pt idx="279">
                  <c:v>15754</c:v>
                </c:pt>
                <c:pt idx="280">
                  <c:v>15754</c:v>
                </c:pt>
                <c:pt idx="281">
                  <c:v>15754</c:v>
                </c:pt>
                <c:pt idx="282">
                  <c:v>15754</c:v>
                </c:pt>
                <c:pt idx="283">
                  <c:v>15754</c:v>
                </c:pt>
                <c:pt idx="284">
                  <c:v>15754</c:v>
                </c:pt>
                <c:pt idx="285">
                  <c:v>15754</c:v>
                </c:pt>
                <c:pt idx="286">
                  <c:v>15754</c:v>
                </c:pt>
                <c:pt idx="287">
                  <c:v>15754</c:v>
                </c:pt>
                <c:pt idx="288">
                  <c:v>15754</c:v>
                </c:pt>
                <c:pt idx="289">
                  <c:v>15754</c:v>
                </c:pt>
                <c:pt idx="290">
                  <c:v>15754</c:v>
                </c:pt>
                <c:pt idx="291">
                  <c:v>15754</c:v>
                </c:pt>
                <c:pt idx="292">
                  <c:v>15754</c:v>
                </c:pt>
                <c:pt idx="293">
                  <c:v>15754</c:v>
                </c:pt>
                <c:pt idx="294">
                  <c:v>15754</c:v>
                </c:pt>
                <c:pt idx="295">
                  <c:v>15754</c:v>
                </c:pt>
                <c:pt idx="296">
                  <c:v>15754</c:v>
                </c:pt>
                <c:pt idx="297">
                  <c:v>15754</c:v>
                </c:pt>
                <c:pt idx="298">
                  <c:v>15754</c:v>
                </c:pt>
                <c:pt idx="299">
                  <c:v>15754</c:v>
                </c:pt>
                <c:pt idx="300">
                  <c:v>15754</c:v>
                </c:pt>
                <c:pt idx="301">
                  <c:v>15754</c:v>
                </c:pt>
                <c:pt idx="302">
                  <c:v>15755</c:v>
                </c:pt>
                <c:pt idx="303">
                  <c:v>15755</c:v>
                </c:pt>
                <c:pt idx="304">
                  <c:v>15755</c:v>
                </c:pt>
                <c:pt idx="305">
                  <c:v>15755</c:v>
                </c:pt>
                <c:pt idx="306">
                  <c:v>15755</c:v>
                </c:pt>
                <c:pt idx="307">
                  <c:v>15755</c:v>
                </c:pt>
                <c:pt idx="308">
                  <c:v>15755</c:v>
                </c:pt>
                <c:pt idx="309">
                  <c:v>15755</c:v>
                </c:pt>
                <c:pt idx="310">
                  <c:v>15755</c:v>
                </c:pt>
                <c:pt idx="311">
                  <c:v>15755</c:v>
                </c:pt>
                <c:pt idx="312">
                  <c:v>15755</c:v>
                </c:pt>
                <c:pt idx="313">
                  <c:v>15756</c:v>
                </c:pt>
                <c:pt idx="314">
                  <c:v>15756</c:v>
                </c:pt>
                <c:pt idx="315">
                  <c:v>15756</c:v>
                </c:pt>
                <c:pt idx="316">
                  <c:v>15756</c:v>
                </c:pt>
                <c:pt idx="317">
                  <c:v>15756</c:v>
                </c:pt>
                <c:pt idx="318">
                  <c:v>15756</c:v>
                </c:pt>
                <c:pt idx="319">
                  <c:v>15756</c:v>
                </c:pt>
                <c:pt idx="320">
                  <c:v>15756</c:v>
                </c:pt>
                <c:pt idx="321">
                  <c:v>15756</c:v>
                </c:pt>
                <c:pt idx="322">
                  <c:v>15756</c:v>
                </c:pt>
                <c:pt idx="323">
                  <c:v>15757</c:v>
                </c:pt>
                <c:pt idx="324">
                  <c:v>15757</c:v>
                </c:pt>
                <c:pt idx="325">
                  <c:v>15757</c:v>
                </c:pt>
                <c:pt idx="326">
                  <c:v>15757</c:v>
                </c:pt>
                <c:pt idx="327">
                  <c:v>15757</c:v>
                </c:pt>
                <c:pt idx="328">
                  <c:v>15757</c:v>
                </c:pt>
                <c:pt idx="329">
                  <c:v>15758</c:v>
                </c:pt>
                <c:pt idx="330">
                  <c:v>15760</c:v>
                </c:pt>
                <c:pt idx="331">
                  <c:v>15760</c:v>
                </c:pt>
                <c:pt idx="332">
                  <c:v>15760</c:v>
                </c:pt>
                <c:pt idx="333">
                  <c:v>15760</c:v>
                </c:pt>
                <c:pt idx="334">
                  <c:v>15760</c:v>
                </c:pt>
                <c:pt idx="335">
                  <c:v>15760</c:v>
                </c:pt>
                <c:pt idx="336">
                  <c:v>15760</c:v>
                </c:pt>
                <c:pt idx="337">
                  <c:v>15760</c:v>
                </c:pt>
                <c:pt idx="338">
                  <c:v>15760</c:v>
                </c:pt>
                <c:pt idx="339">
                  <c:v>15760</c:v>
                </c:pt>
                <c:pt idx="340">
                  <c:v>15760</c:v>
                </c:pt>
                <c:pt idx="341">
                  <c:v>15761</c:v>
                </c:pt>
                <c:pt idx="342">
                  <c:v>15761</c:v>
                </c:pt>
                <c:pt idx="343">
                  <c:v>15761</c:v>
                </c:pt>
                <c:pt idx="344">
                  <c:v>15762</c:v>
                </c:pt>
                <c:pt idx="345">
                  <c:v>15762</c:v>
                </c:pt>
                <c:pt idx="346">
                  <c:v>15762</c:v>
                </c:pt>
                <c:pt idx="347">
                  <c:v>15762</c:v>
                </c:pt>
                <c:pt idx="348">
                  <c:v>15762</c:v>
                </c:pt>
                <c:pt idx="349">
                  <c:v>15762</c:v>
                </c:pt>
                <c:pt idx="350">
                  <c:v>15762</c:v>
                </c:pt>
                <c:pt idx="351">
                  <c:v>15762</c:v>
                </c:pt>
                <c:pt idx="352">
                  <c:v>15762</c:v>
                </c:pt>
                <c:pt idx="353">
                  <c:v>15762</c:v>
                </c:pt>
                <c:pt idx="354">
                  <c:v>15762</c:v>
                </c:pt>
                <c:pt idx="355">
                  <c:v>15762</c:v>
                </c:pt>
                <c:pt idx="356">
                  <c:v>15763</c:v>
                </c:pt>
                <c:pt idx="357">
                  <c:v>15763</c:v>
                </c:pt>
                <c:pt idx="358">
                  <c:v>15763</c:v>
                </c:pt>
                <c:pt idx="359">
                  <c:v>15764</c:v>
                </c:pt>
                <c:pt idx="360">
                  <c:v>15765</c:v>
                </c:pt>
                <c:pt idx="361">
                  <c:v>15766</c:v>
                </c:pt>
                <c:pt idx="362">
                  <c:v>15766</c:v>
                </c:pt>
                <c:pt idx="363">
                  <c:v>15766</c:v>
                </c:pt>
                <c:pt idx="364">
                  <c:v>15766</c:v>
                </c:pt>
                <c:pt idx="365">
                  <c:v>15768</c:v>
                </c:pt>
                <c:pt idx="366">
                  <c:v>15769</c:v>
                </c:pt>
                <c:pt idx="367">
                  <c:v>15770</c:v>
                </c:pt>
                <c:pt idx="368">
                  <c:v>15770</c:v>
                </c:pt>
                <c:pt idx="369">
                  <c:v>15770</c:v>
                </c:pt>
                <c:pt idx="370">
                  <c:v>15771</c:v>
                </c:pt>
                <c:pt idx="371">
                  <c:v>15773</c:v>
                </c:pt>
                <c:pt idx="372">
                  <c:v>15774</c:v>
                </c:pt>
                <c:pt idx="373">
                  <c:v>15775</c:v>
                </c:pt>
                <c:pt idx="374">
                  <c:v>15775</c:v>
                </c:pt>
                <c:pt idx="375">
                  <c:v>15775</c:v>
                </c:pt>
                <c:pt idx="376">
                  <c:v>15776</c:v>
                </c:pt>
                <c:pt idx="377">
                  <c:v>15776</c:v>
                </c:pt>
                <c:pt idx="378">
                  <c:v>15777</c:v>
                </c:pt>
                <c:pt idx="379">
                  <c:v>15777</c:v>
                </c:pt>
                <c:pt idx="380">
                  <c:v>15777</c:v>
                </c:pt>
                <c:pt idx="381">
                  <c:v>15777</c:v>
                </c:pt>
                <c:pt idx="382">
                  <c:v>15778</c:v>
                </c:pt>
                <c:pt idx="383">
                  <c:v>15778</c:v>
                </c:pt>
                <c:pt idx="384">
                  <c:v>15782</c:v>
                </c:pt>
                <c:pt idx="385">
                  <c:v>15785</c:v>
                </c:pt>
                <c:pt idx="386">
                  <c:v>15787</c:v>
                </c:pt>
                <c:pt idx="387">
                  <c:v>15787</c:v>
                </c:pt>
                <c:pt idx="388">
                  <c:v>15787</c:v>
                </c:pt>
                <c:pt idx="389">
                  <c:v>15788</c:v>
                </c:pt>
                <c:pt idx="390">
                  <c:v>15788</c:v>
                </c:pt>
                <c:pt idx="391">
                  <c:v>15793</c:v>
                </c:pt>
                <c:pt idx="392">
                  <c:v>15795</c:v>
                </c:pt>
                <c:pt idx="393">
                  <c:v>15802</c:v>
                </c:pt>
                <c:pt idx="394">
                  <c:v>15805</c:v>
                </c:pt>
                <c:pt idx="395">
                  <c:v>15807</c:v>
                </c:pt>
                <c:pt idx="396">
                  <c:v>15807</c:v>
                </c:pt>
                <c:pt idx="397">
                  <c:v>15807</c:v>
                </c:pt>
                <c:pt idx="398">
                  <c:v>15810</c:v>
                </c:pt>
                <c:pt idx="399">
                  <c:v>15815</c:v>
                </c:pt>
                <c:pt idx="400">
                  <c:v>15817</c:v>
                </c:pt>
                <c:pt idx="401">
                  <c:v>15818</c:v>
                </c:pt>
                <c:pt idx="402">
                  <c:v>15820</c:v>
                </c:pt>
                <c:pt idx="403">
                  <c:v>15821</c:v>
                </c:pt>
                <c:pt idx="404">
                  <c:v>15821</c:v>
                </c:pt>
                <c:pt idx="405">
                  <c:v>15823</c:v>
                </c:pt>
                <c:pt idx="406">
                  <c:v>15826</c:v>
                </c:pt>
                <c:pt idx="407">
                  <c:v>15827</c:v>
                </c:pt>
                <c:pt idx="408">
                  <c:v>15830</c:v>
                </c:pt>
                <c:pt idx="409">
                  <c:v>15836</c:v>
                </c:pt>
                <c:pt idx="410">
                  <c:v>15838</c:v>
                </c:pt>
                <c:pt idx="411">
                  <c:v>15839</c:v>
                </c:pt>
                <c:pt idx="412">
                  <c:v>15851</c:v>
                </c:pt>
                <c:pt idx="413">
                  <c:v>15858</c:v>
                </c:pt>
                <c:pt idx="414">
                  <c:v>15867</c:v>
                </c:pt>
                <c:pt idx="415">
                  <c:v>15874</c:v>
                </c:pt>
                <c:pt idx="416">
                  <c:v>15884</c:v>
                </c:pt>
                <c:pt idx="417">
                  <c:v>15884</c:v>
                </c:pt>
                <c:pt idx="418">
                  <c:v>15887</c:v>
                </c:pt>
                <c:pt idx="419">
                  <c:v>15903</c:v>
                </c:pt>
                <c:pt idx="420">
                  <c:v>15908</c:v>
                </c:pt>
                <c:pt idx="421">
                  <c:v>15922</c:v>
                </c:pt>
                <c:pt idx="422">
                  <c:v>15925</c:v>
                </c:pt>
                <c:pt idx="423">
                  <c:v>15933</c:v>
                </c:pt>
                <c:pt idx="424">
                  <c:v>15937</c:v>
                </c:pt>
                <c:pt idx="425">
                  <c:v>15941</c:v>
                </c:pt>
                <c:pt idx="426">
                  <c:v>15976</c:v>
                </c:pt>
                <c:pt idx="427">
                  <c:v>16001</c:v>
                </c:pt>
                <c:pt idx="428">
                  <c:v>16020</c:v>
                </c:pt>
                <c:pt idx="429">
                  <c:v>16046</c:v>
                </c:pt>
                <c:pt idx="430">
                  <c:v>16068</c:v>
                </c:pt>
                <c:pt idx="431">
                  <c:v>16084</c:v>
                </c:pt>
                <c:pt idx="432">
                  <c:v>16088</c:v>
                </c:pt>
                <c:pt idx="433">
                  <c:v>16122</c:v>
                </c:pt>
                <c:pt idx="434">
                  <c:v>16154</c:v>
                </c:pt>
                <c:pt idx="435">
                  <c:v>16189</c:v>
                </c:pt>
                <c:pt idx="436">
                  <c:v>16230</c:v>
                </c:pt>
                <c:pt idx="437">
                  <c:v>16263</c:v>
                </c:pt>
                <c:pt idx="438">
                  <c:v>16284</c:v>
                </c:pt>
                <c:pt idx="439">
                  <c:v>16298</c:v>
                </c:pt>
                <c:pt idx="440">
                  <c:v>16337</c:v>
                </c:pt>
                <c:pt idx="441">
                  <c:v>16382</c:v>
                </c:pt>
                <c:pt idx="442">
                  <c:v>16395</c:v>
                </c:pt>
                <c:pt idx="443">
                  <c:v>16419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3C3-4558-95C0-65D81E5CAFC4}"/>
            </c:ext>
          </c:extLst>
        </c:ser>
        <c:ser>
          <c:idx val="2"/>
          <c:order val="2"/>
          <c:tx>
            <c:strRef>
              <c:f>List1!$D$1</c:f>
              <c:strCache>
                <c:ptCount val="1"/>
                <c:pt idx="0">
                  <c:v>Celkem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List1!$A$2:$A$445</c:f>
              <c:numCache>
                <c:formatCode>m/d/yyyy</c:formatCode>
                <c:ptCount val="444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  <c:pt idx="416">
                  <c:v>44491</c:v>
                </c:pt>
                <c:pt idx="417">
                  <c:v>44492</c:v>
                </c:pt>
                <c:pt idx="418">
                  <c:v>44493</c:v>
                </c:pt>
                <c:pt idx="419">
                  <c:v>44494</c:v>
                </c:pt>
                <c:pt idx="420">
                  <c:v>44495</c:v>
                </c:pt>
                <c:pt idx="421">
                  <c:v>44496</c:v>
                </c:pt>
                <c:pt idx="422">
                  <c:v>44497</c:v>
                </c:pt>
                <c:pt idx="423">
                  <c:v>44498</c:v>
                </c:pt>
                <c:pt idx="424">
                  <c:v>44499</c:v>
                </c:pt>
                <c:pt idx="425">
                  <c:v>44500</c:v>
                </c:pt>
                <c:pt idx="426">
                  <c:v>44501</c:v>
                </c:pt>
                <c:pt idx="427">
                  <c:v>44502</c:v>
                </c:pt>
                <c:pt idx="428">
                  <c:v>44503</c:v>
                </c:pt>
                <c:pt idx="429">
                  <c:v>44504</c:v>
                </c:pt>
                <c:pt idx="430">
                  <c:v>44505</c:v>
                </c:pt>
                <c:pt idx="431">
                  <c:v>44506</c:v>
                </c:pt>
                <c:pt idx="432">
                  <c:v>44507</c:v>
                </c:pt>
                <c:pt idx="433">
                  <c:v>44508</c:v>
                </c:pt>
                <c:pt idx="434">
                  <c:v>44509</c:v>
                </c:pt>
                <c:pt idx="435">
                  <c:v>44510</c:v>
                </c:pt>
                <c:pt idx="436">
                  <c:v>44511</c:v>
                </c:pt>
                <c:pt idx="437">
                  <c:v>44512</c:v>
                </c:pt>
                <c:pt idx="438">
                  <c:v>44513</c:v>
                </c:pt>
                <c:pt idx="439">
                  <c:v>44514</c:v>
                </c:pt>
                <c:pt idx="440">
                  <c:v>44515</c:v>
                </c:pt>
                <c:pt idx="441">
                  <c:v>44516</c:v>
                </c:pt>
                <c:pt idx="442">
                  <c:v>44517</c:v>
                </c:pt>
                <c:pt idx="443">
                  <c:v>44518</c:v>
                </c:pt>
              </c:numCache>
            </c:numRef>
          </c:cat>
          <c:val>
            <c:numRef>
              <c:f>List1!$D$2:$D$445</c:f>
              <c:numCache>
                <c:formatCode>General</c:formatCode>
                <c:ptCount val="444"/>
                <c:pt idx="0">
                  <c:v>7</c:v>
                </c:pt>
                <c:pt idx="1">
                  <c:v>7</c:v>
                </c:pt>
                <c:pt idx="2">
                  <c:v>7</c:v>
                </c:pt>
                <c:pt idx="3">
                  <c:v>10</c:v>
                </c:pt>
                <c:pt idx="4">
                  <c:v>10</c:v>
                </c:pt>
                <c:pt idx="5">
                  <c:v>10</c:v>
                </c:pt>
                <c:pt idx="6">
                  <c:v>10</c:v>
                </c:pt>
                <c:pt idx="7">
                  <c:v>11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20</c:v>
                </c:pt>
                <c:pt idx="12">
                  <c:v>21</c:v>
                </c:pt>
                <c:pt idx="13">
                  <c:v>24</c:v>
                </c:pt>
                <c:pt idx="14">
                  <c:v>25</c:v>
                </c:pt>
                <c:pt idx="15">
                  <c:v>27</c:v>
                </c:pt>
                <c:pt idx="16">
                  <c:v>29</c:v>
                </c:pt>
                <c:pt idx="17">
                  <c:v>33</c:v>
                </c:pt>
                <c:pt idx="18">
                  <c:v>35</c:v>
                </c:pt>
                <c:pt idx="19">
                  <c:v>42</c:v>
                </c:pt>
                <c:pt idx="20">
                  <c:v>48</c:v>
                </c:pt>
                <c:pt idx="21">
                  <c:v>52</c:v>
                </c:pt>
                <c:pt idx="22">
                  <c:v>54</c:v>
                </c:pt>
                <c:pt idx="23">
                  <c:v>61</c:v>
                </c:pt>
                <c:pt idx="24">
                  <c:v>74</c:v>
                </c:pt>
                <c:pt idx="25">
                  <c:v>86</c:v>
                </c:pt>
                <c:pt idx="26">
                  <c:v>93</c:v>
                </c:pt>
                <c:pt idx="27">
                  <c:v>100</c:v>
                </c:pt>
                <c:pt idx="28">
                  <c:v>127</c:v>
                </c:pt>
                <c:pt idx="29">
                  <c:v>165</c:v>
                </c:pt>
                <c:pt idx="30">
                  <c:v>225</c:v>
                </c:pt>
                <c:pt idx="31">
                  <c:v>377</c:v>
                </c:pt>
                <c:pt idx="32">
                  <c:v>444</c:v>
                </c:pt>
                <c:pt idx="33">
                  <c:v>527</c:v>
                </c:pt>
                <c:pt idx="34">
                  <c:v>744</c:v>
                </c:pt>
                <c:pt idx="35">
                  <c:v>872</c:v>
                </c:pt>
                <c:pt idx="36">
                  <c:v>959</c:v>
                </c:pt>
                <c:pt idx="37">
                  <c:v>1121</c:v>
                </c:pt>
                <c:pt idx="38">
                  <c:v>1346</c:v>
                </c:pt>
                <c:pt idx="39">
                  <c:v>1427</c:v>
                </c:pt>
                <c:pt idx="40">
                  <c:v>1463</c:v>
                </c:pt>
                <c:pt idx="41">
                  <c:v>1755</c:v>
                </c:pt>
                <c:pt idx="42">
                  <c:v>2130</c:v>
                </c:pt>
                <c:pt idx="43">
                  <c:v>2501</c:v>
                </c:pt>
                <c:pt idx="44">
                  <c:v>2886</c:v>
                </c:pt>
                <c:pt idx="45">
                  <c:v>3301</c:v>
                </c:pt>
                <c:pt idx="46">
                  <c:v>3559</c:v>
                </c:pt>
                <c:pt idx="47">
                  <c:v>3648</c:v>
                </c:pt>
                <c:pt idx="48">
                  <c:v>4077</c:v>
                </c:pt>
                <c:pt idx="49">
                  <c:v>4465</c:v>
                </c:pt>
                <c:pt idx="50">
                  <c:v>5047</c:v>
                </c:pt>
                <c:pt idx="51">
                  <c:v>5507</c:v>
                </c:pt>
                <c:pt idx="52">
                  <c:v>6255</c:v>
                </c:pt>
                <c:pt idx="53">
                  <c:v>6669</c:v>
                </c:pt>
                <c:pt idx="54">
                  <c:v>6953</c:v>
                </c:pt>
                <c:pt idx="55">
                  <c:v>7711</c:v>
                </c:pt>
                <c:pt idx="56">
                  <c:v>8628</c:v>
                </c:pt>
                <c:pt idx="57">
                  <c:v>9021</c:v>
                </c:pt>
                <c:pt idx="58">
                  <c:v>10024</c:v>
                </c:pt>
                <c:pt idx="59">
                  <c:v>10942</c:v>
                </c:pt>
                <c:pt idx="60">
                  <c:v>11460</c:v>
                </c:pt>
                <c:pt idx="61">
                  <c:v>11788</c:v>
                </c:pt>
                <c:pt idx="62">
                  <c:v>12413</c:v>
                </c:pt>
                <c:pt idx="63">
                  <c:v>12974</c:v>
                </c:pt>
                <c:pt idx="64">
                  <c:v>13724</c:v>
                </c:pt>
                <c:pt idx="65">
                  <c:v>14535</c:v>
                </c:pt>
                <c:pt idx="66">
                  <c:v>15261</c:v>
                </c:pt>
                <c:pt idx="67">
                  <c:v>15591</c:v>
                </c:pt>
                <c:pt idx="68">
                  <c:v>15716</c:v>
                </c:pt>
                <c:pt idx="69">
                  <c:v>16114</c:v>
                </c:pt>
                <c:pt idx="70">
                  <c:v>16701</c:v>
                </c:pt>
                <c:pt idx="71">
                  <c:v>17637</c:v>
                </c:pt>
                <c:pt idx="72">
                  <c:v>18364</c:v>
                </c:pt>
                <c:pt idx="73">
                  <c:v>19048</c:v>
                </c:pt>
                <c:pt idx="74">
                  <c:v>19299</c:v>
                </c:pt>
                <c:pt idx="75">
                  <c:v>19493</c:v>
                </c:pt>
                <c:pt idx="76">
                  <c:v>20049</c:v>
                </c:pt>
                <c:pt idx="77">
                  <c:v>20232</c:v>
                </c:pt>
                <c:pt idx="78">
                  <c:v>20662</c:v>
                </c:pt>
                <c:pt idx="79">
                  <c:v>21056</c:v>
                </c:pt>
                <c:pt idx="80">
                  <c:v>21414</c:v>
                </c:pt>
                <c:pt idx="81">
                  <c:v>21542</c:v>
                </c:pt>
                <c:pt idx="82">
                  <c:v>21650</c:v>
                </c:pt>
                <c:pt idx="83">
                  <c:v>22169</c:v>
                </c:pt>
                <c:pt idx="84">
                  <c:v>22472</c:v>
                </c:pt>
                <c:pt idx="85">
                  <c:v>22688</c:v>
                </c:pt>
                <c:pt idx="86">
                  <c:v>22936</c:v>
                </c:pt>
                <c:pt idx="87">
                  <c:v>23156</c:v>
                </c:pt>
                <c:pt idx="88">
                  <c:v>23257</c:v>
                </c:pt>
                <c:pt idx="89">
                  <c:v>23300</c:v>
                </c:pt>
                <c:pt idx="90">
                  <c:v>23623</c:v>
                </c:pt>
                <c:pt idx="91">
                  <c:v>23831</c:v>
                </c:pt>
                <c:pt idx="92">
                  <c:v>24029</c:v>
                </c:pt>
                <c:pt idx="93">
                  <c:v>24216</c:v>
                </c:pt>
                <c:pt idx="94">
                  <c:v>24445</c:v>
                </c:pt>
                <c:pt idx="95">
                  <c:v>24572</c:v>
                </c:pt>
                <c:pt idx="96">
                  <c:v>24616</c:v>
                </c:pt>
                <c:pt idx="97">
                  <c:v>24879</c:v>
                </c:pt>
                <c:pt idx="98">
                  <c:v>25044</c:v>
                </c:pt>
                <c:pt idx="99">
                  <c:v>25247</c:v>
                </c:pt>
                <c:pt idx="100">
                  <c:v>25390</c:v>
                </c:pt>
                <c:pt idx="101">
                  <c:v>25698</c:v>
                </c:pt>
                <c:pt idx="102">
                  <c:v>25786</c:v>
                </c:pt>
                <c:pt idx="103">
                  <c:v>25852</c:v>
                </c:pt>
                <c:pt idx="104">
                  <c:v>26130</c:v>
                </c:pt>
                <c:pt idx="105">
                  <c:v>26335</c:v>
                </c:pt>
                <c:pt idx="106">
                  <c:v>26529</c:v>
                </c:pt>
                <c:pt idx="107">
                  <c:v>26648</c:v>
                </c:pt>
                <c:pt idx="108">
                  <c:v>26948</c:v>
                </c:pt>
                <c:pt idx="109">
                  <c:v>27035</c:v>
                </c:pt>
                <c:pt idx="110">
                  <c:v>27083</c:v>
                </c:pt>
                <c:pt idx="111">
                  <c:v>27419</c:v>
                </c:pt>
                <c:pt idx="112">
                  <c:v>27703</c:v>
                </c:pt>
                <c:pt idx="113">
                  <c:v>27939</c:v>
                </c:pt>
                <c:pt idx="114">
                  <c:v>27984</c:v>
                </c:pt>
                <c:pt idx="115">
                  <c:v>28099</c:v>
                </c:pt>
                <c:pt idx="116">
                  <c:v>28225</c:v>
                </c:pt>
                <c:pt idx="117">
                  <c:v>28368</c:v>
                </c:pt>
                <c:pt idx="118">
                  <c:v>28722</c:v>
                </c:pt>
                <c:pt idx="119">
                  <c:v>29052</c:v>
                </c:pt>
                <c:pt idx="120">
                  <c:v>29306</c:v>
                </c:pt>
                <c:pt idx="121">
                  <c:v>29523</c:v>
                </c:pt>
                <c:pt idx="122">
                  <c:v>29616</c:v>
                </c:pt>
                <c:pt idx="123">
                  <c:v>29732</c:v>
                </c:pt>
                <c:pt idx="124">
                  <c:v>29808</c:v>
                </c:pt>
                <c:pt idx="125">
                  <c:v>30342</c:v>
                </c:pt>
                <c:pt idx="126">
                  <c:v>30637</c:v>
                </c:pt>
                <c:pt idx="127">
                  <c:v>30912</c:v>
                </c:pt>
                <c:pt idx="128">
                  <c:v>31242</c:v>
                </c:pt>
                <c:pt idx="129">
                  <c:v>31546</c:v>
                </c:pt>
                <c:pt idx="130">
                  <c:v>31655</c:v>
                </c:pt>
                <c:pt idx="131">
                  <c:v>31708</c:v>
                </c:pt>
                <c:pt idx="132">
                  <c:v>32172</c:v>
                </c:pt>
                <c:pt idx="133">
                  <c:v>32393</c:v>
                </c:pt>
                <c:pt idx="134">
                  <c:v>32674</c:v>
                </c:pt>
                <c:pt idx="135">
                  <c:v>32824</c:v>
                </c:pt>
                <c:pt idx="136">
                  <c:v>32974</c:v>
                </c:pt>
                <c:pt idx="137">
                  <c:v>33040</c:v>
                </c:pt>
                <c:pt idx="138">
                  <c:v>33111</c:v>
                </c:pt>
                <c:pt idx="139">
                  <c:v>33395</c:v>
                </c:pt>
                <c:pt idx="140">
                  <c:v>33547</c:v>
                </c:pt>
                <c:pt idx="141">
                  <c:v>33764</c:v>
                </c:pt>
                <c:pt idx="142">
                  <c:v>33928</c:v>
                </c:pt>
                <c:pt idx="143">
                  <c:v>34120</c:v>
                </c:pt>
                <c:pt idx="144">
                  <c:v>34199</c:v>
                </c:pt>
                <c:pt idx="145">
                  <c:v>34234</c:v>
                </c:pt>
                <c:pt idx="146">
                  <c:v>34408</c:v>
                </c:pt>
                <c:pt idx="147">
                  <c:v>34525</c:v>
                </c:pt>
                <c:pt idx="148">
                  <c:v>34677</c:v>
                </c:pt>
                <c:pt idx="149">
                  <c:v>34775</c:v>
                </c:pt>
                <c:pt idx="150">
                  <c:v>34858</c:v>
                </c:pt>
                <c:pt idx="151">
                  <c:v>34936</c:v>
                </c:pt>
                <c:pt idx="152">
                  <c:v>34954</c:v>
                </c:pt>
                <c:pt idx="153">
                  <c:v>35137</c:v>
                </c:pt>
                <c:pt idx="154">
                  <c:v>35298</c:v>
                </c:pt>
                <c:pt idx="155">
                  <c:v>35454</c:v>
                </c:pt>
                <c:pt idx="156">
                  <c:v>35577</c:v>
                </c:pt>
                <c:pt idx="157">
                  <c:v>35707</c:v>
                </c:pt>
                <c:pt idx="158">
                  <c:v>35759</c:v>
                </c:pt>
                <c:pt idx="159">
                  <c:v>35792</c:v>
                </c:pt>
                <c:pt idx="160">
                  <c:v>35923</c:v>
                </c:pt>
                <c:pt idx="161">
                  <c:v>36009</c:v>
                </c:pt>
                <c:pt idx="162">
                  <c:v>36109</c:v>
                </c:pt>
                <c:pt idx="163">
                  <c:v>36212</c:v>
                </c:pt>
                <c:pt idx="164">
                  <c:v>36303</c:v>
                </c:pt>
                <c:pt idx="165">
                  <c:v>36326</c:v>
                </c:pt>
                <c:pt idx="166">
                  <c:v>36349</c:v>
                </c:pt>
                <c:pt idx="167">
                  <c:v>36448</c:v>
                </c:pt>
                <c:pt idx="168">
                  <c:v>36499</c:v>
                </c:pt>
                <c:pt idx="169">
                  <c:v>36565</c:v>
                </c:pt>
                <c:pt idx="170">
                  <c:v>36620</c:v>
                </c:pt>
                <c:pt idx="171">
                  <c:v>36679</c:v>
                </c:pt>
                <c:pt idx="172">
                  <c:v>36703</c:v>
                </c:pt>
                <c:pt idx="173">
                  <c:v>36726</c:v>
                </c:pt>
                <c:pt idx="174">
                  <c:v>36886</c:v>
                </c:pt>
                <c:pt idx="175">
                  <c:v>36965</c:v>
                </c:pt>
                <c:pt idx="176">
                  <c:v>37033</c:v>
                </c:pt>
                <c:pt idx="177">
                  <c:v>37110</c:v>
                </c:pt>
                <c:pt idx="178">
                  <c:v>37194</c:v>
                </c:pt>
                <c:pt idx="179">
                  <c:v>37212</c:v>
                </c:pt>
                <c:pt idx="180">
                  <c:v>37224</c:v>
                </c:pt>
                <c:pt idx="181">
                  <c:v>37358</c:v>
                </c:pt>
                <c:pt idx="182">
                  <c:v>37424</c:v>
                </c:pt>
                <c:pt idx="183">
                  <c:v>37525</c:v>
                </c:pt>
                <c:pt idx="184">
                  <c:v>37569</c:v>
                </c:pt>
                <c:pt idx="185">
                  <c:v>37619</c:v>
                </c:pt>
                <c:pt idx="186">
                  <c:v>37638</c:v>
                </c:pt>
                <c:pt idx="187">
                  <c:v>37652</c:v>
                </c:pt>
                <c:pt idx="188">
                  <c:v>37738</c:v>
                </c:pt>
                <c:pt idx="189">
                  <c:v>37846</c:v>
                </c:pt>
                <c:pt idx="190">
                  <c:v>37930</c:v>
                </c:pt>
                <c:pt idx="191">
                  <c:v>37968</c:v>
                </c:pt>
                <c:pt idx="192">
                  <c:v>38011</c:v>
                </c:pt>
                <c:pt idx="193">
                  <c:v>38031</c:v>
                </c:pt>
                <c:pt idx="194">
                  <c:v>38044</c:v>
                </c:pt>
                <c:pt idx="195">
                  <c:v>38105</c:v>
                </c:pt>
                <c:pt idx="196">
                  <c:v>38148</c:v>
                </c:pt>
                <c:pt idx="197">
                  <c:v>38178</c:v>
                </c:pt>
                <c:pt idx="198">
                  <c:v>38231</c:v>
                </c:pt>
                <c:pt idx="199">
                  <c:v>38269</c:v>
                </c:pt>
                <c:pt idx="200">
                  <c:v>38279</c:v>
                </c:pt>
                <c:pt idx="201">
                  <c:v>38287</c:v>
                </c:pt>
                <c:pt idx="202">
                  <c:v>38328</c:v>
                </c:pt>
                <c:pt idx="203">
                  <c:v>38375</c:v>
                </c:pt>
                <c:pt idx="204">
                  <c:v>38404</c:v>
                </c:pt>
                <c:pt idx="205">
                  <c:v>38443</c:v>
                </c:pt>
                <c:pt idx="206">
                  <c:v>38465</c:v>
                </c:pt>
                <c:pt idx="207">
                  <c:v>38471</c:v>
                </c:pt>
                <c:pt idx="208">
                  <c:v>38476</c:v>
                </c:pt>
                <c:pt idx="209">
                  <c:v>38515</c:v>
                </c:pt>
                <c:pt idx="210">
                  <c:v>38538</c:v>
                </c:pt>
                <c:pt idx="211">
                  <c:v>38560</c:v>
                </c:pt>
                <c:pt idx="212">
                  <c:v>38580</c:v>
                </c:pt>
                <c:pt idx="213">
                  <c:v>38586</c:v>
                </c:pt>
                <c:pt idx="214">
                  <c:v>38592</c:v>
                </c:pt>
                <c:pt idx="215">
                  <c:v>38597</c:v>
                </c:pt>
                <c:pt idx="216">
                  <c:v>38602</c:v>
                </c:pt>
                <c:pt idx="217">
                  <c:v>38627</c:v>
                </c:pt>
                <c:pt idx="218">
                  <c:v>38661</c:v>
                </c:pt>
                <c:pt idx="219">
                  <c:v>38678</c:v>
                </c:pt>
                <c:pt idx="220">
                  <c:v>38689</c:v>
                </c:pt>
                <c:pt idx="221">
                  <c:v>38694</c:v>
                </c:pt>
                <c:pt idx="222">
                  <c:v>38695</c:v>
                </c:pt>
                <c:pt idx="223">
                  <c:v>38703</c:v>
                </c:pt>
                <c:pt idx="224">
                  <c:v>38711</c:v>
                </c:pt>
                <c:pt idx="225">
                  <c:v>38716</c:v>
                </c:pt>
                <c:pt idx="226">
                  <c:v>38725</c:v>
                </c:pt>
                <c:pt idx="227">
                  <c:v>38732</c:v>
                </c:pt>
                <c:pt idx="228">
                  <c:v>38734</c:v>
                </c:pt>
                <c:pt idx="229">
                  <c:v>38736</c:v>
                </c:pt>
                <c:pt idx="230">
                  <c:v>38751</c:v>
                </c:pt>
                <c:pt idx="231">
                  <c:v>38758</c:v>
                </c:pt>
                <c:pt idx="232">
                  <c:v>38764</c:v>
                </c:pt>
                <c:pt idx="233">
                  <c:v>38777</c:v>
                </c:pt>
                <c:pt idx="234">
                  <c:v>38783</c:v>
                </c:pt>
                <c:pt idx="235">
                  <c:v>38785</c:v>
                </c:pt>
                <c:pt idx="236">
                  <c:v>38785</c:v>
                </c:pt>
                <c:pt idx="237">
                  <c:v>38791</c:v>
                </c:pt>
                <c:pt idx="238">
                  <c:v>38799</c:v>
                </c:pt>
                <c:pt idx="239">
                  <c:v>38801</c:v>
                </c:pt>
                <c:pt idx="240">
                  <c:v>38805</c:v>
                </c:pt>
                <c:pt idx="241">
                  <c:v>38810</c:v>
                </c:pt>
                <c:pt idx="242">
                  <c:v>38810</c:v>
                </c:pt>
                <c:pt idx="243">
                  <c:v>38811</c:v>
                </c:pt>
                <c:pt idx="244">
                  <c:v>38813</c:v>
                </c:pt>
                <c:pt idx="245">
                  <c:v>38815</c:v>
                </c:pt>
                <c:pt idx="246">
                  <c:v>38818</c:v>
                </c:pt>
                <c:pt idx="247">
                  <c:v>38823</c:v>
                </c:pt>
                <c:pt idx="248">
                  <c:v>38826</c:v>
                </c:pt>
                <c:pt idx="249">
                  <c:v>38827</c:v>
                </c:pt>
                <c:pt idx="250">
                  <c:v>38830</c:v>
                </c:pt>
                <c:pt idx="251">
                  <c:v>38836</c:v>
                </c:pt>
                <c:pt idx="252">
                  <c:v>38842</c:v>
                </c:pt>
                <c:pt idx="253">
                  <c:v>38842</c:v>
                </c:pt>
                <c:pt idx="254">
                  <c:v>38846</c:v>
                </c:pt>
                <c:pt idx="255">
                  <c:v>38850</c:v>
                </c:pt>
                <c:pt idx="256">
                  <c:v>38851</c:v>
                </c:pt>
                <c:pt idx="257">
                  <c:v>38851</c:v>
                </c:pt>
                <c:pt idx="258">
                  <c:v>38858</c:v>
                </c:pt>
                <c:pt idx="259">
                  <c:v>38862</c:v>
                </c:pt>
                <c:pt idx="260">
                  <c:v>38865</c:v>
                </c:pt>
                <c:pt idx="261">
                  <c:v>38868</c:v>
                </c:pt>
                <c:pt idx="262">
                  <c:v>38868</c:v>
                </c:pt>
                <c:pt idx="263">
                  <c:v>38868</c:v>
                </c:pt>
                <c:pt idx="264">
                  <c:v>38868</c:v>
                </c:pt>
                <c:pt idx="265">
                  <c:v>38872</c:v>
                </c:pt>
                <c:pt idx="266">
                  <c:v>38873</c:v>
                </c:pt>
                <c:pt idx="267">
                  <c:v>38874</c:v>
                </c:pt>
                <c:pt idx="268">
                  <c:v>38875</c:v>
                </c:pt>
                <c:pt idx="269">
                  <c:v>38875</c:v>
                </c:pt>
                <c:pt idx="270">
                  <c:v>38875</c:v>
                </c:pt>
                <c:pt idx="271">
                  <c:v>38875</c:v>
                </c:pt>
                <c:pt idx="272">
                  <c:v>38875</c:v>
                </c:pt>
                <c:pt idx="273">
                  <c:v>38875</c:v>
                </c:pt>
                <c:pt idx="274">
                  <c:v>38878</c:v>
                </c:pt>
                <c:pt idx="275">
                  <c:v>38880</c:v>
                </c:pt>
                <c:pt idx="276">
                  <c:v>38880</c:v>
                </c:pt>
                <c:pt idx="277">
                  <c:v>38880</c:v>
                </c:pt>
                <c:pt idx="278">
                  <c:v>38880</c:v>
                </c:pt>
                <c:pt idx="279">
                  <c:v>38880</c:v>
                </c:pt>
                <c:pt idx="280">
                  <c:v>38880</c:v>
                </c:pt>
                <c:pt idx="281">
                  <c:v>38880</c:v>
                </c:pt>
                <c:pt idx="282">
                  <c:v>38880</c:v>
                </c:pt>
                <c:pt idx="283">
                  <c:v>38881</c:v>
                </c:pt>
                <c:pt idx="284">
                  <c:v>38881</c:v>
                </c:pt>
                <c:pt idx="285">
                  <c:v>38881</c:v>
                </c:pt>
                <c:pt idx="286">
                  <c:v>38881</c:v>
                </c:pt>
                <c:pt idx="287">
                  <c:v>38881</c:v>
                </c:pt>
                <c:pt idx="288">
                  <c:v>38881</c:v>
                </c:pt>
                <c:pt idx="289">
                  <c:v>38882</c:v>
                </c:pt>
                <c:pt idx="290">
                  <c:v>38882</c:v>
                </c:pt>
                <c:pt idx="291">
                  <c:v>38882</c:v>
                </c:pt>
                <c:pt idx="292">
                  <c:v>38882</c:v>
                </c:pt>
                <c:pt idx="293">
                  <c:v>38882</c:v>
                </c:pt>
                <c:pt idx="294">
                  <c:v>38882</c:v>
                </c:pt>
                <c:pt idx="295">
                  <c:v>38883</c:v>
                </c:pt>
                <c:pt idx="296">
                  <c:v>38884</c:v>
                </c:pt>
                <c:pt idx="297">
                  <c:v>38884</c:v>
                </c:pt>
                <c:pt idx="298">
                  <c:v>38884</c:v>
                </c:pt>
                <c:pt idx="299">
                  <c:v>38884</c:v>
                </c:pt>
                <c:pt idx="300">
                  <c:v>38884</c:v>
                </c:pt>
                <c:pt idx="301">
                  <c:v>38884</c:v>
                </c:pt>
                <c:pt idx="302">
                  <c:v>38885</c:v>
                </c:pt>
                <c:pt idx="303">
                  <c:v>38886</c:v>
                </c:pt>
                <c:pt idx="304">
                  <c:v>38886</c:v>
                </c:pt>
                <c:pt idx="305">
                  <c:v>38886</c:v>
                </c:pt>
                <c:pt idx="306">
                  <c:v>38887</c:v>
                </c:pt>
                <c:pt idx="307">
                  <c:v>38887</c:v>
                </c:pt>
                <c:pt idx="308">
                  <c:v>38887</c:v>
                </c:pt>
                <c:pt idx="309">
                  <c:v>38887</c:v>
                </c:pt>
                <c:pt idx="310">
                  <c:v>38888</c:v>
                </c:pt>
                <c:pt idx="311">
                  <c:v>38888</c:v>
                </c:pt>
                <c:pt idx="312">
                  <c:v>38888</c:v>
                </c:pt>
                <c:pt idx="313">
                  <c:v>38889</c:v>
                </c:pt>
                <c:pt idx="314">
                  <c:v>38889</c:v>
                </c:pt>
                <c:pt idx="315">
                  <c:v>38889</c:v>
                </c:pt>
                <c:pt idx="316">
                  <c:v>38889</c:v>
                </c:pt>
                <c:pt idx="317">
                  <c:v>38889</c:v>
                </c:pt>
                <c:pt idx="318">
                  <c:v>38889</c:v>
                </c:pt>
                <c:pt idx="319">
                  <c:v>38889</c:v>
                </c:pt>
                <c:pt idx="320">
                  <c:v>38889</c:v>
                </c:pt>
                <c:pt idx="321">
                  <c:v>38889</c:v>
                </c:pt>
                <c:pt idx="322">
                  <c:v>38889</c:v>
                </c:pt>
                <c:pt idx="323">
                  <c:v>38890</c:v>
                </c:pt>
                <c:pt idx="324">
                  <c:v>38890</c:v>
                </c:pt>
                <c:pt idx="325">
                  <c:v>38890</c:v>
                </c:pt>
                <c:pt idx="326">
                  <c:v>38891</c:v>
                </c:pt>
                <c:pt idx="327">
                  <c:v>38891</c:v>
                </c:pt>
                <c:pt idx="328">
                  <c:v>38891</c:v>
                </c:pt>
                <c:pt idx="329">
                  <c:v>38892</c:v>
                </c:pt>
                <c:pt idx="330">
                  <c:v>38894</c:v>
                </c:pt>
                <c:pt idx="331">
                  <c:v>38894</c:v>
                </c:pt>
                <c:pt idx="332">
                  <c:v>38894</c:v>
                </c:pt>
                <c:pt idx="333">
                  <c:v>38894</c:v>
                </c:pt>
                <c:pt idx="334">
                  <c:v>38894</c:v>
                </c:pt>
                <c:pt idx="335">
                  <c:v>38894</c:v>
                </c:pt>
                <c:pt idx="336">
                  <c:v>38894</c:v>
                </c:pt>
                <c:pt idx="337">
                  <c:v>38894</c:v>
                </c:pt>
                <c:pt idx="338">
                  <c:v>38894</c:v>
                </c:pt>
                <c:pt idx="339">
                  <c:v>38894</c:v>
                </c:pt>
                <c:pt idx="340">
                  <c:v>38894</c:v>
                </c:pt>
                <c:pt idx="341">
                  <c:v>38895</c:v>
                </c:pt>
                <c:pt idx="342">
                  <c:v>38895</c:v>
                </c:pt>
                <c:pt idx="343">
                  <c:v>38895</c:v>
                </c:pt>
                <c:pt idx="344">
                  <c:v>38896</c:v>
                </c:pt>
                <c:pt idx="345">
                  <c:v>38896</c:v>
                </c:pt>
                <c:pt idx="346">
                  <c:v>38896</c:v>
                </c:pt>
                <c:pt idx="347">
                  <c:v>38896</c:v>
                </c:pt>
                <c:pt idx="348">
                  <c:v>38896</c:v>
                </c:pt>
                <c:pt idx="349">
                  <c:v>38897</c:v>
                </c:pt>
                <c:pt idx="350">
                  <c:v>38898</c:v>
                </c:pt>
                <c:pt idx="351">
                  <c:v>38898</c:v>
                </c:pt>
                <c:pt idx="352">
                  <c:v>38899</c:v>
                </c:pt>
                <c:pt idx="353">
                  <c:v>38899</c:v>
                </c:pt>
                <c:pt idx="354">
                  <c:v>38899</c:v>
                </c:pt>
                <c:pt idx="355">
                  <c:v>38899</c:v>
                </c:pt>
                <c:pt idx="356">
                  <c:v>38902</c:v>
                </c:pt>
                <c:pt idx="357">
                  <c:v>38902</c:v>
                </c:pt>
                <c:pt idx="358">
                  <c:v>38902</c:v>
                </c:pt>
                <c:pt idx="359">
                  <c:v>38903</c:v>
                </c:pt>
                <c:pt idx="360">
                  <c:v>38904</c:v>
                </c:pt>
                <c:pt idx="361">
                  <c:v>38905</c:v>
                </c:pt>
                <c:pt idx="362">
                  <c:v>38905</c:v>
                </c:pt>
                <c:pt idx="363">
                  <c:v>38905</c:v>
                </c:pt>
                <c:pt idx="364">
                  <c:v>38905</c:v>
                </c:pt>
                <c:pt idx="365">
                  <c:v>38908</c:v>
                </c:pt>
                <c:pt idx="366">
                  <c:v>38913</c:v>
                </c:pt>
                <c:pt idx="367">
                  <c:v>38916</c:v>
                </c:pt>
                <c:pt idx="368">
                  <c:v>38917</c:v>
                </c:pt>
                <c:pt idx="369">
                  <c:v>38917</c:v>
                </c:pt>
                <c:pt idx="370">
                  <c:v>38922</c:v>
                </c:pt>
                <c:pt idx="371">
                  <c:v>38924</c:v>
                </c:pt>
                <c:pt idx="372">
                  <c:v>38925</c:v>
                </c:pt>
                <c:pt idx="373">
                  <c:v>38927</c:v>
                </c:pt>
                <c:pt idx="374">
                  <c:v>38927</c:v>
                </c:pt>
                <c:pt idx="375">
                  <c:v>38927</c:v>
                </c:pt>
                <c:pt idx="376">
                  <c:v>38928</c:v>
                </c:pt>
                <c:pt idx="377">
                  <c:v>38929</c:v>
                </c:pt>
                <c:pt idx="378">
                  <c:v>38930</c:v>
                </c:pt>
                <c:pt idx="379">
                  <c:v>38930</c:v>
                </c:pt>
                <c:pt idx="380">
                  <c:v>38930</c:v>
                </c:pt>
                <c:pt idx="381">
                  <c:v>38930</c:v>
                </c:pt>
                <c:pt idx="382">
                  <c:v>38931</c:v>
                </c:pt>
                <c:pt idx="383">
                  <c:v>38931</c:v>
                </c:pt>
                <c:pt idx="384">
                  <c:v>38936</c:v>
                </c:pt>
                <c:pt idx="385">
                  <c:v>38942</c:v>
                </c:pt>
                <c:pt idx="386">
                  <c:v>38945</c:v>
                </c:pt>
                <c:pt idx="387">
                  <c:v>38945</c:v>
                </c:pt>
                <c:pt idx="388">
                  <c:v>38945</c:v>
                </c:pt>
                <c:pt idx="389">
                  <c:v>38946</c:v>
                </c:pt>
                <c:pt idx="390">
                  <c:v>38946</c:v>
                </c:pt>
                <c:pt idx="391">
                  <c:v>38953</c:v>
                </c:pt>
                <c:pt idx="392">
                  <c:v>38955</c:v>
                </c:pt>
                <c:pt idx="393">
                  <c:v>38963</c:v>
                </c:pt>
                <c:pt idx="394">
                  <c:v>38966</c:v>
                </c:pt>
                <c:pt idx="395">
                  <c:v>38969</c:v>
                </c:pt>
                <c:pt idx="396">
                  <c:v>38970</c:v>
                </c:pt>
                <c:pt idx="397">
                  <c:v>38971</c:v>
                </c:pt>
                <c:pt idx="398">
                  <c:v>38976</c:v>
                </c:pt>
                <c:pt idx="399">
                  <c:v>38983</c:v>
                </c:pt>
                <c:pt idx="400">
                  <c:v>38996</c:v>
                </c:pt>
                <c:pt idx="401">
                  <c:v>38999</c:v>
                </c:pt>
                <c:pt idx="402">
                  <c:v>39026</c:v>
                </c:pt>
                <c:pt idx="403">
                  <c:v>39028</c:v>
                </c:pt>
                <c:pt idx="404">
                  <c:v>39028</c:v>
                </c:pt>
                <c:pt idx="405">
                  <c:v>39031</c:v>
                </c:pt>
                <c:pt idx="406">
                  <c:v>39034</c:v>
                </c:pt>
                <c:pt idx="407">
                  <c:v>39055</c:v>
                </c:pt>
                <c:pt idx="408">
                  <c:v>39061</c:v>
                </c:pt>
                <c:pt idx="409">
                  <c:v>39069</c:v>
                </c:pt>
                <c:pt idx="410">
                  <c:v>39071</c:v>
                </c:pt>
                <c:pt idx="411">
                  <c:v>39072</c:v>
                </c:pt>
                <c:pt idx="412">
                  <c:v>39090</c:v>
                </c:pt>
                <c:pt idx="413">
                  <c:v>39101</c:v>
                </c:pt>
                <c:pt idx="414">
                  <c:v>39114</c:v>
                </c:pt>
                <c:pt idx="415">
                  <c:v>39123</c:v>
                </c:pt>
                <c:pt idx="416">
                  <c:v>39138</c:v>
                </c:pt>
                <c:pt idx="417">
                  <c:v>39139</c:v>
                </c:pt>
                <c:pt idx="418">
                  <c:v>39143</c:v>
                </c:pt>
                <c:pt idx="419">
                  <c:v>39173</c:v>
                </c:pt>
                <c:pt idx="420">
                  <c:v>39187</c:v>
                </c:pt>
                <c:pt idx="421">
                  <c:v>39211</c:v>
                </c:pt>
                <c:pt idx="422">
                  <c:v>39214</c:v>
                </c:pt>
                <c:pt idx="423">
                  <c:v>39240</c:v>
                </c:pt>
                <c:pt idx="424">
                  <c:v>39251</c:v>
                </c:pt>
                <c:pt idx="425">
                  <c:v>39266</c:v>
                </c:pt>
                <c:pt idx="426">
                  <c:v>39328</c:v>
                </c:pt>
                <c:pt idx="427">
                  <c:v>39372</c:v>
                </c:pt>
                <c:pt idx="428">
                  <c:v>39402</c:v>
                </c:pt>
                <c:pt idx="429">
                  <c:v>39465</c:v>
                </c:pt>
                <c:pt idx="430">
                  <c:v>39515</c:v>
                </c:pt>
                <c:pt idx="431">
                  <c:v>39540</c:v>
                </c:pt>
                <c:pt idx="432">
                  <c:v>39549</c:v>
                </c:pt>
                <c:pt idx="433">
                  <c:v>39607</c:v>
                </c:pt>
                <c:pt idx="434">
                  <c:v>39671</c:v>
                </c:pt>
                <c:pt idx="435">
                  <c:v>39723</c:v>
                </c:pt>
                <c:pt idx="436">
                  <c:v>39788</c:v>
                </c:pt>
                <c:pt idx="437">
                  <c:v>39841</c:v>
                </c:pt>
                <c:pt idx="438">
                  <c:v>39875</c:v>
                </c:pt>
                <c:pt idx="439">
                  <c:v>39894</c:v>
                </c:pt>
                <c:pt idx="440">
                  <c:v>39966</c:v>
                </c:pt>
                <c:pt idx="441">
                  <c:v>40033</c:v>
                </c:pt>
                <c:pt idx="442">
                  <c:v>40063</c:v>
                </c:pt>
                <c:pt idx="443">
                  <c:v>40117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3C3-4558-95C0-65D81E5CAF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64139039"/>
        <c:axId val="595872255"/>
      </c:lineChart>
      <c:dateAx>
        <c:axId val="764139039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95872255"/>
        <c:crosses val="autoZero"/>
        <c:auto val="1"/>
        <c:lblOffset val="100"/>
        <c:baseTimeUnit val="days"/>
      </c:dateAx>
      <c:valAx>
        <c:axId val="5958722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solidFill>
            <a:schemeClr val="bg1"/>
          </a:solidFill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764139039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cs-CZ" dirty="0"/>
              <a:t>Prevalence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s-CZ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Klienti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List1!$A$2:$A$445</c:f>
              <c:numCache>
                <c:formatCode>m/d/yyyy</c:formatCode>
                <c:ptCount val="444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  <c:pt idx="416">
                  <c:v>44491</c:v>
                </c:pt>
                <c:pt idx="417">
                  <c:v>44492</c:v>
                </c:pt>
                <c:pt idx="418">
                  <c:v>44493</c:v>
                </c:pt>
                <c:pt idx="419">
                  <c:v>44494</c:v>
                </c:pt>
                <c:pt idx="420">
                  <c:v>44495</c:v>
                </c:pt>
                <c:pt idx="421">
                  <c:v>44496</c:v>
                </c:pt>
                <c:pt idx="422">
                  <c:v>44497</c:v>
                </c:pt>
                <c:pt idx="423">
                  <c:v>44498</c:v>
                </c:pt>
                <c:pt idx="424">
                  <c:v>44499</c:v>
                </c:pt>
                <c:pt idx="425">
                  <c:v>44500</c:v>
                </c:pt>
                <c:pt idx="426">
                  <c:v>44501</c:v>
                </c:pt>
                <c:pt idx="427">
                  <c:v>44502</c:v>
                </c:pt>
                <c:pt idx="428">
                  <c:v>44503</c:v>
                </c:pt>
                <c:pt idx="429">
                  <c:v>44504</c:v>
                </c:pt>
                <c:pt idx="430">
                  <c:v>44505</c:v>
                </c:pt>
                <c:pt idx="431">
                  <c:v>44506</c:v>
                </c:pt>
                <c:pt idx="432">
                  <c:v>44507</c:v>
                </c:pt>
                <c:pt idx="433">
                  <c:v>44508</c:v>
                </c:pt>
                <c:pt idx="434">
                  <c:v>44509</c:v>
                </c:pt>
                <c:pt idx="435">
                  <c:v>44510</c:v>
                </c:pt>
                <c:pt idx="436">
                  <c:v>44511</c:v>
                </c:pt>
                <c:pt idx="437">
                  <c:v>44512</c:v>
                </c:pt>
                <c:pt idx="438">
                  <c:v>44513</c:v>
                </c:pt>
                <c:pt idx="439">
                  <c:v>44514</c:v>
                </c:pt>
                <c:pt idx="440">
                  <c:v>44515</c:v>
                </c:pt>
                <c:pt idx="441">
                  <c:v>44516</c:v>
                </c:pt>
                <c:pt idx="442">
                  <c:v>44517</c:v>
                </c:pt>
                <c:pt idx="443">
                  <c:v>44518</c:v>
                </c:pt>
              </c:numCache>
            </c:numRef>
          </c:cat>
          <c:val>
            <c:numRef>
              <c:f>List1!$B$2:$B$445</c:f>
              <c:numCache>
                <c:formatCode>General</c:formatCode>
                <c:ptCount val="444"/>
                <c:pt idx="0">
                  <c:v>6</c:v>
                </c:pt>
                <c:pt idx="1">
                  <c:v>6</c:v>
                </c:pt>
                <c:pt idx="2">
                  <c:v>6</c:v>
                </c:pt>
                <c:pt idx="3">
                  <c:v>6</c:v>
                </c:pt>
                <c:pt idx="4">
                  <c:v>6</c:v>
                </c:pt>
                <c:pt idx="5">
                  <c:v>6</c:v>
                </c:pt>
                <c:pt idx="6">
                  <c:v>6</c:v>
                </c:pt>
                <c:pt idx="7">
                  <c:v>7</c:v>
                </c:pt>
                <c:pt idx="8">
                  <c:v>7</c:v>
                </c:pt>
                <c:pt idx="9">
                  <c:v>6</c:v>
                </c:pt>
                <c:pt idx="10">
                  <c:v>6</c:v>
                </c:pt>
                <c:pt idx="11">
                  <c:v>9</c:v>
                </c:pt>
                <c:pt idx="12">
                  <c:v>1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2</c:v>
                </c:pt>
                <c:pt idx="18">
                  <c:v>1</c:v>
                </c:pt>
                <c:pt idx="19">
                  <c:v>3</c:v>
                </c:pt>
                <c:pt idx="20">
                  <c:v>1</c:v>
                </c:pt>
                <c:pt idx="21">
                  <c:v>0</c:v>
                </c:pt>
                <c:pt idx="22">
                  <c:v>1</c:v>
                </c:pt>
                <c:pt idx="23">
                  <c:v>4</c:v>
                </c:pt>
                <c:pt idx="24">
                  <c:v>2</c:v>
                </c:pt>
                <c:pt idx="25">
                  <c:v>7</c:v>
                </c:pt>
                <c:pt idx="26">
                  <c:v>7</c:v>
                </c:pt>
                <c:pt idx="27">
                  <c:v>7</c:v>
                </c:pt>
                <c:pt idx="28">
                  <c:v>11</c:v>
                </c:pt>
                <c:pt idx="29">
                  <c:v>38</c:v>
                </c:pt>
                <c:pt idx="30">
                  <c:v>66</c:v>
                </c:pt>
                <c:pt idx="31">
                  <c:v>119</c:v>
                </c:pt>
                <c:pt idx="32">
                  <c:v>154</c:v>
                </c:pt>
                <c:pt idx="33">
                  <c:v>206</c:v>
                </c:pt>
                <c:pt idx="34">
                  <c:v>336</c:v>
                </c:pt>
                <c:pt idx="35">
                  <c:v>408</c:v>
                </c:pt>
                <c:pt idx="36">
                  <c:v>446</c:v>
                </c:pt>
                <c:pt idx="37">
                  <c:v>514</c:v>
                </c:pt>
                <c:pt idx="38">
                  <c:v>646</c:v>
                </c:pt>
                <c:pt idx="39">
                  <c:v>666</c:v>
                </c:pt>
                <c:pt idx="40">
                  <c:v>633</c:v>
                </c:pt>
                <c:pt idx="41">
                  <c:v>746</c:v>
                </c:pt>
                <c:pt idx="42">
                  <c:v>916</c:v>
                </c:pt>
                <c:pt idx="43">
                  <c:v>1046</c:v>
                </c:pt>
                <c:pt idx="44">
                  <c:v>1211</c:v>
                </c:pt>
                <c:pt idx="45">
                  <c:v>1339</c:v>
                </c:pt>
                <c:pt idx="46">
                  <c:v>1416</c:v>
                </c:pt>
                <c:pt idx="47">
                  <c:v>1370</c:v>
                </c:pt>
                <c:pt idx="48">
                  <c:v>1540</c:v>
                </c:pt>
                <c:pt idx="49">
                  <c:v>1649</c:v>
                </c:pt>
                <c:pt idx="50">
                  <c:v>1927</c:v>
                </c:pt>
                <c:pt idx="51">
                  <c:v>2082</c:v>
                </c:pt>
                <c:pt idx="52">
                  <c:v>2368</c:v>
                </c:pt>
                <c:pt idx="53">
                  <c:v>2450</c:v>
                </c:pt>
                <c:pt idx="54">
                  <c:v>2492</c:v>
                </c:pt>
                <c:pt idx="55">
                  <c:v>2673</c:v>
                </c:pt>
                <c:pt idx="56">
                  <c:v>3001</c:v>
                </c:pt>
                <c:pt idx="57">
                  <c:v>3026</c:v>
                </c:pt>
                <c:pt idx="58">
                  <c:v>3462</c:v>
                </c:pt>
                <c:pt idx="59">
                  <c:v>3757</c:v>
                </c:pt>
                <c:pt idx="60">
                  <c:v>3844</c:v>
                </c:pt>
                <c:pt idx="61">
                  <c:v>3740</c:v>
                </c:pt>
                <c:pt idx="62">
                  <c:v>3802</c:v>
                </c:pt>
                <c:pt idx="63">
                  <c:v>3731</c:v>
                </c:pt>
                <c:pt idx="64">
                  <c:v>3942</c:v>
                </c:pt>
                <c:pt idx="65">
                  <c:v>4271</c:v>
                </c:pt>
                <c:pt idx="66">
                  <c:v>4129</c:v>
                </c:pt>
                <c:pt idx="67">
                  <c:v>3779</c:v>
                </c:pt>
                <c:pt idx="68">
                  <c:v>3698</c:v>
                </c:pt>
                <c:pt idx="69">
                  <c:v>3452</c:v>
                </c:pt>
                <c:pt idx="70">
                  <c:v>3333</c:v>
                </c:pt>
                <c:pt idx="71">
                  <c:v>3750</c:v>
                </c:pt>
                <c:pt idx="72">
                  <c:v>4130</c:v>
                </c:pt>
                <c:pt idx="73">
                  <c:v>4178</c:v>
                </c:pt>
                <c:pt idx="74">
                  <c:v>3836</c:v>
                </c:pt>
                <c:pt idx="75">
                  <c:v>3723</c:v>
                </c:pt>
                <c:pt idx="76">
                  <c:v>3735</c:v>
                </c:pt>
                <c:pt idx="77">
                  <c:v>3522</c:v>
                </c:pt>
                <c:pt idx="78">
                  <c:v>3714</c:v>
                </c:pt>
                <c:pt idx="79">
                  <c:v>3864</c:v>
                </c:pt>
                <c:pt idx="80">
                  <c:v>3920</c:v>
                </c:pt>
                <c:pt idx="81">
                  <c:v>3540</c:v>
                </c:pt>
                <c:pt idx="82">
                  <c:v>3264</c:v>
                </c:pt>
                <c:pt idx="83">
                  <c:v>3389</c:v>
                </c:pt>
                <c:pt idx="84">
                  <c:v>3104</c:v>
                </c:pt>
                <c:pt idx="85">
                  <c:v>3097</c:v>
                </c:pt>
                <c:pt idx="86">
                  <c:v>3191</c:v>
                </c:pt>
                <c:pt idx="87">
                  <c:v>2955</c:v>
                </c:pt>
                <c:pt idx="88">
                  <c:v>2923</c:v>
                </c:pt>
                <c:pt idx="89">
                  <c:v>2663</c:v>
                </c:pt>
                <c:pt idx="90">
                  <c:v>2567</c:v>
                </c:pt>
                <c:pt idx="91">
                  <c:v>2381</c:v>
                </c:pt>
                <c:pt idx="92">
                  <c:v>2413</c:v>
                </c:pt>
                <c:pt idx="93">
                  <c:v>2473</c:v>
                </c:pt>
                <c:pt idx="94">
                  <c:v>2359</c:v>
                </c:pt>
                <c:pt idx="95">
                  <c:v>2192</c:v>
                </c:pt>
                <c:pt idx="96">
                  <c:v>2039</c:v>
                </c:pt>
                <c:pt idx="97">
                  <c:v>1991</c:v>
                </c:pt>
                <c:pt idx="98">
                  <c:v>1845</c:v>
                </c:pt>
                <c:pt idx="99">
                  <c:v>1899</c:v>
                </c:pt>
                <c:pt idx="100">
                  <c:v>1950</c:v>
                </c:pt>
                <c:pt idx="101">
                  <c:v>1938</c:v>
                </c:pt>
                <c:pt idx="102">
                  <c:v>1846</c:v>
                </c:pt>
                <c:pt idx="103">
                  <c:v>1800</c:v>
                </c:pt>
                <c:pt idx="104">
                  <c:v>1804</c:v>
                </c:pt>
                <c:pt idx="105">
                  <c:v>1785</c:v>
                </c:pt>
                <c:pt idx="106">
                  <c:v>1786</c:v>
                </c:pt>
                <c:pt idx="107">
                  <c:v>1790</c:v>
                </c:pt>
                <c:pt idx="108">
                  <c:v>1840</c:v>
                </c:pt>
                <c:pt idx="109">
                  <c:v>1710</c:v>
                </c:pt>
                <c:pt idx="110">
                  <c:v>1644</c:v>
                </c:pt>
                <c:pt idx="111">
                  <c:v>1692</c:v>
                </c:pt>
                <c:pt idx="112">
                  <c:v>1703</c:v>
                </c:pt>
                <c:pt idx="113">
                  <c:v>1727</c:v>
                </c:pt>
                <c:pt idx="114">
                  <c:v>1693</c:v>
                </c:pt>
                <c:pt idx="115">
                  <c:v>1590</c:v>
                </c:pt>
                <c:pt idx="116">
                  <c:v>1564</c:v>
                </c:pt>
                <c:pt idx="117">
                  <c:v>1564</c:v>
                </c:pt>
                <c:pt idx="118">
                  <c:v>1608</c:v>
                </c:pt>
                <c:pt idx="119">
                  <c:v>1655</c:v>
                </c:pt>
                <c:pt idx="120">
                  <c:v>1753</c:v>
                </c:pt>
                <c:pt idx="121">
                  <c:v>1835</c:v>
                </c:pt>
                <c:pt idx="122">
                  <c:v>1701</c:v>
                </c:pt>
                <c:pt idx="123">
                  <c:v>1667</c:v>
                </c:pt>
                <c:pt idx="124">
                  <c:v>1500</c:v>
                </c:pt>
                <c:pt idx="125">
                  <c:v>1731</c:v>
                </c:pt>
                <c:pt idx="126">
                  <c:v>1819</c:v>
                </c:pt>
                <c:pt idx="127">
                  <c:v>1909</c:v>
                </c:pt>
                <c:pt idx="128">
                  <c:v>2051</c:v>
                </c:pt>
                <c:pt idx="129">
                  <c:v>2052</c:v>
                </c:pt>
                <c:pt idx="130">
                  <c:v>1919</c:v>
                </c:pt>
                <c:pt idx="131">
                  <c:v>1771</c:v>
                </c:pt>
                <c:pt idx="132">
                  <c:v>1912</c:v>
                </c:pt>
                <c:pt idx="133">
                  <c:v>1968</c:v>
                </c:pt>
                <c:pt idx="134">
                  <c:v>2071</c:v>
                </c:pt>
                <c:pt idx="135">
                  <c:v>2116</c:v>
                </c:pt>
                <c:pt idx="136">
                  <c:v>2030</c:v>
                </c:pt>
                <c:pt idx="137">
                  <c:v>1835</c:v>
                </c:pt>
                <c:pt idx="138">
                  <c:v>1679</c:v>
                </c:pt>
                <c:pt idx="139">
                  <c:v>1618</c:v>
                </c:pt>
                <c:pt idx="140">
                  <c:v>1504</c:v>
                </c:pt>
                <c:pt idx="141">
                  <c:v>1589</c:v>
                </c:pt>
                <c:pt idx="142">
                  <c:v>1659</c:v>
                </c:pt>
                <c:pt idx="143">
                  <c:v>1529</c:v>
                </c:pt>
                <c:pt idx="144">
                  <c:v>1464</c:v>
                </c:pt>
                <c:pt idx="145">
                  <c:v>1363</c:v>
                </c:pt>
                <c:pt idx="146">
                  <c:v>1325</c:v>
                </c:pt>
                <c:pt idx="147">
                  <c:v>1271</c:v>
                </c:pt>
                <c:pt idx="148">
                  <c:v>1321</c:v>
                </c:pt>
                <c:pt idx="149">
                  <c:v>1356</c:v>
                </c:pt>
                <c:pt idx="150">
                  <c:v>1214</c:v>
                </c:pt>
                <c:pt idx="151">
                  <c:v>1172</c:v>
                </c:pt>
                <c:pt idx="152">
                  <c:v>1036</c:v>
                </c:pt>
                <c:pt idx="153">
                  <c:v>1063</c:v>
                </c:pt>
                <c:pt idx="154">
                  <c:v>1086</c:v>
                </c:pt>
                <c:pt idx="155">
                  <c:v>1141</c:v>
                </c:pt>
                <c:pt idx="156">
                  <c:v>1170</c:v>
                </c:pt>
                <c:pt idx="157">
                  <c:v>1141</c:v>
                </c:pt>
                <c:pt idx="158">
                  <c:v>1079</c:v>
                </c:pt>
                <c:pt idx="159">
                  <c:v>1024</c:v>
                </c:pt>
                <c:pt idx="160">
                  <c:v>1037</c:v>
                </c:pt>
                <c:pt idx="161">
                  <c:v>1031</c:v>
                </c:pt>
                <c:pt idx="162">
                  <c:v>1071</c:v>
                </c:pt>
                <c:pt idx="163">
                  <c:v>1117</c:v>
                </c:pt>
                <c:pt idx="164">
                  <c:v>1082</c:v>
                </c:pt>
                <c:pt idx="165">
                  <c:v>961</c:v>
                </c:pt>
                <c:pt idx="166">
                  <c:v>869</c:v>
                </c:pt>
                <c:pt idx="167">
                  <c:v>848</c:v>
                </c:pt>
                <c:pt idx="168">
                  <c:v>764</c:v>
                </c:pt>
                <c:pt idx="169">
                  <c:v>743</c:v>
                </c:pt>
                <c:pt idx="170">
                  <c:v>757</c:v>
                </c:pt>
                <c:pt idx="171">
                  <c:v>698</c:v>
                </c:pt>
                <c:pt idx="172">
                  <c:v>637</c:v>
                </c:pt>
                <c:pt idx="173">
                  <c:v>565</c:v>
                </c:pt>
                <c:pt idx="174">
                  <c:v>610</c:v>
                </c:pt>
                <c:pt idx="175">
                  <c:v>584</c:v>
                </c:pt>
                <c:pt idx="176">
                  <c:v>595</c:v>
                </c:pt>
                <c:pt idx="177">
                  <c:v>625</c:v>
                </c:pt>
                <c:pt idx="178">
                  <c:v>613</c:v>
                </c:pt>
                <c:pt idx="179">
                  <c:v>580</c:v>
                </c:pt>
                <c:pt idx="180">
                  <c:v>561</c:v>
                </c:pt>
                <c:pt idx="181">
                  <c:v>608</c:v>
                </c:pt>
                <c:pt idx="182">
                  <c:v>574</c:v>
                </c:pt>
                <c:pt idx="183">
                  <c:v>581</c:v>
                </c:pt>
                <c:pt idx="184">
                  <c:v>573</c:v>
                </c:pt>
                <c:pt idx="185">
                  <c:v>505</c:v>
                </c:pt>
                <c:pt idx="186">
                  <c:v>476</c:v>
                </c:pt>
                <c:pt idx="187">
                  <c:v>432</c:v>
                </c:pt>
                <c:pt idx="188">
                  <c:v>427</c:v>
                </c:pt>
                <c:pt idx="189">
                  <c:v>442</c:v>
                </c:pt>
                <c:pt idx="190">
                  <c:v>483</c:v>
                </c:pt>
                <c:pt idx="191">
                  <c:v>482</c:v>
                </c:pt>
                <c:pt idx="192">
                  <c:v>503</c:v>
                </c:pt>
                <c:pt idx="193">
                  <c:v>500</c:v>
                </c:pt>
                <c:pt idx="194">
                  <c:v>500</c:v>
                </c:pt>
                <c:pt idx="195">
                  <c:v>521</c:v>
                </c:pt>
                <c:pt idx="196">
                  <c:v>457</c:v>
                </c:pt>
                <c:pt idx="197">
                  <c:v>436</c:v>
                </c:pt>
                <c:pt idx="198">
                  <c:v>423</c:v>
                </c:pt>
                <c:pt idx="199">
                  <c:v>423</c:v>
                </c:pt>
                <c:pt idx="200">
                  <c:v>403</c:v>
                </c:pt>
                <c:pt idx="201">
                  <c:v>402</c:v>
                </c:pt>
                <c:pt idx="202">
                  <c:v>408</c:v>
                </c:pt>
                <c:pt idx="203">
                  <c:v>409</c:v>
                </c:pt>
                <c:pt idx="204">
                  <c:v>374</c:v>
                </c:pt>
                <c:pt idx="205">
                  <c:v>370</c:v>
                </c:pt>
                <c:pt idx="206">
                  <c:v>352</c:v>
                </c:pt>
                <c:pt idx="207">
                  <c:v>318</c:v>
                </c:pt>
                <c:pt idx="208">
                  <c:v>317</c:v>
                </c:pt>
                <c:pt idx="209">
                  <c:v>329</c:v>
                </c:pt>
                <c:pt idx="210">
                  <c:v>297</c:v>
                </c:pt>
                <c:pt idx="211">
                  <c:v>288</c:v>
                </c:pt>
                <c:pt idx="212">
                  <c:v>273</c:v>
                </c:pt>
                <c:pt idx="213">
                  <c:v>244</c:v>
                </c:pt>
                <c:pt idx="214">
                  <c:v>234</c:v>
                </c:pt>
                <c:pt idx="215">
                  <c:v>234</c:v>
                </c:pt>
                <c:pt idx="216">
                  <c:v>231</c:v>
                </c:pt>
                <c:pt idx="217">
                  <c:v>201</c:v>
                </c:pt>
                <c:pt idx="218">
                  <c:v>198</c:v>
                </c:pt>
                <c:pt idx="219">
                  <c:v>183</c:v>
                </c:pt>
                <c:pt idx="220">
                  <c:v>154</c:v>
                </c:pt>
                <c:pt idx="221">
                  <c:v>149</c:v>
                </c:pt>
                <c:pt idx="222">
                  <c:v>148</c:v>
                </c:pt>
                <c:pt idx="223">
                  <c:v>147</c:v>
                </c:pt>
                <c:pt idx="224">
                  <c:v>137</c:v>
                </c:pt>
                <c:pt idx="225">
                  <c:v>115</c:v>
                </c:pt>
                <c:pt idx="226">
                  <c:v>105</c:v>
                </c:pt>
                <c:pt idx="227">
                  <c:v>91</c:v>
                </c:pt>
                <c:pt idx="228">
                  <c:v>89</c:v>
                </c:pt>
                <c:pt idx="229">
                  <c:v>90</c:v>
                </c:pt>
                <c:pt idx="230">
                  <c:v>94</c:v>
                </c:pt>
                <c:pt idx="231">
                  <c:v>88</c:v>
                </c:pt>
                <c:pt idx="232">
                  <c:v>81</c:v>
                </c:pt>
                <c:pt idx="233">
                  <c:v>80</c:v>
                </c:pt>
                <c:pt idx="234">
                  <c:v>81</c:v>
                </c:pt>
                <c:pt idx="235">
                  <c:v>76</c:v>
                </c:pt>
                <c:pt idx="236">
                  <c:v>75</c:v>
                </c:pt>
                <c:pt idx="237">
                  <c:v>75</c:v>
                </c:pt>
                <c:pt idx="238">
                  <c:v>73</c:v>
                </c:pt>
                <c:pt idx="239">
                  <c:v>71</c:v>
                </c:pt>
                <c:pt idx="240">
                  <c:v>70</c:v>
                </c:pt>
                <c:pt idx="241">
                  <c:v>70</c:v>
                </c:pt>
                <c:pt idx="242">
                  <c:v>64</c:v>
                </c:pt>
                <c:pt idx="243">
                  <c:v>64</c:v>
                </c:pt>
                <c:pt idx="244">
                  <c:v>64</c:v>
                </c:pt>
                <c:pt idx="245">
                  <c:v>61</c:v>
                </c:pt>
                <c:pt idx="246">
                  <c:v>57</c:v>
                </c:pt>
                <c:pt idx="247">
                  <c:v>51</c:v>
                </c:pt>
                <c:pt idx="248">
                  <c:v>50</c:v>
                </c:pt>
                <c:pt idx="249">
                  <c:v>44</c:v>
                </c:pt>
                <c:pt idx="250">
                  <c:v>47</c:v>
                </c:pt>
                <c:pt idx="251">
                  <c:v>51</c:v>
                </c:pt>
                <c:pt idx="252">
                  <c:v>51</c:v>
                </c:pt>
                <c:pt idx="253">
                  <c:v>48</c:v>
                </c:pt>
                <c:pt idx="254">
                  <c:v>47</c:v>
                </c:pt>
                <c:pt idx="255">
                  <c:v>46</c:v>
                </c:pt>
                <c:pt idx="256">
                  <c:v>44</c:v>
                </c:pt>
                <c:pt idx="257">
                  <c:v>43</c:v>
                </c:pt>
                <c:pt idx="258">
                  <c:v>45</c:v>
                </c:pt>
                <c:pt idx="259">
                  <c:v>41</c:v>
                </c:pt>
                <c:pt idx="260">
                  <c:v>43</c:v>
                </c:pt>
                <c:pt idx="261">
                  <c:v>40</c:v>
                </c:pt>
                <c:pt idx="262">
                  <c:v>40</c:v>
                </c:pt>
                <c:pt idx="263">
                  <c:v>39</c:v>
                </c:pt>
                <c:pt idx="264">
                  <c:v>38</c:v>
                </c:pt>
                <c:pt idx="265">
                  <c:v>39</c:v>
                </c:pt>
                <c:pt idx="266">
                  <c:v>38</c:v>
                </c:pt>
                <c:pt idx="267">
                  <c:v>37</c:v>
                </c:pt>
                <c:pt idx="268">
                  <c:v>35</c:v>
                </c:pt>
                <c:pt idx="269">
                  <c:v>34</c:v>
                </c:pt>
                <c:pt idx="270">
                  <c:v>34</c:v>
                </c:pt>
                <c:pt idx="271">
                  <c:v>31</c:v>
                </c:pt>
                <c:pt idx="272">
                  <c:v>30</c:v>
                </c:pt>
                <c:pt idx="273">
                  <c:v>29</c:v>
                </c:pt>
                <c:pt idx="274">
                  <c:v>32</c:v>
                </c:pt>
                <c:pt idx="275">
                  <c:v>28</c:v>
                </c:pt>
                <c:pt idx="276">
                  <c:v>24</c:v>
                </c:pt>
                <c:pt idx="277">
                  <c:v>23</c:v>
                </c:pt>
                <c:pt idx="278">
                  <c:v>23</c:v>
                </c:pt>
                <c:pt idx="279">
                  <c:v>23</c:v>
                </c:pt>
                <c:pt idx="280">
                  <c:v>23</c:v>
                </c:pt>
                <c:pt idx="281">
                  <c:v>22</c:v>
                </c:pt>
                <c:pt idx="282">
                  <c:v>21</c:v>
                </c:pt>
                <c:pt idx="283">
                  <c:v>22</c:v>
                </c:pt>
                <c:pt idx="284">
                  <c:v>19</c:v>
                </c:pt>
                <c:pt idx="285">
                  <c:v>19</c:v>
                </c:pt>
                <c:pt idx="286">
                  <c:v>19</c:v>
                </c:pt>
                <c:pt idx="287">
                  <c:v>19</c:v>
                </c:pt>
                <c:pt idx="288">
                  <c:v>19</c:v>
                </c:pt>
                <c:pt idx="289">
                  <c:v>19</c:v>
                </c:pt>
                <c:pt idx="290">
                  <c:v>19</c:v>
                </c:pt>
                <c:pt idx="291">
                  <c:v>19</c:v>
                </c:pt>
                <c:pt idx="292">
                  <c:v>19</c:v>
                </c:pt>
                <c:pt idx="293">
                  <c:v>19</c:v>
                </c:pt>
                <c:pt idx="294">
                  <c:v>19</c:v>
                </c:pt>
                <c:pt idx="295">
                  <c:v>20</c:v>
                </c:pt>
                <c:pt idx="296">
                  <c:v>20</c:v>
                </c:pt>
                <c:pt idx="297">
                  <c:v>19</c:v>
                </c:pt>
                <c:pt idx="298">
                  <c:v>19</c:v>
                </c:pt>
                <c:pt idx="299">
                  <c:v>19</c:v>
                </c:pt>
                <c:pt idx="300">
                  <c:v>19</c:v>
                </c:pt>
                <c:pt idx="301">
                  <c:v>19</c:v>
                </c:pt>
                <c:pt idx="302">
                  <c:v>18</c:v>
                </c:pt>
                <c:pt idx="303">
                  <c:v>19</c:v>
                </c:pt>
                <c:pt idx="304">
                  <c:v>17</c:v>
                </c:pt>
                <c:pt idx="305">
                  <c:v>17</c:v>
                </c:pt>
                <c:pt idx="306">
                  <c:v>18</c:v>
                </c:pt>
                <c:pt idx="307">
                  <c:v>18</c:v>
                </c:pt>
                <c:pt idx="308">
                  <c:v>18</c:v>
                </c:pt>
                <c:pt idx="309">
                  <c:v>18</c:v>
                </c:pt>
                <c:pt idx="310">
                  <c:v>17</c:v>
                </c:pt>
                <c:pt idx="311">
                  <c:v>17</c:v>
                </c:pt>
                <c:pt idx="312">
                  <c:v>17</c:v>
                </c:pt>
                <c:pt idx="313">
                  <c:v>17</c:v>
                </c:pt>
                <c:pt idx="314">
                  <c:v>17</c:v>
                </c:pt>
                <c:pt idx="315">
                  <c:v>17</c:v>
                </c:pt>
                <c:pt idx="316">
                  <c:v>17</c:v>
                </c:pt>
                <c:pt idx="317">
                  <c:v>17</c:v>
                </c:pt>
                <c:pt idx="318">
                  <c:v>17</c:v>
                </c:pt>
                <c:pt idx="319">
                  <c:v>17</c:v>
                </c:pt>
                <c:pt idx="320">
                  <c:v>17</c:v>
                </c:pt>
                <c:pt idx="321">
                  <c:v>17</c:v>
                </c:pt>
                <c:pt idx="322">
                  <c:v>16</c:v>
                </c:pt>
                <c:pt idx="323">
                  <c:v>16</c:v>
                </c:pt>
                <c:pt idx="324">
                  <c:v>16</c:v>
                </c:pt>
                <c:pt idx="325">
                  <c:v>16</c:v>
                </c:pt>
                <c:pt idx="326">
                  <c:v>17</c:v>
                </c:pt>
                <c:pt idx="327">
                  <c:v>16</c:v>
                </c:pt>
                <c:pt idx="328">
                  <c:v>16</c:v>
                </c:pt>
                <c:pt idx="329">
                  <c:v>16</c:v>
                </c:pt>
                <c:pt idx="330">
                  <c:v>16</c:v>
                </c:pt>
                <c:pt idx="331">
                  <c:v>16</c:v>
                </c:pt>
                <c:pt idx="332">
                  <c:v>15</c:v>
                </c:pt>
                <c:pt idx="333">
                  <c:v>15</c:v>
                </c:pt>
                <c:pt idx="334">
                  <c:v>15</c:v>
                </c:pt>
                <c:pt idx="335">
                  <c:v>15</c:v>
                </c:pt>
                <c:pt idx="336">
                  <c:v>14</c:v>
                </c:pt>
                <c:pt idx="337">
                  <c:v>14</c:v>
                </c:pt>
                <c:pt idx="338">
                  <c:v>14</c:v>
                </c:pt>
                <c:pt idx="339">
                  <c:v>14</c:v>
                </c:pt>
                <c:pt idx="340">
                  <c:v>14</c:v>
                </c:pt>
                <c:pt idx="341">
                  <c:v>14</c:v>
                </c:pt>
                <c:pt idx="342">
                  <c:v>14</c:v>
                </c:pt>
                <c:pt idx="343">
                  <c:v>14</c:v>
                </c:pt>
                <c:pt idx="344">
                  <c:v>14</c:v>
                </c:pt>
                <c:pt idx="345">
                  <c:v>14</c:v>
                </c:pt>
                <c:pt idx="346">
                  <c:v>14</c:v>
                </c:pt>
                <c:pt idx="347">
                  <c:v>14</c:v>
                </c:pt>
                <c:pt idx="348">
                  <c:v>14</c:v>
                </c:pt>
                <c:pt idx="349">
                  <c:v>15</c:v>
                </c:pt>
                <c:pt idx="350">
                  <c:v>16</c:v>
                </c:pt>
                <c:pt idx="351">
                  <c:v>16</c:v>
                </c:pt>
                <c:pt idx="352">
                  <c:v>17</c:v>
                </c:pt>
                <c:pt idx="353">
                  <c:v>16</c:v>
                </c:pt>
                <c:pt idx="354">
                  <c:v>16</c:v>
                </c:pt>
                <c:pt idx="355">
                  <c:v>16</c:v>
                </c:pt>
                <c:pt idx="356">
                  <c:v>18</c:v>
                </c:pt>
                <c:pt idx="357">
                  <c:v>18</c:v>
                </c:pt>
                <c:pt idx="358">
                  <c:v>18</c:v>
                </c:pt>
                <c:pt idx="359">
                  <c:v>18</c:v>
                </c:pt>
                <c:pt idx="360">
                  <c:v>18</c:v>
                </c:pt>
                <c:pt idx="361">
                  <c:v>17</c:v>
                </c:pt>
                <c:pt idx="362">
                  <c:v>17</c:v>
                </c:pt>
                <c:pt idx="363">
                  <c:v>17</c:v>
                </c:pt>
                <c:pt idx="364">
                  <c:v>17</c:v>
                </c:pt>
                <c:pt idx="365">
                  <c:v>18</c:v>
                </c:pt>
                <c:pt idx="366">
                  <c:v>22</c:v>
                </c:pt>
                <c:pt idx="367">
                  <c:v>24</c:v>
                </c:pt>
                <c:pt idx="368">
                  <c:v>25</c:v>
                </c:pt>
                <c:pt idx="369">
                  <c:v>24</c:v>
                </c:pt>
                <c:pt idx="370">
                  <c:v>28</c:v>
                </c:pt>
                <c:pt idx="371">
                  <c:v>25</c:v>
                </c:pt>
                <c:pt idx="372">
                  <c:v>25</c:v>
                </c:pt>
                <c:pt idx="373">
                  <c:v>25</c:v>
                </c:pt>
                <c:pt idx="374">
                  <c:v>25</c:v>
                </c:pt>
                <c:pt idx="375">
                  <c:v>25</c:v>
                </c:pt>
                <c:pt idx="376">
                  <c:v>25</c:v>
                </c:pt>
                <c:pt idx="377">
                  <c:v>26</c:v>
                </c:pt>
                <c:pt idx="378">
                  <c:v>26</c:v>
                </c:pt>
                <c:pt idx="379">
                  <c:v>26</c:v>
                </c:pt>
                <c:pt idx="380">
                  <c:v>25</c:v>
                </c:pt>
                <c:pt idx="381">
                  <c:v>23</c:v>
                </c:pt>
                <c:pt idx="382">
                  <c:v>23</c:v>
                </c:pt>
                <c:pt idx="383">
                  <c:v>23</c:v>
                </c:pt>
                <c:pt idx="384">
                  <c:v>24</c:v>
                </c:pt>
                <c:pt idx="385">
                  <c:v>20</c:v>
                </c:pt>
                <c:pt idx="386">
                  <c:v>21</c:v>
                </c:pt>
                <c:pt idx="387">
                  <c:v>19</c:v>
                </c:pt>
                <c:pt idx="388">
                  <c:v>19</c:v>
                </c:pt>
                <c:pt idx="389">
                  <c:v>19</c:v>
                </c:pt>
                <c:pt idx="390">
                  <c:v>19</c:v>
                </c:pt>
                <c:pt idx="391">
                  <c:v>21</c:v>
                </c:pt>
                <c:pt idx="392">
                  <c:v>19</c:v>
                </c:pt>
                <c:pt idx="393">
                  <c:v>20</c:v>
                </c:pt>
                <c:pt idx="394">
                  <c:v>20</c:v>
                </c:pt>
                <c:pt idx="395">
                  <c:v>21</c:v>
                </c:pt>
                <c:pt idx="396">
                  <c:v>22</c:v>
                </c:pt>
                <c:pt idx="397">
                  <c:v>23</c:v>
                </c:pt>
                <c:pt idx="398">
                  <c:v>25</c:v>
                </c:pt>
                <c:pt idx="399">
                  <c:v>27</c:v>
                </c:pt>
                <c:pt idx="400">
                  <c:v>35</c:v>
                </c:pt>
                <c:pt idx="401">
                  <c:v>34</c:v>
                </c:pt>
                <c:pt idx="402">
                  <c:v>59</c:v>
                </c:pt>
                <c:pt idx="403">
                  <c:v>59</c:v>
                </c:pt>
                <c:pt idx="404">
                  <c:v>59</c:v>
                </c:pt>
                <c:pt idx="405">
                  <c:v>60</c:v>
                </c:pt>
                <c:pt idx="406">
                  <c:v>60</c:v>
                </c:pt>
                <c:pt idx="407">
                  <c:v>79</c:v>
                </c:pt>
                <c:pt idx="408">
                  <c:v>81</c:v>
                </c:pt>
                <c:pt idx="409">
                  <c:v>81</c:v>
                </c:pt>
                <c:pt idx="410">
                  <c:v>81</c:v>
                </c:pt>
                <c:pt idx="411">
                  <c:v>80</c:v>
                </c:pt>
                <c:pt idx="412">
                  <c:v>84</c:v>
                </c:pt>
                <c:pt idx="413">
                  <c:v>84</c:v>
                </c:pt>
                <c:pt idx="414">
                  <c:v>79</c:v>
                </c:pt>
                <c:pt idx="415">
                  <c:v>79</c:v>
                </c:pt>
                <c:pt idx="416">
                  <c:v>62</c:v>
                </c:pt>
                <c:pt idx="417">
                  <c:v>61</c:v>
                </c:pt>
                <c:pt idx="418">
                  <c:v>59</c:v>
                </c:pt>
                <c:pt idx="419">
                  <c:v>72</c:v>
                </c:pt>
                <c:pt idx="420">
                  <c:v>80</c:v>
                </c:pt>
                <c:pt idx="421">
                  <c:v>87</c:v>
                </c:pt>
                <c:pt idx="422">
                  <c:v>71</c:v>
                </c:pt>
                <c:pt idx="423">
                  <c:v>89</c:v>
                </c:pt>
                <c:pt idx="424">
                  <c:v>92</c:v>
                </c:pt>
                <c:pt idx="425">
                  <c:v>101</c:v>
                </c:pt>
                <c:pt idx="426">
                  <c:v>128</c:v>
                </c:pt>
                <c:pt idx="427">
                  <c:v>144</c:v>
                </c:pt>
                <c:pt idx="428">
                  <c:v>144</c:v>
                </c:pt>
                <c:pt idx="429">
                  <c:v>176</c:v>
                </c:pt>
                <c:pt idx="430">
                  <c:v>199</c:v>
                </c:pt>
                <c:pt idx="431">
                  <c:v>196</c:v>
                </c:pt>
                <c:pt idx="432">
                  <c:v>195</c:v>
                </c:pt>
                <c:pt idx="433">
                  <c:v>214</c:v>
                </c:pt>
                <c:pt idx="434">
                  <c:v>230</c:v>
                </c:pt>
                <c:pt idx="435">
                  <c:v>237</c:v>
                </c:pt>
                <c:pt idx="436">
                  <c:v>251</c:v>
                </c:pt>
                <c:pt idx="437">
                  <c:v>266</c:v>
                </c:pt>
                <c:pt idx="438">
                  <c:v>263</c:v>
                </c:pt>
                <c:pt idx="439">
                  <c:v>260</c:v>
                </c:pt>
                <c:pt idx="440">
                  <c:v>277</c:v>
                </c:pt>
                <c:pt idx="441">
                  <c:v>279</c:v>
                </c:pt>
                <c:pt idx="442">
                  <c:v>282</c:v>
                </c:pt>
                <c:pt idx="443">
                  <c:v>309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DC7-418F-9894-CC9725FB542B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Personál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List1!$A$2:$A$445</c:f>
              <c:numCache>
                <c:formatCode>m/d/yyyy</c:formatCode>
                <c:ptCount val="444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  <c:pt idx="416">
                  <c:v>44491</c:v>
                </c:pt>
                <c:pt idx="417">
                  <c:v>44492</c:v>
                </c:pt>
                <c:pt idx="418">
                  <c:v>44493</c:v>
                </c:pt>
                <c:pt idx="419">
                  <c:v>44494</c:v>
                </c:pt>
                <c:pt idx="420">
                  <c:v>44495</c:v>
                </c:pt>
                <c:pt idx="421">
                  <c:v>44496</c:v>
                </c:pt>
                <c:pt idx="422">
                  <c:v>44497</c:v>
                </c:pt>
                <c:pt idx="423">
                  <c:v>44498</c:v>
                </c:pt>
                <c:pt idx="424">
                  <c:v>44499</c:v>
                </c:pt>
                <c:pt idx="425">
                  <c:v>44500</c:v>
                </c:pt>
                <c:pt idx="426">
                  <c:v>44501</c:v>
                </c:pt>
                <c:pt idx="427">
                  <c:v>44502</c:v>
                </c:pt>
                <c:pt idx="428">
                  <c:v>44503</c:v>
                </c:pt>
                <c:pt idx="429">
                  <c:v>44504</c:v>
                </c:pt>
                <c:pt idx="430">
                  <c:v>44505</c:v>
                </c:pt>
                <c:pt idx="431">
                  <c:v>44506</c:v>
                </c:pt>
                <c:pt idx="432">
                  <c:v>44507</c:v>
                </c:pt>
                <c:pt idx="433">
                  <c:v>44508</c:v>
                </c:pt>
                <c:pt idx="434">
                  <c:v>44509</c:v>
                </c:pt>
                <c:pt idx="435">
                  <c:v>44510</c:v>
                </c:pt>
                <c:pt idx="436">
                  <c:v>44511</c:v>
                </c:pt>
                <c:pt idx="437">
                  <c:v>44512</c:v>
                </c:pt>
                <c:pt idx="438">
                  <c:v>44513</c:v>
                </c:pt>
                <c:pt idx="439">
                  <c:v>44514</c:v>
                </c:pt>
                <c:pt idx="440">
                  <c:v>44515</c:v>
                </c:pt>
                <c:pt idx="441">
                  <c:v>44516</c:v>
                </c:pt>
                <c:pt idx="442">
                  <c:v>44517</c:v>
                </c:pt>
                <c:pt idx="443">
                  <c:v>44518</c:v>
                </c:pt>
              </c:numCache>
            </c:numRef>
          </c:cat>
          <c:val>
            <c:numRef>
              <c:f>List1!$C$2:$C$445</c:f>
              <c:numCache>
                <c:formatCode>General</c:formatCode>
                <c:ptCount val="444"/>
                <c:pt idx="0">
                  <c:v>1</c:v>
                </c:pt>
                <c:pt idx="1">
                  <c:v>0</c:v>
                </c:pt>
                <c:pt idx="2">
                  <c:v>0</c:v>
                </c:pt>
                <c:pt idx="3">
                  <c:v>3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3</c:v>
                </c:pt>
                <c:pt idx="9">
                  <c:v>3</c:v>
                </c:pt>
                <c:pt idx="10">
                  <c:v>3</c:v>
                </c:pt>
                <c:pt idx="11">
                  <c:v>3</c:v>
                </c:pt>
                <c:pt idx="12">
                  <c:v>2</c:v>
                </c:pt>
                <c:pt idx="13">
                  <c:v>5</c:v>
                </c:pt>
                <c:pt idx="14">
                  <c:v>5</c:v>
                </c:pt>
                <c:pt idx="15">
                  <c:v>7</c:v>
                </c:pt>
                <c:pt idx="16">
                  <c:v>8</c:v>
                </c:pt>
                <c:pt idx="17">
                  <c:v>8</c:v>
                </c:pt>
                <c:pt idx="18">
                  <c:v>8</c:v>
                </c:pt>
                <c:pt idx="19">
                  <c:v>11</c:v>
                </c:pt>
                <c:pt idx="20">
                  <c:v>12</c:v>
                </c:pt>
                <c:pt idx="21">
                  <c:v>13</c:v>
                </c:pt>
                <c:pt idx="22">
                  <c:v>13</c:v>
                </c:pt>
                <c:pt idx="23">
                  <c:v>17</c:v>
                </c:pt>
                <c:pt idx="24">
                  <c:v>28</c:v>
                </c:pt>
                <c:pt idx="25">
                  <c:v>32</c:v>
                </c:pt>
                <c:pt idx="26">
                  <c:v>33</c:v>
                </c:pt>
                <c:pt idx="27">
                  <c:v>36</c:v>
                </c:pt>
                <c:pt idx="28">
                  <c:v>54</c:v>
                </c:pt>
                <c:pt idx="29">
                  <c:v>60</c:v>
                </c:pt>
                <c:pt idx="30">
                  <c:v>88</c:v>
                </c:pt>
                <c:pt idx="31">
                  <c:v>174</c:v>
                </c:pt>
                <c:pt idx="32">
                  <c:v>199</c:v>
                </c:pt>
                <c:pt idx="33">
                  <c:v>212</c:v>
                </c:pt>
                <c:pt idx="34">
                  <c:v>283</c:v>
                </c:pt>
                <c:pt idx="35">
                  <c:v>319</c:v>
                </c:pt>
                <c:pt idx="36">
                  <c:v>346</c:v>
                </c:pt>
                <c:pt idx="37">
                  <c:v>426</c:v>
                </c:pt>
                <c:pt idx="38">
                  <c:v>506</c:v>
                </c:pt>
                <c:pt idx="39">
                  <c:v>544</c:v>
                </c:pt>
                <c:pt idx="40">
                  <c:v>558</c:v>
                </c:pt>
                <c:pt idx="41">
                  <c:v>678</c:v>
                </c:pt>
                <c:pt idx="42">
                  <c:v>797</c:v>
                </c:pt>
                <c:pt idx="43">
                  <c:v>961</c:v>
                </c:pt>
                <c:pt idx="44">
                  <c:v>1125</c:v>
                </c:pt>
                <c:pt idx="45">
                  <c:v>1290</c:v>
                </c:pt>
                <c:pt idx="46">
                  <c:v>1356</c:v>
                </c:pt>
                <c:pt idx="47">
                  <c:v>1351</c:v>
                </c:pt>
                <c:pt idx="48">
                  <c:v>1484</c:v>
                </c:pt>
                <c:pt idx="49">
                  <c:v>1623</c:v>
                </c:pt>
                <c:pt idx="50">
                  <c:v>1838</c:v>
                </c:pt>
                <c:pt idx="51">
                  <c:v>1995</c:v>
                </c:pt>
                <c:pt idx="52">
                  <c:v>2253</c:v>
                </c:pt>
                <c:pt idx="53">
                  <c:v>2326</c:v>
                </c:pt>
                <c:pt idx="54">
                  <c:v>2291</c:v>
                </c:pt>
                <c:pt idx="55">
                  <c:v>2446</c:v>
                </c:pt>
                <c:pt idx="56">
                  <c:v>2615</c:v>
                </c:pt>
                <c:pt idx="57">
                  <c:v>2628</c:v>
                </c:pt>
                <c:pt idx="58">
                  <c:v>3020</c:v>
                </c:pt>
                <c:pt idx="59">
                  <c:v>3152</c:v>
                </c:pt>
                <c:pt idx="60">
                  <c:v>3065</c:v>
                </c:pt>
                <c:pt idx="61">
                  <c:v>2905</c:v>
                </c:pt>
                <c:pt idx="62">
                  <c:v>2915</c:v>
                </c:pt>
                <c:pt idx="63">
                  <c:v>2840</c:v>
                </c:pt>
                <c:pt idx="64">
                  <c:v>3023</c:v>
                </c:pt>
                <c:pt idx="65">
                  <c:v>3194</c:v>
                </c:pt>
                <c:pt idx="66">
                  <c:v>3012</c:v>
                </c:pt>
                <c:pt idx="67">
                  <c:v>2762</c:v>
                </c:pt>
                <c:pt idx="68">
                  <c:v>2661</c:v>
                </c:pt>
                <c:pt idx="69">
                  <c:v>2508</c:v>
                </c:pt>
                <c:pt idx="70">
                  <c:v>2364</c:v>
                </c:pt>
                <c:pt idx="71">
                  <c:v>2479</c:v>
                </c:pt>
                <c:pt idx="72">
                  <c:v>2599</c:v>
                </c:pt>
                <c:pt idx="73">
                  <c:v>2501</c:v>
                </c:pt>
                <c:pt idx="74">
                  <c:v>2299</c:v>
                </c:pt>
                <c:pt idx="75">
                  <c:v>2055</c:v>
                </c:pt>
                <c:pt idx="76">
                  <c:v>2006</c:v>
                </c:pt>
                <c:pt idx="77">
                  <c:v>1848</c:v>
                </c:pt>
                <c:pt idx="78">
                  <c:v>1947</c:v>
                </c:pt>
                <c:pt idx="79">
                  <c:v>2014</c:v>
                </c:pt>
                <c:pt idx="80">
                  <c:v>1959</c:v>
                </c:pt>
                <c:pt idx="81">
                  <c:v>1703</c:v>
                </c:pt>
                <c:pt idx="82">
                  <c:v>1519</c:v>
                </c:pt>
                <c:pt idx="83">
                  <c:v>1497</c:v>
                </c:pt>
                <c:pt idx="84">
                  <c:v>1434</c:v>
                </c:pt>
                <c:pt idx="85">
                  <c:v>1456</c:v>
                </c:pt>
                <c:pt idx="86">
                  <c:v>1477</c:v>
                </c:pt>
                <c:pt idx="87">
                  <c:v>1433</c:v>
                </c:pt>
                <c:pt idx="88">
                  <c:v>1396</c:v>
                </c:pt>
                <c:pt idx="89">
                  <c:v>1249</c:v>
                </c:pt>
                <c:pt idx="90">
                  <c:v>1226</c:v>
                </c:pt>
                <c:pt idx="91">
                  <c:v>1219</c:v>
                </c:pt>
                <c:pt idx="92">
                  <c:v>1265</c:v>
                </c:pt>
                <c:pt idx="93">
                  <c:v>1299</c:v>
                </c:pt>
                <c:pt idx="94">
                  <c:v>1230</c:v>
                </c:pt>
                <c:pt idx="95">
                  <c:v>1168</c:v>
                </c:pt>
                <c:pt idx="96">
                  <c:v>1094</c:v>
                </c:pt>
                <c:pt idx="97">
                  <c:v>1154</c:v>
                </c:pt>
                <c:pt idx="98">
                  <c:v>1141</c:v>
                </c:pt>
                <c:pt idx="99">
                  <c:v>1178</c:v>
                </c:pt>
                <c:pt idx="100">
                  <c:v>1225</c:v>
                </c:pt>
                <c:pt idx="101">
                  <c:v>1203</c:v>
                </c:pt>
                <c:pt idx="102">
                  <c:v>1132</c:v>
                </c:pt>
                <c:pt idx="103">
                  <c:v>1090</c:v>
                </c:pt>
                <c:pt idx="104">
                  <c:v>1126</c:v>
                </c:pt>
                <c:pt idx="105">
                  <c:v>1130</c:v>
                </c:pt>
                <c:pt idx="106">
                  <c:v>1197</c:v>
                </c:pt>
                <c:pt idx="107">
                  <c:v>1230</c:v>
                </c:pt>
                <c:pt idx="108">
                  <c:v>1170</c:v>
                </c:pt>
                <c:pt idx="109">
                  <c:v>1114</c:v>
                </c:pt>
                <c:pt idx="110">
                  <c:v>1064</c:v>
                </c:pt>
                <c:pt idx="111">
                  <c:v>1161</c:v>
                </c:pt>
                <c:pt idx="112">
                  <c:v>1205</c:v>
                </c:pt>
                <c:pt idx="113">
                  <c:v>1290</c:v>
                </c:pt>
                <c:pt idx="114">
                  <c:v>1304</c:v>
                </c:pt>
                <c:pt idx="115">
                  <c:v>1248</c:v>
                </c:pt>
                <c:pt idx="116">
                  <c:v>1204</c:v>
                </c:pt>
                <c:pt idx="117">
                  <c:v>1172</c:v>
                </c:pt>
                <c:pt idx="118">
                  <c:v>1282</c:v>
                </c:pt>
                <c:pt idx="119">
                  <c:v>1369</c:v>
                </c:pt>
                <c:pt idx="120">
                  <c:v>1443</c:v>
                </c:pt>
                <c:pt idx="121">
                  <c:v>1508</c:v>
                </c:pt>
                <c:pt idx="122">
                  <c:v>1412</c:v>
                </c:pt>
                <c:pt idx="123">
                  <c:v>1338</c:v>
                </c:pt>
                <c:pt idx="124">
                  <c:v>1271</c:v>
                </c:pt>
                <c:pt idx="125">
                  <c:v>1521</c:v>
                </c:pt>
                <c:pt idx="126">
                  <c:v>1641</c:v>
                </c:pt>
                <c:pt idx="127">
                  <c:v>1714</c:v>
                </c:pt>
                <c:pt idx="128">
                  <c:v>1773</c:v>
                </c:pt>
                <c:pt idx="129">
                  <c:v>1672</c:v>
                </c:pt>
                <c:pt idx="130">
                  <c:v>1556</c:v>
                </c:pt>
                <c:pt idx="131">
                  <c:v>1437</c:v>
                </c:pt>
                <c:pt idx="132">
                  <c:v>1579</c:v>
                </c:pt>
                <c:pt idx="133">
                  <c:v>1659</c:v>
                </c:pt>
                <c:pt idx="134">
                  <c:v>1728</c:v>
                </c:pt>
                <c:pt idx="135">
                  <c:v>1729</c:v>
                </c:pt>
                <c:pt idx="136">
                  <c:v>1587</c:v>
                </c:pt>
                <c:pt idx="137">
                  <c:v>1441</c:v>
                </c:pt>
                <c:pt idx="138">
                  <c:v>1333</c:v>
                </c:pt>
                <c:pt idx="139">
                  <c:v>1329</c:v>
                </c:pt>
                <c:pt idx="140">
                  <c:v>1278</c:v>
                </c:pt>
                <c:pt idx="141">
                  <c:v>1309</c:v>
                </c:pt>
                <c:pt idx="142">
                  <c:v>1335</c:v>
                </c:pt>
                <c:pt idx="143">
                  <c:v>1240</c:v>
                </c:pt>
                <c:pt idx="144">
                  <c:v>1164</c:v>
                </c:pt>
                <c:pt idx="145">
                  <c:v>1054</c:v>
                </c:pt>
                <c:pt idx="146">
                  <c:v>1067</c:v>
                </c:pt>
                <c:pt idx="147">
                  <c:v>1071</c:v>
                </c:pt>
                <c:pt idx="148">
                  <c:v>1097</c:v>
                </c:pt>
                <c:pt idx="149">
                  <c:v>1107</c:v>
                </c:pt>
                <c:pt idx="150">
                  <c:v>1023</c:v>
                </c:pt>
                <c:pt idx="151">
                  <c:v>956</c:v>
                </c:pt>
                <c:pt idx="152">
                  <c:v>878</c:v>
                </c:pt>
                <c:pt idx="153">
                  <c:v>897</c:v>
                </c:pt>
                <c:pt idx="154">
                  <c:v>886</c:v>
                </c:pt>
                <c:pt idx="155">
                  <c:v>920</c:v>
                </c:pt>
                <c:pt idx="156">
                  <c:v>940</c:v>
                </c:pt>
                <c:pt idx="157">
                  <c:v>885</c:v>
                </c:pt>
                <c:pt idx="158">
                  <c:v>815</c:v>
                </c:pt>
                <c:pt idx="159">
                  <c:v>773</c:v>
                </c:pt>
                <c:pt idx="160">
                  <c:v>794</c:v>
                </c:pt>
                <c:pt idx="161">
                  <c:v>762</c:v>
                </c:pt>
                <c:pt idx="162">
                  <c:v>778</c:v>
                </c:pt>
                <c:pt idx="163">
                  <c:v>803</c:v>
                </c:pt>
                <c:pt idx="164">
                  <c:v>765</c:v>
                </c:pt>
                <c:pt idx="165">
                  <c:v>706</c:v>
                </c:pt>
                <c:pt idx="166">
                  <c:v>655</c:v>
                </c:pt>
                <c:pt idx="167">
                  <c:v>672</c:v>
                </c:pt>
                <c:pt idx="168">
                  <c:v>663</c:v>
                </c:pt>
                <c:pt idx="169">
                  <c:v>682</c:v>
                </c:pt>
                <c:pt idx="170">
                  <c:v>696</c:v>
                </c:pt>
                <c:pt idx="171">
                  <c:v>666</c:v>
                </c:pt>
                <c:pt idx="172">
                  <c:v>627</c:v>
                </c:pt>
                <c:pt idx="173">
                  <c:v>600</c:v>
                </c:pt>
                <c:pt idx="174">
                  <c:v>628</c:v>
                </c:pt>
                <c:pt idx="175">
                  <c:v>640</c:v>
                </c:pt>
                <c:pt idx="176">
                  <c:v>656</c:v>
                </c:pt>
                <c:pt idx="177">
                  <c:v>680</c:v>
                </c:pt>
                <c:pt idx="178">
                  <c:v>658</c:v>
                </c:pt>
                <c:pt idx="179">
                  <c:v>609</c:v>
                </c:pt>
                <c:pt idx="180">
                  <c:v>574</c:v>
                </c:pt>
                <c:pt idx="181">
                  <c:v>597</c:v>
                </c:pt>
                <c:pt idx="182">
                  <c:v>590</c:v>
                </c:pt>
                <c:pt idx="183">
                  <c:v>630</c:v>
                </c:pt>
                <c:pt idx="184">
                  <c:v>653</c:v>
                </c:pt>
                <c:pt idx="185">
                  <c:v>602</c:v>
                </c:pt>
                <c:pt idx="186">
                  <c:v>551</c:v>
                </c:pt>
                <c:pt idx="187">
                  <c:v>518</c:v>
                </c:pt>
                <c:pt idx="188">
                  <c:v>535</c:v>
                </c:pt>
                <c:pt idx="189">
                  <c:v>521</c:v>
                </c:pt>
                <c:pt idx="190">
                  <c:v>541</c:v>
                </c:pt>
                <c:pt idx="191">
                  <c:v>556</c:v>
                </c:pt>
                <c:pt idx="192">
                  <c:v>572</c:v>
                </c:pt>
                <c:pt idx="193">
                  <c:v>582</c:v>
                </c:pt>
                <c:pt idx="194">
                  <c:v>588</c:v>
                </c:pt>
                <c:pt idx="195">
                  <c:v>623</c:v>
                </c:pt>
                <c:pt idx="196">
                  <c:v>585</c:v>
                </c:pt>
                <c:pt idx="197">
                  <c:v>561</c:v>
                </c:pt>
                <c:pt idx="198">
                  <c:v>522</c:v>
                </c:pt>
                <c:pt idx="199">
                  <c:v>501</c:v>
                </c:pt>
                <c:pt idx="200">
                  <c:v>468</c:v>
                </c:pt>
                <c:pt idx="201">
                  <c:v>462</c:v>
                </c:pt>
                <c:pt idx="202">
                  <c:v>482</c:v>
                </c:pt>
                <c:pt idx="203">
                  <c:v>437</c:v>
                </c:pt>
                <c:pt idx="204">
                  <c:v>412</c:v>
                </c:pt>
                <c:pt idx="205">
                  <c:v>384</c:v>
                </c:pt>
                <c:pt idx="206">
                  <c:v>372</c:v>
                </c:pt>
                <c:pt idx="207">
                  <c:v>349</c:v>
                </c:pt>
                <c:pt idx="208">
                  <c:v>341</c:v>
                </c:pt>
                <c:pt idx="209">
                  <c:v>347</c:v>
                </c:pt>
                <c:pt idx="210">
                  <c:v>332</c:v>
                </c:pt>
                <c:pt idx="211">
                  <c:v>305</c:v>
                </c:pt>
                <c:pt idx="212">
                  <c:v>295</c:v>
                </c:pt>
                <c:pt idx="213">
                  <c:v>270</c:v>
                </c:pt>
                <c:pt idx="214">
                  <c:v>254</c:v>
                </c:pt>
                <c:pt idx="215">
                  <c:v>253</c:v>
                </c:pt>
                <c:pt idx="216">
                  <c:v>255</c:v>
                </c:pt>
                <c:pt idx="217">
                  <c:v>240</c:v>
                </c:pt>
                <c:pt idx="218">
                  <c:v>233</c:v>
                </c:pt>
                <c:pt idx="219">
                  <c:v>231</c:v>
                </c:pt>
                <c:pt idx="220">
                  <c:v>225</c:v>
                </c:pt>
                <c:pt idx="221">
                  <c:v>209</c:v>
                </c:pt>
                <c:pt idx="222">
                  <c:v>205</c:v>
                </c:pt>
                <c:pt idx="223">
                  <c:v>210</c:v>
                </c:pt>
                <c:pt idx="224">
                  <c:v>186</c:v>
                </c:pt>
                <c:pt idx="225">
                  <c:v>179</c:v>
                </c:pt>
                <c:pt idx="226">
                  <c:v>172</c:v>
                </c:pt>
                <c:pt idx="227">
                  <c:v>168</c:v>
                </c:pt>
                <c:pt idx="228">
                  <c:v>167</c:v>
                </c:pt>
                <c:pt idx="229">
                  <c:v>164</c:v>
                </c:pt>
                <c:pt idx="230">
                  <c:v>172</c:v>
                </c:pt>
                <c:pt idx="231">
                  <c:v>166</c:v>
                </c:pt>
                <c:pt idx="232">
                  <c:v>142</c:v>
                </c:pt>
                <c:pt idx="233">
                  <c:v>124</c:v>
                </c:pt>
                <c:pt idx="234">
                  <c:v>116</c:v>
                </c:pt>
                <c:pt idx="235">
                  <c:v>109</c:v>
                </c:pt>
                <c:pt idx="236">
                  <c:v>107</c:v>
                </c:pt>
                <c:pt idx="237">
                  <c:v>109</c:v>
                </c:pt>
                <c:pt idx="238">
                  <c:v>104</c:v>
                </c:pt>
                <c:pt idx="239">
                  <c:v>100</c:v>
                </c:pt>
                <c:pt idx="240">
                  <c:v>96</c:v>
                </c:pt>
                <c:pt idx="241">
                  <c:v>92</c:v>
                </c:pt>
                <c:pt idx="242">
                  <c:v>88</c:v>
                </c:pt>
                <c:pt idx="243">
                  <c:v>87</c:v>
                </c:pt>
                <c:pt idx="244">
                  <c:v>89</c:v>
                </c:pt>
                <c:pt idx="245">
                  <c:v>78</c:v>
                </c:pt>
                <c:pt idx="246">
                  <c:v>74</c:v>
                </c:pt>
                <c:pt idx="247">
                  <c:v>75</c:v>
                </c:pt>
                <c:pt idx="248">
                  <c:v>73</c:v>
                </c:pt>
                <c:pt idx="249">
                  <c:v>68</c:v>
                </c:pt>
                <c:pt idx="250">
                  <c:v>66</c:v>
                </c:pt>
                <c:pt idx="251">
                  <c:v>67</c:v>
                </c:pt>
                <c:pt idx="252">
                  <c:v>63</c:v>
                </c:pt>
                <c:pt idx="253">
                  <c:v>59</c:v>
                </c:pt>
                <c:pt idx="254">
                  <c:v>59</c:v>
                </c:pt>
                <c:pt idx="255">
                  <c:v>59</c:v>
                </c:pt>
                <c:pt idx="256">
                  <c:v>56</c:v>
                </c:pt>
                <c:pt idx="257">
                  <c:v>56</c:v>
                </c:pt>
                <c:pt idx="258">
                  <c:v>57</c:v>
                </c:pt>
                <c:pt idx="259">
                  <c:v>58</c:v>
                </c:pt>
                <c:pt idx="260">
                  <c:v>53</c:v>
                </c:pt>
                <c:pt idx="261">
                  <c:v>54</c:v>
                </c:pt>
                <c:pt idx="262">
                  <c:v>53</c:v>
                </c:pt>
                <c:pt idx="263">
                  <c:v>50</c:v>
                </c:pt>
                <c:pt idx="264">
                  <c:v>50</c:v>
                </c:pt>
                <c:pt idx="265">
                  <c:v>52</c:v>
                </c:pt>
                <c:pt idx="266">
                  <c:v>50</c:v>
                </c:pt>
                <c:pt idx="267">
                  <c:v>47</c:v>
                </c:pt>
                <c:pt idx="268">
                  <c:v>46</c:v>
                </c:pt>
                <c:pt idx="269">
                  <c:v>44</c:v>
                </c:pt>
                <c:pt idx="270">
                  <c:v>42</c:v>
                </c:pt>
                <c:pt idx="271">
                  <c:v>42</c:v>
                </c:pt>
                <c:pt idx="272">
                  <c:v>41</c:v>
                </c:pt>
                <c:pt idx="273">
                  <c:v>38</c:v>
                </c:pt>
                <c:pt idx="274">
                  <c:v>35</c:v>
                </c:pt>
                <c:pt idx="275">
                  <c:v>34</c:v>
                </c:pt>
                <c:pt idx="276">
                  <c:v>33</c:v>
                </c:pt>
                <c:pt idx="277">
                  <c:v>33</c:v>
                </c:pt>
                <c:pt idx="278">
                  <c:v>33</c:v>
                </c:pt>
                <c:pt idx="279">
                  <c:v>32</c:v>
                </c:pt>
                <c:pt idx="280">
                  <c:v>30</c:v>
                </c:pt>
                <c:pt idx="281">
                  <c:v>28</c:v>
                </c:pt>
                <c:pt idx="282">
                  <c:v>28</c:v>
                </c:pt>
                <c:pt idx="283">
                  <c:v>28</c:v>
                </c:pt>
                <c:pt idx="284">
                  <c:v>28</c:v>
                </c:pt>
                <c:pt idx="285">
                  <c:v>28</c:v>
                </c:pt>
                <c:pt idx="286">
                  <c:v>28</c:v>
                </c:pt>
                <c:pt idx="287">
                  <c:v>28</c:v>
                </c:pt>
                <c:pt idx="288">
                  <c:v>28</c:v>
                </c:pt>
                <c:pt idx="289">
                  <c:v>27</c:v>
                </c:pt>
                <c:pt idx="290">
                  <c:v>27</c:v>
                </c:pt>
                <c:pt idx="291">
                  <c:v>27</c:v>
                </c:pt>
                <c:pt idx="292">
                  <c:v>27</c:v>
                </c:pt>
                <c:pt idx="293">
                  <c:v>27</c:v>
                </c:pt>
                <c:pt idx="294">
                  <c:v>27</c:v>
                </c:pt>
                <c:pt idx="295">
                  <c:v>27</c:v>
                </c:pt>
                <c:pt idx="296">
                  <c:v>27</c:v>
                </c:pt>
                <c:pt idx="297">
                  <c:v>26</c:v>
                </c:pt>
                <c:pt idx="298">
                  <c:v>26</c:v>
                </c:pt>
                <c:pt idx="299">
                  <c:v>26</c:v>
                </c:pt>
                <c:pt idx="300">
                  <c:v>26</c:v>
                </c:pt>
                <c:pt idx="301">
                  <c:v>26</c:v>
                </c:pt>
                <c:pt idx="302">
                  <c:v>27</c:v>
                </c:pt>
                <c:pt idx="303">
                  <c:v>27</c:v>
                </c:pt>
                <c:pt idx="304">
                  <c:v>27</c:v>
                </c:pt>
                <c:pt idx="305">
                  <c:v>27</c:v>
                </c:pt>
                <c:pt idx="306">
                  <c:v>27</c:v>
                </c:pt>
                <c:pt idx="307">
                  <c:v>27</c:v>
                </c:pt>
                <c:pt idx="308">
                  <c:v>27</c:v>
                </c:pt>
                <c:pt idx="309">
                  <c:v>27</c:v>
                </c:pt>
                <c:pt idx="310">
                  <c:v>27</c:v>
                </c:pt>
                <c:pt idx="311">
                  <c:v>27</c:v>
                </c:pt>
                <c:pt idx="312">
                  <c:v>27</c:v>
                </c:pt>
                <c:pt idx="313">
                  <c:v>28</c:v>
                </c:pt>
                <c:pt idx="314">
                  <c:v>28</c:v>
                </c:pt>
                <c:pt idx="315">
                  <c:v>28</c:v>
                </c:pt>
                <c:pt idx="316">
                  <c:v>28</c:v>
                </c:pt>
                <c:pt idx="317">
                  <c:v>28</c:v>
                </c:pt>
                <c:pt idx="318">
                  <c:v>27</c:v>
                </c:pt>
                <c:pt idx="319">
                  <c:v>27</c:v>
                </c:pt>
                <c:pt idx="320">
                  <c:v>27</c:v>
                </c:pt>
                <c:pt idx="321">
                  <c:v>27</c:v>
                </c:pt>
                <c:pt idx="322">
                  <c:v>27</c:v>
                </c:pt>
                <c:pt idx="323">
                  <c:v>28</c:v>
                </c:pt>
                <c:pt idx="324">
                  <c:v>27</c:v>
                </c:pt>
                <c:pt idx="325">
                  <c:v>27</c:v>
                </c:pt>
                <c:pt idx="326">
                  <c:v>26</c:v>
                </c:pt>
                <c:pt idx="327">
                  <c:v>26</c:v>
                </c:pt>
                <c:pt idx="328">
                  <c:v>25</c:v>
                </c:pt>
                <c:pt idx="329">
                  <c:v>26</c:v>
                </c:pt>
                <c:pt idx="330">
                  <c:v>27</c:v>
                </c:pt>
                <c:pt idx="331">
                  <c:v>27</c:v>
                </c:pt>
                <c:pt idx="332">
                  <c:v>27</c:v>
                </c:pt>
                <c:pt idx="333">
                  <c:v>27</c:v>
                </c:pt>
                <c:pt idx="334">
                  <c:v>27</c:v>
                </c:pt>
                <c:pt idx="335">
                  <c:v>27</c:v>
                </c:pt>
                <c:pt idx="336">
                  <c:v>27</c:v>
                </c:pt>
                <c:pt idx="337">
                  <c:v>27</c:v>
                </c:pt>
                <c:pt idx="338">
                  <c:v>26</c:v>
                </c:pt>
                <c:pt idx="339">
                  <c:v>26</c:v>
                </c:pt>
                <c:pt idx="340">
                  <c:v>26</c:v>
                </c:pt>
                <c:pt idx="341">
                  <c:v>27</c:v>
                </c:pt>
                <c:pt idx="342">
                  <c:v>27</c:v>
                </c:pt>
                <c:pt idx="343">
                  <c:v>26</c:v>
                </c:pt>
                <c:pt idx="344">
                  <c:v>26</c:v>
                </c:pt>
                <c:pt idx="345">
                  <c:v>26</c:v>
                </c:pt>
                <c:pt idx="346">
                  <c:v>26</c:v>
                </c:pt>
                <c:pt idx="347">
                  <c:v>26</c:v>
                </c:pt>
                <c:pt idx="348">
                  <c:v>26</c:v>
                </c:pt>
                <c:pt idx="349">
                  <c:v>26</c:v>
                </c:pt>
                <c:pt idx="350">
                  <c:v>25</c:v>
                </c:pt>
                <c:pt idx="351">
                  <c:v>25</c:v>
                </c:pt>
                <c:pt idx="352">
                  <c:v>25</c:v>
                </c:pt>
                <c:pt idx="353">
                  <c:v>25</c:v>
                </c:pt>
                <c:pt idx="354">
                  <c:v>25</c:v>
                </c:pt>
                <c:pt idx="355">
                  <c:v>25</c:v>
                </c:pt>
                <c:pt idx="356">
                  <c:v>26</c:v>
                </c:pt>
                <c:pt idx="357">
                  <c:v>26</c:v>
                </c:pt>
                <c:pt idx="358">
                  <c:v>26</c:v>
                </c:pt>
                <c:pt idx="359">
                  <c:v>26</c:v>
                </c:pt>
                <c:pt idx="360">
                  <c:v>27</c:v>
                </c:pt>
                <c:pt idx="361">
                  <c:v>27</c:v>
                </c:pt>
                <c:pt idx="362">
                  <c:v>27</c:v>
                </c:pt>
                <c:pt idx="363">
                  <c:v>27</c:v>
                </c:pt>
                <c:pt idx="364">
                  <c:v>27</c:v>
                </c:pt>
                <c:pt idx="365">
                  <c:v>29</c:v>
                </c:pt>
                <c:pt idx="366">
                  <c:v>30</c:v>
                </c:pt>
                <c:pt idx="367">
                  <c:v>31</c:v>
                </c:pt>
                <c:pt idx="368">
                  <c:v>31</c:v>
                </c:pt>
                <c:pt idx="369">
                  <c:v>31</c:v>
                </c:pt>
                <c:pt idx="370">
                  <c:v>32</c:v>
                </c:pt>
                <c:pt idx="371">
                  <c:v>33</c:v>
                </c:pt>
                <c:pt idx="372">
                  <c:v>34</c:v>
                </c:pt>
                <c:pt idx="373">
                  <c:v>35</c:v>
                </c:pt>
                <c:pt idx="374">
                  <c:v>35</c:v>
                </c:pt>
                <c:pt idx="375">
                  <c:v>34</c:v>
                </c:pt>
                <c:pt idx="376">
                  <c:v>33</c:v>
                </c:pt>
                <c:pt idx="377">
                  <c:v>33</c:v>
                </c:pt>
                <c:pt idx="378">
                  <c:v>34</c:v>
                </c:pt>
                <c:pt idx="379">
                  <c:v>33</c:v>
                </c:pt>
                <c:pt idx="380">
                  <c:v>33</c:v>
                </c:pt>
                <c:pt idx="381">
                  <c:v>32</c:v>
                </c:pt>
                <c:pt idx="382">
                  <c:v>30</c:v>
                </c:pt>
                <c:pt idx="383">
                  <c:v>30</c:v>
                </c:pt>
                <c:pt idx="384">
                  <c:v>34</c:v>
                </c:pt>
                <c:pt idx="385">
                  <c:v>36</c:v>
                </c:pt>
                <c:pt idx="386">
                  <c:v>36</c:v>
                </c:pt>
                <c:pt idx="387">
                  <c:v>36</c:v>
                </c:pt>
                <c:pt idx="388">
                  <c:v>36</c:v>
                </c:pt>
                <c:pt idx="389">
                  <c:v>37</c:v>
                </c:pt>
                <c:pt idx="390">
                  <c:v>37</c:v>
                </c:pt>
                <c:pt idx="391">
                  <c:v>41</c:v>
                </c:pt>
                <c:pt idx="392">
                  <c:v>43</c:v>
                </c:pt>
                <c:pt idx="393">
                  <c:v>48</c:v>
                </c:pt>
                <c:pt idx="394">
                  <c:v>49</c:v>
                </c:pt>
                <c:pt idx="395">
                  <c:v>50</c:v>
                </c:pt>
                <c:pt idx="396">
                  <c:v>49</c:v>
                </c:pt>
                <c:pt idx="397">
                  <c:v>48</c:v>
                </c:pt>
                <c:pt idx="398">
                  <c:v>50</c:v>
                </c:pt>
                <c:pt idx="399">
                  <c:v>52</c:v>
                </c:pt>
                <c:pt idx="400">
                  <c:v>52</c:v>
                </c:pt>
                <c:pt idx="401">
                  <c:v>53</c:v>
                </c:pt>
                <c:pt idx="402">
                  <c:v>54</c:v>
                </c:pt>
                <c:pt idx="403">
                  <c:v>55</c:v>
                </c:pt>
                <c:pt idx="404">
                  <c:v>53</c:v>
                </c:pt>
                <c:pt idx="405">
                  <c:v>55</c:v>
                </c:pt>
                <c:pt idx="406">
                  <c:v>51</c:v>
                </c:pt>
                <c:pt idx="407">
                  <c:v>51</c:v>
                </c:pt>
                <c:pt idx="408">
                  <c:v>47</c:v>
                </c:pt>
                <c:pt idx="409">
                  <c:v>52</c:v>
                </c:pt>
                <c:pt idx="410">
                  <c:v>52</c:v>
                </c:pt>
                <c:pt idx="411">
                  <c:v>53</c:v>
                </c:pt>
                <c:pt idx="412">
                  <c:v>65</c:v>
                </c:pt>
                <c:pt idx="413">
                  <c:v>68</c:v>
                </c:pt>
                <c:pt idx="414">
                  <c:v>76</c:v>
                </c:pt>
                <c:pt idx="415">
                  <c:v>79</c:v>
                </c:pt>
                <c:pt idx="416">
                  <c:v>85</c:v>
                </c:pt>
                <c:pt idx="417">
                  <c:v>81</c:v>
                </c:pt>
                <c:pt idx="418">
                  <c:v>84</c:v>
                </c:pt>
                <c:pt idx="419">
                  <c:v>99</c:v>
                </c:pt>
                <c:pt idx="420">
                  <c:v>101</c:v>
                </c:pt>
                <c:pt idx="421">
                  <c:v>112</c:v>
                </c:pt>
                <c:pt idx="422">
                  <c:v>113</c:v>
                </c:pt>
                <c:pt idx="423">
                  <c:v>118</c:v>
                </c:pt>
                <c:pt idx="424">
                  <c:v>117</c:v>
                </c:pt>
                <c:pt idx="425">
                  <c:v>118</c:v>
                </c:pt>
                <c:pt idx="426">
                  <c:v>153</c:v>
                </c:pt>
                <c:pt idx="427">
                  <c:v>163</c:v>
                </c:pt>
                <c:pt idx="428">
                  <c:v>174</c:v>
                </c:pt>
                <c:pt idx="429">
                  <c:v>189</c:v>
                </c:pt>
                <c:pt idx="430">
                  <c:v>202</c:v>
                </c:pt>
                <c:pt idx="431">
                  <c:v>212</c:v>
                </c:pt>
                <c:pt idx="432">
                  <c:v>213</c:v>
                </c:pt>
                <c:pt idx="433">
                  <c:v>243</c:v>
                </c:pt>
                <c:pt idx="434">
                  <c:v>263</c:v>
                </c:pt>
                <c:pt idx="435">
                  <c:v>280</c:v>
                </c:pt>
                <c:pt idx="436">
                  <c:v>310</c:v>
                </c:pt>
                <c:pt idx="437">
                  <c:v>338</c:v>
                </c:pt>
                <c:pt idx="438">
                  <c:v>345</c:v>
                </c:pt>
                <c:pt idx="439">
                  <c:v>351</c:v>
                </c:pt>
                <c:pt idx="440">
                  <c:v>381</c:v>
                </c:pt>
                <c:pt idx="441">
                  <c:v>412</c:v>
                </c:pt>
                <c:pt idx="442">
                  <c:v>412</c:v>
                </c:pt>
                <c:pt idx="443">
                  <c:v>436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DC7-418F-9894-CC9725FB542B}"/>
            </c:ext>
          </c:extLst>
        </c:ser>
        <c:ser>
          <c:idx val="2"/>
          <c:order val="2"/>
          <c:tx>
            <c:strRef>
              <c:f>List1!$D$1</c:f>
              <c:strCache>
                <c:ptCount val="1"/>
                <c:pt idx="0">
                  <c:v>Celkem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List1!$A$2:$A$445</c:f>
              <c:numCache>
                <c:formatCode>m/d/yyyy</c:formatCode>
                <c:ptCount val="444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  <c:pt idx="416">
                  <c:v>44491</c:v>
                </c:pt>
                <c:pt idx="417">
                  <c:v>44492</c:v>
                </c:pt>
                <c:pt idx="418">
                  <c:v>44493</c:v>
                </c:pt>
                <c:pt idx="419">
                  <c:v>44494</c:v>
                </c:pt>
                <c:pt idx="420">
                  <c:v>44495</c:v>
                </c:pt>
                <c:pt idx="421">
                  <c:v>44496</c:v>
                </c:pt>
                <c:pt idx="422">
                  <c:v>44497</c:v>
                </c:pt>
                <c:pt idx="423">
                  <c:v>44498</c:v>
                </c:pt>
                <c:pt idx="424">
                  <c:v>44499</c:v>
                </c:pt>
                <c:pt idx="425">
                  <c:v>44500</c:v>
                </c:pt>
                <c:pt idx="426">
                  <c:v>44501</c:v>
                </c:pt>
                <c:pt idx="427">
                  <c:v>44502</c:v>
                </c:pt>
                <c:pt idx="428">
                  <c:v>44503</c:v>
                </c:pt>
                <c:pt idx="429">
                  <c:v>44504</c:v>
                </c:pt>
                <c:pt idx="430">
                  <c:v>44505</c:v>
                </c:pt>
                <c:pt idx="431">
                  <c:v>44506</c:v>
                </c:pt>
                <c:pt idx="432">
                  <c:v>44507</c:v>
                </c:pt>
                <c:pt idx="433">
                  <c:v>44508</c:v>
                </c:pt>
                <c:pt idx="434">
                  <c:v>44509</c:v>
                </c:pt>
                <c:pt idx="435">
                  <c:v>44510</c:v>
                </c:pt>
                <c:pt idx="436">
                  <c:v>44511</c:v>
                </c:pt>
                <c:pt idx="437">
                  <c:v>44512</c:v>
                </c:pt>
                <c:pt idx="438">
                  <c:v>44513</c:v>
                </c:pt>
                <c:pt idx="439">
                  <c:v>44514</c:v>
                </c:pt>
                <c:pt idx="440">
                  <c:v>44515</c:v>
                </c:pt>
                <c:pt idx="441">
                  <c:v>44516</c:v>
                </c:pt>
                <c:pt idx="442">
                  <c:v>44517</c:v>
                </c:pt>
                <c:pt idx="443">
                  <c:v>44518</c:v>
                </c:pt>
              </c:numCache>
            </c:numRef>
          </c:cat>
          <c:val>
            <c:numRef>
              <c:f>List1!$D$2:$D$445</c:f>
              <c:numCache>
                <c:formatCode>General</c:formatCode>
                <c:ptCount val="444"/>
                <c:pt idx="0">
                  <c:v>7</c:v>
                </c:pt>
                <c:pt idx="1">
                  <c:v>6</c:v>
                </c:pt>
                <c:pt idx="2">
                  <c:v>6</c:v>
                </c:pt>
                <c:pt idx="3">
                  <c:v>9</c:v>
                </c:pt>
                <c:pt idx="4">
                  <c:v>7</c:v>
                </c:pt>
                <c:pt idx="5">
                  <c:v>7</c:v>
                </c:pt>
                <c:pt idx="6">
                  <c:v>7</c:v>
                </c:pt>
                <c:pt idx="7">
                  <c:v>8</c:v>
                </c:pt>
                <c:pt idx="8">
                  <c:v>10</c:v>
                </c:pt>
                <c:pt idx="9">
                  <c:v>9</c:v>
                </c:pt>
                <c:pt idx="10">
                  <c:v>9</c:v>
                </c:pt>
                <c:pt idx="11">
                  <c:v>12</c:v>
                </c:pt>
                <c:pt idx="12">
                  <c:v>3</c:v>
                </c:pt>
                <c:pt idx="13">
                  <c:v>5</c:v>
                </c:pt>
                <c:pt idx="14">
                  <c:v>5</c:v>
                </c:pt>
                <c:pt idx="15">
                  <c:v>7</c:v>
                </c:pt>
                <c:pt idx="16">
                  <c:v>8</c:v>
                </c:pt>
                <c:pt idx="17">
                  <c:v>10</c:v>
                </c:pt>
                <c:pt idx="18">
                  <c:v>9</c:v>
                </c:pt>
                <c:pt idx="19">
                  <c:v>14</c:v>
                </c:pt>
                <c:pt idx="20">
                  <c:v>13</c:v>
                </c:pt>
                <c:pt idx="21">
                  <c:v>13</c:v>
                </c:pt>
                <c:pt idx="22">
                  <c:v>14</c:v>
                </c:pt>
                <c:pt idx="23">
                  <c:v>21</c:v>
                </c:pt>
                <c:pt idx="24">
                  <c:v>30</c:v>
                </c:pt>
                <c:pt idx="25">
                  <c:v>39</c:v>
                </c:pt>
                <c:pt idx="26">
                  <c:v>40</c:v>
                </c:pt>
                <c:pt idx="27">
                  <c:v>43</c:v>
                </c:pt>
                <c:pt idx="28">
                  <c:v>65</c:v>
                </c:pt>
                <c:pt idx="29">
                  <c:v>98</c:v>
                </c:pt>
                <c:pt idx="30">
                  <c:v>154</c:v>
                </c:pt>
                <c:pt idx="31">
                  <c:v>293</c:v>
                </c:pt>
                <c:pt idx="32">
                  <c:v>353</c:v>
                </c:pt>
                <c:pt idx="33">
                  <c:v>418</c:v>
                </c:pt>
                <c:pt idx="34">
                  <c:v>619</c:v>
                </c:pt>
                <c:pt idx="35">
                  <c:v>727</c:v>
                </c:pt>
                <c:pt idx="36">
                  <c:v>792</c:v>
                </c:pt>
                <c:pt idx="37">
                  <c:v>940</c:v>
                </c:pt>
                <c:pt idx="38">
                  <c:v>1152</c:v>
                </c:pt>
                <c:pt idx="39">
                  <c:v>1210</c:v>
                </c:pt>
                <c:pt idx="40">
                  <c:v>1191</c:v>
                </c:pt>
                <c:pt idx="41">
                  <c:v>1424</c:v>
                </c:pt>
                <c:pt idx="42">
                  <c:v>1713</c:v>
                </c:pt>
                <c:pt idx="43">
                  <c:v>2007</c:v>
                </c:pt>
                <c:pt idx="44">
                  <c:v>2336</c:v>
                </c:pt>
                <c:pt idx="45">
                  <c:v>2629</c:v>
                </c:pt>
                <c:pt idx="46">
                  <c:v>2772</c:v>
                </c:pt>
                <c:pt idx="47">
                  <c:v>2721</c:v>
                </c:pt>
                <c:pt idx="48">
                  <c:v>3024</c:v>
                </c:pt>
                <c:pt idx="49">
                  <c:v>3272</c:v>
                </c:pt>
                <c:pt idx="50">
                  <c:v>3765</c:v>
                </c:pt>
                <c:pt idx="51">
                  <c:v>4077</c:v>
                </c:pt>
                <c:pt idx="52">
                  <c:v>4621</c:v>
                </c:pt>
                <c:pt idx="53">
                  <c:v>4776</c:v>
                </c:pt>
                <c:pt idx="54">
                  <c:v>4783</c:v>
                </c:pt>
                <c:pt idx="55">
                  <c:v>5119</c:v>
                </c:pt>
                <c:pt idx="56">
                  <c:v>5616</c:v>
                </c:pt>
                <c:pt idx="57">
                  <c:v>5654</c:v>
                </c:pt>
                <c:pt idx="58">
                  <c:v>6482</c:v>
                </c:pt>
                <c:pt idx="59">
                  <c:v>6909</c:v>
                </c:pt>
                <c:pt idx="60">
                  <c:v>6909</c:v>
                </c:pt>
                <c:pt idx="61">
                  <c:v>6645</c:v>
                </c:pt>
                <c:pt idx="62">
                  <c:v>6717</c:v>
                </c:pt>
                <c:pt idx="63">
                  <c:v>6571</c:v>
                </c:pt>
                <c:pt idx="64">
                  <c:v>6965</c:v>
                </c:pt>
                <c:pt idx="65">
                  <c:v>7465</c:v>
                </c:pt>
                <c:pt idx="66">
                  <c:v>7141</c:v>
                </c:pt>
                <c:pt idx="67">
                  <c:v>6541</c:v>
                </c:pt>
                <c:pt idx="68">
                  <c:v>6359</c:v>
                </c:pt>
                <c:pt idx="69">
                  <c:v>5960</c:v>
                </c:pt>
                <c:pt idx="70">
                  <c:v>5697</c:v>
                </c:pt>
                <c:pt idx="71">
                  <c:v>6229</c:v>
                </c:pt>
                <c:pt idx="72">
                  <c:v>6729</c:v>
                </c:pt>
                <c:pt idx="73">
                  <c:v>6679</c:v>
                </c:pt>
                <c:pt idx="74">
                  <c:v>6135</c:v>
                </c:pt>
                <c:pt idx="75">
                  <c:v>5778</c:v>
                </c:pt>
                <c:pt idx="76">
                  <c:v>5741</c:v>
                </c:pt>
                <c:pt idx="77">
                  <c:v>5370</c:v>
                </c:pt>
                <c:pt idx="78">
                  <c:v>5661</c:v>
                </c:pt>
                <c:pt idx="79">
                  <c:v>5878</c:v>
                </c:pt>
                <c:pt idx="80">
                  <c:v>5879</c:v>
                </c:pt>
                <c:pt idx="81">
                  <c:v>5243</c:v>
                </c:pt>
                <c:pt idx="82">
                  <c:v>4783</c:v>
                </c:pt>
                <c:pt idx="83">
                  <c:v>4886</c:v>
                </c:pt>
                <c:pt idx="84">
                  <c:v>4538</c:v>
                </c:pt>
                <c:pt idx="85">
                  <c:v>4553</c:v>
                </c:pt>
                <c:pt idx="86">
                  <c:v>4668</c:v>
                </c:pt>
                <c:pt idx="87">
                  <c:v>4388</c:v>
                </c:pt>
                <c:pt idx="88">
                  <c:v>4319</c:v>
                </c:pt>
                <c:pt idx="89">
                  <c:v>3912</c:v>
                </c:pt>
                <c:pt idx="90">
                  <c:v>3793</c:v>
                </c:pt>
                <c:pt idx="91">
                  <c:v>3600</c:v>
                </c:pt>
                <c:pt idx="92">
                  <c:v>3678</c:v>
                </c:pt>
                <c:pt idx="93">
                  <c:v>3772</c:v>
                </c:pt>
                <c:pt idx="94">
                  <c:v>3589</c:v>
                </c:pt>
                <c:pt idx="95">
                  <c:v>3360</c:v>
                </c:pt>
                <c:pt idx="96">
                  <c:v>3133</c:v>
                </c:pt>
                <c:pt idx="97">
                  <c:v>3145</c:v>
                </c:pt>
                <c:pt idx="98">
                  <c:v>2986</c:v>
                </c:pt>
                <c:pt idx="99">
                  <c:v>3077</c:v>
                </c:pt>
                <c:pt idx="100">
                  <c:v>3175</c:v>
                </c:pt>
                <c:pt idx="101">
                  <c:v>3141</c:v>
                </c:pt>
                <c:pt idx="102">
                  <c:v>2978</c:v>
                </c:pt>
                <c:pt idx="103">
                  <c:v>2890</c:v>
                </c:pt>
                <c:pt idx="104">
                  <c:v>2930</c:v>
                </c:pt>
                <c:pt idx="105">
                  <c:v>2915</c:v>
                </c:pt>
                <c:pt idx="106">
                  <c:v>2983</c:v>
                </c:pt>
                <c:pt idx="107">
                  <c:v>3020</c:v>
                </c:pt>
                <c:pt idx="108">
                  <c:v>3010</c:v>
                </c:pt>
                <c:pt idx="109">
                  <c:v>2824</c:v>
                </c:pt>
                <c:pt idx="110">
                  <c:v>2708</c:v>
                </c:pt>
                <c:pt idx="111">
                  <c:v>2853</c:v>
                </c:pt>
                <c:pt idx="112">
                  <c:v>2908</c:v>
                </c:pt>
                <c:pt idx="113">
                  <c:v>3017</c:v>
                </c:pt>
                <c:pt idx="114">
                  <c:v>2997</c:v>
                </c:pt>
                <c:pt idx="115">
                  <c:v>2838</c:v>
                </c:pt>
                <c:pt idx="116">
                  <c:v>2768</c:v>
                </c:pt>
                <c:pt idx="117">
                  <c:v>2736</c:v>
                </c:pt>
                <c:pt idx="118">
                  <c:v>2890</c:v>
                </c:pt>
                <c:pt idx="119">
                  <c:v>3024</c:v>
                </c:pt>
                <c:pt idx="120">
                  <c:v>3196</c:v>
                </c:pt>
                <c:pt idx="121">
                  <c:v>3343</c:v>
                </c:pt>
                <c:pt idx="122">
                  <c:v>3113</c:v>
                </c:pt>
                <c:pt idx="123">
                  <c:v>3005</c:v>
                </c:pt>
                <c:pt idx="124">
                  <c:v>2771</c:v>
                </c:pt>
                <c:pt idx="125">
                  <c:v>3252</c:v>
                </c:pt>
                <c:pt idx="126">
                  <c:v>3460</c:v>
                </c:pt>
                <c:pt idx="127">
                  <c:v>3623</c:v>
                </c:pt>
                <c:pt idx="128">
                  <c:v>3824</c:v>
                </c:pt>
                <c:pt idx="129">
                  <c:v>3724</c:v>
                </c:pt>
                <c:pt idx="130">
                  <c:v>3475</c:v>
                </c:pt>
                <c:pt idx="131">
                  <c:v>3208</c:v>
                </c:pt>
                <c:pt idx="132">
                  <c:v>3491</c:v>
                </c:pt>
                <c:pt idx="133">
                  <c:v>3627</c:v>
                </c:pt>
                <c:pt idx="134">
                  <c:v>3799</c:v>
                </c:pt>
                <c:pt idx="135">
                  <c:v>3845</c:v>
                </c:pt>
                <c:pt idx="136">
                  <c:v>3617</c:v>
                </c:pt>
                <c:pt idx="137">
                  <c:v>3276</c:v>
                </c:pt>
                <c:pt idx="138">
                  <c:v>3012</c:v>
                </c:pt>
                <c:pt idx="139">
                  <c:v>2947</c:v>
                </c:pt>
                <c:pt idx="140">
                  <c:v>2782</c:v>
                </c:pt>
                <c:pt idx="141">
                  <c:v>2898</c:v>
                </c:pt>
                <c:pt idx="142">
                  <c:v>2994</c:v>
                </c:pt>
                <c:pt idx="143">
                  <c:v>2769</c:v>
                </c:pt>
                <c:pt idx="144">
                  <c:v>2628</c:v>
                </c:pt>
                <c:pt idx="145">
                  <c:v>2417</c:v>
                </c:pt>
                <c:pt idx="146">
                  <c:v>2392</c:v>
                </c:pt>
                <c:pt idx="147">
                  <c:v>2342</c:v>
                </c:pt>
                <c:pt idx="148">
                  <c:v>2418</c:v>
                </c:pt>
                <c:pt idx="149">
                  <c:v>2463</c:v>
                </c:pt>
                <c:pt idx="150">
                  <c:v>2237</c:v>
                </c:pt>
                <c:pt idx="151">
                  <c:v>2128</c:v>
                </c:pt>
                <c:pt idx="152">
                  <c:v>1914</c:v>
                </c:pt>
                <c:pt idx="153">
                  <c:v>1960</c:v>
                </c:pt>
                <c:pt idx="154">
                  <c:v>1972</c:v>
                </c:pt>
                <c:pt idx="155">
                  <c:v>2061</c:v>
                </c:pt>
                <c:pt idx="156">
                  <c:v>2110</c:v>
                </c:pt>
                <c:pt idx="157">
                  <c:v>2026</c:v>
                </c:pt>
                <c:pt idx="158">
                  <c:v>1894</c:v>
                </c:pt>
                <c:pt idx="159">
                  <c:v>1797</c:v>
                </c:pt>
                <c:pt idx="160">
                  <c:v>1831</c:v>
                </c:pt>
                <c:pt idx="161">
                  <c:v>1793</c:v>
                </c:pt>
                <c:pt idx="162">
                  <c:v>1849</c:v>
                </c:pt>
                <c:pt idx="163">
                  <c:v>1920</c:v>
                </c:pt>
                <c:pt idx="164">
                  <c:v>1847</c:v>
                </c:pt>
                <c:pt idx="165">
                  <c:v>1667</c:v>
                </c:pt>
                <c:pt idx="166">
                  <c:v>1524</c:v>
                </c:pt>
                <c:pt idx="167">
                  <c:v>1520</c:v>
                </c:pt>
                <c:pt idx="168">
                  <c:v>1427</c:v>
                </c:pt>
                <c:pt idx="169">
                  <c:v>1425</c:v>
                </c:pt>
                <c:pt idx="170">
                  <c:v>1453</c:v>
                </c:pt>
                <c:pt idx="171">
                  <c:v>1364</c:v>
                </c:pt>
                <c:pt idx="172">
                  <c:v>1264</c:v>
                </c:pt>
                <c:pt idx="173">
                  <c:v>1165</c:v>
                </c:pt>
                <c:pt idx="174">
                  <c:v>1238</c:v>
                </c:pt>
                <c:pt idx="175">
                  <c:v>1224</c:v>
                </c:pt>
                <c:pt idx="176">
                  <c:v>1251</c:v>
                </c:pt>
                <c:pt idx="177">
                  <c:v>1305</c:v>
                </c:pt>
                <c:pt idx="178">
                  <c:v>1271</c:v>
                </c:pt>
                <c:pt idx="179">
                  <c:v>1189</c:v>
                </c:pt>
                <c:pt idx="180">
                  <c:v>1135</c:v>
                </c:pt>
                <c:pt idx="181">
                  <c:v>1205</c:v>
                </c:pt>
                <c:pt idx="182">
                  <c:v>1164</c:v>
                </c:pt>
                <c:pt idx="183">
                  <c:v>1211</c:v>
                </c:pt>
                <c:pt idx="184">
                  <c:v>1226</c:v>
                </c:pt>
                <c:pt idx="185">
                  <c:v>1107</c:v>
                </c:pt>
                <c:pt idx="186">
                  <c:v>1027</c:v>
                </c:pt>
                <c:pt idx="187">
                  <c:v>950</c:v>
                </c:pt>
                <c:pt idx="188">
                  <c:v>962</c:v>
                </c:pt>
                <c:pt idx="189">
                  <c:v>963</c:v>
                </c:pt>
                <c:pt idx="190">
                  <c:v>1024</c:v>
                </c:pt>
                <c:pt idx="191">
                  <c:v>1038</c:v>
                </c:pt>
                <c:pt idx="192">
                  <c:v>1075</c:v>
                </c:pt>
                <c:pt idx="193">
                  <c:v>1082</c:v>
                </c:pt>
                <c:pt idx="194">
                  <c:v>1088</c:v>
                </c:pt>
                <c:pt idx="195">
                  <c:v>1144</c:v>
                </c:pt>
                <c:pt idx="196">
                  <c:v>1042</c:v>
                </c:pt>
                <c:pt idx="197">
                  <c:v>997</c:v>
                </c:pt>
                <c:pt idx="198">
                  <c:v>945</c:v>
                </c:pt>
                <c:pt idx="199">
                  <c:v>924</c:v>
                </c:pt>
                <c:pt idx="200">
                  <c:v>871</c:v>
                </c:pt>
                <c:pt idx="201">
                  <c:v>864</c:v>
                </c:pt>
                <c:pt idx="202">
                  <c:v>890</c:v>
                </c:pt>
                <c:pt idx="203">
                  <c:v>846</c:v>
                </c:pt>
                <c:pt idx="204">
                  <c:v>786</c:v>
                </c:pt>
                <c:pt idx="205">
                  <c:v>754</c:v>
                </c:pt>
                <c:pt idx="206">
                  <c:v>724</c:v>
                </c:pt>
                <c:pt idx="207">
                  <c:v>667</c:v>
                </c:pt>
                <c:pt idx="208">
                  <c:v>658</c:v>
                </c:pt>
                <c:pt idx="209">
                  <c:v>676</c:v>
                </c:pt>
                <c:pt idx="210">
                  <c:v>629</c:v>
                </c:pt>
                <c:pt idx="211">
                  <c:v>593</c:v>
                </c:pt>
                <c:pt idx="212">
                  <c:v>568</c:v>
                </c:pt>
                <c:pt idx="213">
                  <c:v>514</c:v>
                </c:pt>
                <c:pt idx="214">
                  <c:v>488</c:v>
                </c:pt>
                <c:pt idx="215">
                  <c:v>487</c:v>
                </c:pt>
                <c:pt idx="216">
                  <c:v>486</c:v>
                </c:pt>
                <c:pt idx="217">
                  <c:v>441</c:v>
                </c:pt>
                <c:pt idx="218">
                  <c:v>431</c:v>
                </c:pt>
                <c:pt idx="219">
                  <c:v>414</c:v>
                </c:pt>
                <c:pt idx="220">
                  <c:v>379</c:v>
                </c:pt>
                <c:pt idx="221">
                  <c:v>358</c:v>
                </c:pt>
                <c:pt idx="222">
                  <c:v>353</c:v>
                </c:pt>
                <c:pt idx="223">
                  <c:v>357</c:v>
                </c:pt>
                <c:pt idx="224">
                  <c:v>323</c:v>
                </c:pt>
                <c:pt idx="225">
                  <c:v>294</c:v>
                </c:pt>
                <c:pt idx="226">
                  <c:v>277</c:v>
                </c:pt>
                <c:pt idx="227">
                  <c:v>259</c:v>
                </c:pt>
                <c:pt idx="228">
                  <c:v>256</c:v>
                </c:pt>
                <c:pt idx="229">
                  <c:v>254</c:v>
                </c:pt>
                <c:pt idx="230">
                  <c:v>266</c:v>
                </c:pt>
                <c:pt idx="231">
                  <c:v>254</c:v>
                </c:pt>
                <c:pt idx="232">
                  <c:v>223</c:v>
                </c:pt>
                <c:pt idx="233">
                  <c:v>204</c:v>
                </c:pt>
                <c:pt idx="234">
                  <c:v>197</c:v>
                </c:pt>
                <c:pt idx="235">
                  <c:v>185</c:v>
                </c:pt>
                <c:pt idx="236">
                  <c:v>182</c:v>
                </c:pt>
                <c:pt idx="237">
                  <c:v>184</c:v>
                </c:pt>
                <c:pt idx="238">
                  <c:v>177</c:v>
                </c:pt>
                <c:pt idx="239">
                  <c:v>171</c:v>
                </c:pt>
                <c:pt idx="240">
                  <c:v>166</c:v>
                </c:pt>
                <c:pt idx="241">
                  <c:v>162</c:v>
                </c:pt>
                <c:pt idx="242">
                  <c:v>152</c:v>
                </c:pt>
                <c:pt idx="243">
                  <c:v>151</c:v>
                </c:pt>
                <c:pt idx="244">
                  <c:v>153</c:v>
                </c:pt>
                <c:pt idx="245">
                  <c:v>139</c:v>
                </c:pt>
                <c:pt idx="246">
                  <c:v>131</c:v>
                </c:pt>
                <c:pt idx="247">
                  <c:v>126</c:v>
                </c:pt>
                <c:pt idx="248">
                  <c:v>123</c:v>
                </c:pt>
                <c:pt idx="249">
                  <c:v>112</c:v>
                </c:pt>
                <c:pt idx="250">
                  <c:v>113</c:v>
                </c:pt>
                <c:pt idx="251">
                  <c:v>118</c:v>
                </c:pt>
                <c:pt idx="252">
                  <c:v>114</c:v>
                </c:pt>
                <c:pt idx="253">
                  <c:v>107</c:v>
                </c:pt>
                <c:pt idx="254">
                  <c:v>106</c:v>
                </c:pt>
                <c:pt idx="255">
                  <c:v>105</c:v>
                </c:pt>
                <c:pt idx="256">
                  <c:v>100</c:v>
                </c:pt>
                <c:pt idx="257">
                  <c:v>99</c:v>
                </c:pt>
                <c:pt idx="258">
                  <c:v>102</c:v>
                </c:pt>
                <c:pt idx="259">
                  <c:v>99</c:v>
                </c:pt>
                <c:pt idx="260">
                  <c:v>96</c:v>
                </c:pt>
                <c:pt idx="261">
                  <c:v>94</c:v>
                </c:pt>
                <c:pt idx="262">
                  <c:v>93</c:v>
                </c:pt>
                <c:pt idx="263">
                  <c:v>89</c:v>
                </c:pt>
                <c:pt idx="264">
                  <c:v>88</c:v>
                </c:pt>
                <c:pt idx="265">
                  <c:v>91</c:v>
                </c:pt>
                <c:pt idx="266">
                  <c:v>88</c:v>
                </c:pt>
                <c:pt idx="267">
                  <c:v>84</c:v>
                </c:pt>
                <c:pt idx="268">
                  <c:v>81</c:v>
                </c:pt>
                <c:pt idx="269">
                  <c:v>78</c:v>
                </c:pt>
                <c:pt idx="270">
                  <c:v>76</c:v>
                </c:pt>
                <c:pt idx="271">
                  <c:v>73</c:v>
                </c:pt>
                <c:pt idx="272">
                  <c:v>71</c:v>
                </c:pt>
                <c:pt idx="273">
                  <c:v>67</c:v>
                </c:pt>
                <c:pt idx="274">
                  <c:v>67</c:v>
                </c:pt>
                <c:pt idx="275">
                  <c:v>62</c:v>
                </c:pt>
                <c:pt idx="276">
                  <c:v>57</c:v>
                </c:pt>
                <c:pt idx="277">
                  <c:v>56</c:v>
                </c:pt>
                <c:pt idx="278">
                  <c:v>56</c:v>
                </c:pt>
                <c:pt idx="279">
                  <c:v>55</c:v>
                </c:pt>
                <c:pt idx="280">
                  <c:v>53</c:v>
                </c:pt>
                <c:pt idx="281">
                  <c:v>50</c:v>
                </c:pt>
                <c:pt idx="282">
                  <c:v>49</c:v>
                </c:pt>
                <c:pt idx="283">
                  <c:v>50</c:v>
                </c:pt>
                <c:pt idx="284">
                  <c:v>47</c:v>
                </c:pt>
                <c:pt idx="285">
                  <c:v>47</c:v>
                </c:pt>
                <c:pt idx="286">
                  <c:v>47</c:v>
                </c:pt>
                <c:pt idx="287">
                  <c:v>47</c:v>
                </c:pt>
                <c:pt idx="288">
                  <c:v>47</c:v>
                </c:pt>
                <c:pt idx="289">
                  <c:v>46</c:v>
                </c:pt>
                <c:pt idx="290">
                  <c:v>46</c:v>
                </c:pt>
                <c:pt idx="291">
                  <c:v>46</c:v>
                </c:pt>
                <c:pt idx="292">
                  <c:v>46</c:v>
                </c:pt>
                <c:pt idx="293">
                  <c:v>46</c:v>
                </c:pt>
                <c:pt idx="294">
                  <c:v>46</c:v>
                </c:pt>
                <c:pt idx="295">
                  <c:v>47</c:v>
                </c:pt>
                <c:pt idx="296">
                  <c:v>47</c:v>
                </c:pt>
                <c:pt idx="297">
                  <c:v>45</c:v>
                </c:pt>
                <c:pt idx="298">
                  <c:v>45</c:v>
                </c:pt>
                <c:pt idx="299">
                  <c:v>45</c:v>
                </c:pt>
                <c:pt idx="300">
                  <c:v>45</c:v>
                </c:pt>
                <c:pt idx="301">
                  <c:v>45</c:v>
                </c:pt>
                <c:pt idx="302">
                  <c:v>45</c:v>
                </c:pt>
                <c:pt idx="303">
                  <c:v>46</c:v>
                </c:pt>
                <c:pt idx="304">
                  <c:v>44</c:v>
                </c:pt>
                <c:pt idx="305">
                  <c:v>44</c:v>
                </c:pt>
                <c:pt idx="306">
                  <c:v>45</c:v>
                </c:pt>
                <c:pt idx="307">
                  <c:v>45</c:v>
                </c:pt>
                <c:pt idx="308">
                  <c:v>45</c:v>
                </c:pt>
                <c:pt idx="309">
                  <c:v>45</c:v>
                </c:pt>
                <c:pt idx="310">
                  <c:v>44</c:v>
                </c:pt>
                <c:pt idx="311">
                  <c:v>44</c:v>
                </c:pt>
                <c:pt idx="312">
                  <c:v>44</c:v>
                </c:pt>
                <c:pt idx="313">
                  <c:v>45</c:v>
                </c:pt>
                <c:pt idx="314">
                  <c:v>45</c:v>
                </c:pt>
                <c:pt idx="315">
                  <c:v>45</c:v>
                </c:pt>
                <c:pt idx="316">
                  <c:v>45</c:v>
                </c:pt>
                <c:pt idx="317">
                  <c:v>45</c:v>
                </c:pt>
                <c:pt idx="318">
                  <c:v>44</c:v>
                </c:pt>
                <c:pt idx="319">
                  <c:v>44</c:v>
                </c:pt>
                <c:pt idx="320">
                  <c:v>44</c:v>
                </c:pt>
                <c:pt idx="321">
                  <c:v>44</c:v>
                </c:pt>
                <c:pt idx="322">
                  <c:v>43</c:v>
                </c:pt>
                <c:pt idx="323">
                  <c:v>44</c:v>
                </c:pt>
                <c:pt idx="324">
                  <c:v>43</c:v>
                </c:pt>
                <c:pt idx="325">
                  <c:v>43</c:v>
                </c:pt>
                <c:pt idx="326">
                  <c:v>43</c:v>
                </c:pt>
                <c:pt idx="327">
                  <c:v>42</c:v>
                </c:pt>
                <c:pt idx="328">
                  <c:v>41</c:v>
                </c:pt>
                <c:pt idx="329">
                  <c:v>42</c:v>
                </c:pt>
                <c:pt idx="330">
                  <c:v>43</c:v>
                </c:pt>
                <c:pt idx="331">
                  <c:v>43</c:v>
                </c:pt>
                <c:pt idx="332">
                  <c:v>42</c:v>
                </c:pt>
                <c:pt idx="333">
                  <c:v>42</c:v>
                </c:pt>
                <c:pt idx="334">
                  <c:v>42</c:v>
                </c:pt>
                <c:pt idx="335">
                  <c:v>42</c:v>
                </c:pt>
                <c:pt idx="336">
                  <c:v>41</c:v>
                </c:pt>
                <c:pt idx="337">
                  <c:v>41</c:v>
                </c:pt>
                <c:pt idx="338">
                  <c:v>40</c:v>
                </c:pt>
                <c:pt idx="339">
                  <c:v>40</c:v>
                </c:pt>
                <c:pt idx="340">
                  <c:v>40</c:v>
                </c:pt>
                <c:pt idx="341">
                  <c:v>41</c:v>
                </c:pt>
                <c:pt idx="342">
                  <c:v>41</c:v>
                </c:pt>
                <c:pt idx="343">
                  <c:v>40</c:v>
                </c:pt>
                <c:pt idx="344">
                  <c:v>40</c:v>
                </c:pt>
                <c:pt idx="345">
                  <c:v>40</c:v>
                </c:pt>
                <c:pt idx="346">
                  <c:v>40</c:v>
                </c:pt>
                <c:pt idx="347">
                  <c:v>40</c:v>
                </c:pt>
                <c:pt idx="348">
                  <c:v>40</c:v>
                </c:pt>
                <c:pt idx="349">
                  <c:v>41</c:v>
                </c:pt>
                <c:pt idx="350">
                  <c:v>41</c:v>
                </c:pt>
                <c:pt idx="351">
                  <c:v>41</c:v>
                </c:pt>
                <c:pt idx="352">
                  <c:v>42</c:v>
                </c:pt>
                <c:pt idx="353">
                  <c:v>41</c:v>
                </c:pt>
                <c:pt idx="354">
                  <c:v>41</c:v>
                </c:pt>
                <c:pt idx="355">
                  <c:v>41</c:v>
                </c:pt>
                <c:pt idx="356">
                  <c:v>44</c:v>
                </c:pt>
                <c:pt idx="357">
                  <c:v>44</c:v>
                </c:pt>
                <c:pt idx="358">
                  <c:v>44</c:v>
                </c:pt>
                <c:pt idx="359">
                  <c:v>44</c:v>
                </c:pt>
                <c:pt idx="360">
                  <c:v>45</c:v>
                </c:pt>
                <c:pt idx="361">
                  <c:v>44</c:v>
                </c:pt>
                <c:pt idx="362">
                  <c:v>44</c:v>
                </c:pt>
                <c:pt idx="363">
                  <c:v>44</c:v>
                </c:pt>
                <c:pt idx="364">
                  <c:v>44</c:v>
                </c:pt>
                <c:pt idx="365">
                  <c:v>47</c:v>
                </c:pt>
                <c:pt idx="366">
                  <c:v>52</c:v>
                </c:pt>
                <c:pt idx="367">
                  <c:v>55</c:v>
                </c:pt>
                <c:pt idx="368">
                  <c:v>56</c:v>
                </c:pt>
                <c:pt idx="369">
                  <c:v>55</c:v>
                </c:pt>
                <c:pt idx="370">
                  <c:v>60</c:v>
                </c:pt>
                <c:pt idx="371">
                  <c:v>58</c:v>
                </c:pt>
                <c:pt idx="372">
                  <c:v>59</c:v>
                </c:pt>
                <c:pt idx="373">
                  <c:v>60</c:v>
                </c:pt>
                <c:pt idx="374">
                  <c:v>60</c:v>
                </c:pt>
                <c:pt idx="375">
                  <c:v>59</c:v>
                </c:pt>
                <c:pt idx="376">
                  <c:v>58</c:v>
                </c:pt>
                <c:pt idx="377">
                  <c:v>59</c:v>
                </c:pt>
                <c:pt idx="378">
                  <c:v>60</c:v>
                </c:pt>
                <c:pt idx="379">
                  <c:v>59</c:v>
                </c:pt>
                <c:pt idx="380">
                  <c:v>58</c:v>
                </c:pt>
                <c:pt idx="381">
                  <c:v>55</c:v>
                </c:pt>
                <c:pt idx="382">
                  <c:v>53</c:v>
                </c:pt>
                <c:pt idx="383">
                  <c:v>53</c:v>
                </c:pt>
                <c:pt idx="384">
                  <c:v>58</c:v>
                </c:pt>
                <c:pt idx="385">
                  <c:v>56</c:v>
                </c:pt>
                <c:pt idx="386">
                  <c:v>57</c:v>
                </c:pt>
                <c:pt idx="387">
                  <c:v>55</c:v>
                </c:pt>
                <c:pt idx="388">
                  <c:v>55</c:v>
                </c:pt>
                <c:pt idx="389">
                  <c:v>56</c:v>
                </c:pt>
                <c:pt idx="390">
                  <c:v>56</c:v>
                </c:pt>
                <c:pt idx="391">
                  <c:v>62</c:v>
                </c:pt>
                <c:pt idx="392">
                  <c:v>62</c:v>
                </c:pt>
                <c:pt idx="393">
                  <c:v>68</c:v>
                </c:pt>
                <c:pt idx="394">
                  <c:v>69</c:v>
                </c:pt>
                <c:pt idx="395">
                  <c:v>71</c:v>
                </c:pt>
                <c:pt idx="396">
                  <c:v>71</c:v>
                </c:pt>
                <c:pt idx="397">
                  <c:v>71</c:v>
                </c:pt>
                <c:pt idx="398">
                  <c:v>75</c:v>
                </c:pt>
                <c:pt idx="399">
                  <c:v>79</c:v>
                </c:pt>
                <c:pt idx="400">
                  <c:v>87</c:v>
                </c:pt>
                <c:pt idx="401">
                  <c:v>87</c:v>
                </c:pt>
                <c:pt idx="402">
                  <c:v>113</c:v>
                </c:pt>
                <c:pt idx="403">
                  <c:v>114</c:v>
                </c:pt>
                <c:pt idx="404">
                  <c:v>112</c:v>
                </c:pt>
                <c:pt idx="405">
                  <c:v>115</c:v>
                </c:pt>
                <c:pt idx="406">
                  <c:v>111</c:v>
                </c:pt>
                <c:pt idx="407">
                  <c:v>130</c:v>
                </c:pt>
                <c:pt idx="408">
                  <c:v>128</c:v>
                </c:pt>
                <c:pt idx="409">
                  <c:v>133</c:v>
                </c:pt>
                <c:pt idx="410">
                  <c:v>133</c:v>
                </c:pt>
                <c:pt idx="411">
                  <c:v>133</c:v>
                </c:pt>
                <c:pt idx="412">
                  <c:v>149</c:v>
                </c:pt>
                <c:pt idx="413">
                  <c:v>152</c:v>
                </c:pt>
                <c:pt idx="414">
                  <c:v>155</c:v>
                </c:pt>
                <c:pt idx="415">
                  <c:v>158</c:v>
                </c:pt>
                <c:pt idx="416">
                  <c:v>147</c:v>
                </c:pt>
                <c:pt idx="417">
                  <c:v>142</c:v>
                </c:pt>
                <c:pt idx="418">
                  <c:v>143</c:v>
                </c:pt>
                <c:pt idx="419">
                  <c:v>171</c:v>
                </c:pt>
                <c:pt idx="420">
                  <c:v>181</c:v>
                </c:pt>
                <c:pt idx="421">
                  <c:v>199</c:v>
                </c:pt>
                <c:pt idx="422">
                  <c:v>184</c:v>
                </c:pt>
                <c:pt idx="423">
                  <c:v>207</c:v>
                </c:pt>
                <c:pt idx="424">
                  <c:v>209</c:v>
                </c:pt>
                <c:pt idx="425">
                  <c:v>219</c:v>
                </c:pt>
                <c:pt idx="426">
                  <c:v>281</c:v>
                </c:pt>
                <c:pt idx="427">
                  <c:v>307</c:v>
                </c:pt>
                <c:pt idx="428">
                  <c:v>318</c:v>
                </c:pt>
                <c:pt idx="429">
                  <c:v>365</c:v>
                </c:pt>
                <c:pt idx="430">
                  <c:v>401</c:v>
                </c:pt>
                <c:pt idx="431">
                  <c:v>408</c:v>
                </c:pt>
                <c:pt idx="432">
                  <c:v>408</c:v>
                </c:pt>
                <c:pt idx="433">
                  <c:v>457</c:v>
                </c:pt>
                <c:pt idx="434">
                  <c:v>493</c:v>
                </c:pt>
                <c:pt idx="435">
                  <c:v>517</c:v>
                </c:pt>
                <c:pt idx="436">
                  <c:v>561</c:v>
                </c:pt>
                <c:pt idx="437">
                  <c:v>604</c:v>
                </c:pt>
                <c:pt idx="438">
                  <c:v>608</c:v>
                </c:pt>
                <c:pt idx="439">
                  <c:v>611</c:v>
                </c:pt>
                <c:pt idx="440">
                  <c:v>658</c:v>
                </c:pt>
                <c:pt idx="441">
                  <c:v>691</c:v>
                </c:pt>
                <c:pt idx="442">
                  <c:v>694</c:v>
                </c:pt>
                <c:pt idx="443">
                  <c:v>745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DC7-418F-9894-CC9725FB54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64139039"/>
        <c:axId val="595872255"/>
      </c:lineChart>
      <c:dateAx>
        <c:axId val="764139039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95872255"/>
        <c:crosses val="autoZero"/>
        <c:auto val="1"/>
        <c:lblOffset val="100"/>
        <c:baseTimeUnit val="days"/>
      </c:dateAx>
      <c:valAx>
        <c:axId val="5958722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764139039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cs-CZ" dirty="0">
                <a:solidFill>
                  <a:schemeClr val="tx1"/>
                </a:solidFill>
              </a:rPr>
              <a:t>Úmrtí klientů podle</a:t>
            </a:r>
            <a:r>
              <a:rPr lang="cs-CZ" baseline="0" dirty="0">
                <a:solidFill>
                  <a:schemeClr val="tx1"/>
                </a:solidFill>
              </a:rPr>
              <a:t> věku</a:t>
            </a:r>
            <a:endParaRPr lang="cs-CZ" dirty="0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s-CZ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Počet klientů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List1!$A$2:$A$102</c:f>
              <c:numCache>
                <c:formatCode>General</c:formatCode>
                <c:ptCount val="101"/>
                <c:pt idx="0">
                  <c:v>4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  <c:pt idx="26">
                  <c:v>31</c:v>
                </c:pt>
                <c:pt idx="27">
                  <c:v>32</c:v>
                </c:pt>
                <c:pt idx="28">
                  <c:v>33</c:v>
                </c:pt>
                <c:pt idx="29">
                  <c:v>34</c:v>
                </c:pt>
                <c:pt idx="30">
                  <c:v>35</c:v>
                </c:pt>
                <c:pt idx="31">
                  <c:v>36</c:v>
                </c:pt>
                <c:pt idx="32">
                  <c:v>37</c:v>
                </c:pt>
                <c:pt idx="33">
                  <c:v>38</c:v>
                </c:pt>
                <c:pt idx="34">
                  <c:v>39</c:v>
                </c:pt>
                <c:pt idx="35">
                  <c:v>40</c:v>
                </c:pt>
                <c:pt idx="36">
                  <c:v>41</c:v>
                </c:pt>
                <c:pt idx="37">
                  <c:v>42</c:v>
                </c:pt>
                <c:pt idx="38">
                  <c:v>43</c:v>
                </c:pt>
                <c:pt idx="39">
                  <c:v>44</c:v>
                </c:pt>
                <c:pt idx="40">
                  <c:v>45</c:v>
                </c:pt>
                <c:pt idx="41">
                  <c:v>46</c:v>
                </c:pt>
                <c:pt idx="42">
                  <c:v>47</c:v>
                </c:pt>
                <c:pt idx="43">
                  <c:v>48</c:v>
                </c:pt>
                <c:pt idx="44">
                  <c:v>49</c:v>
                </c:pt>
                <c:pt idx="45">
                  <c:v>50</c:v>
                </c:pt>
                <c:pt idx="46">
                  <c:v>51</c:v>
                </c:pt>
                <c:pt idx="47">
                  <c:v>52</c:v>
                </c:pt>
                <c:pt idx="48">
                  <c:v>53</c:v>
                </c:pt>
                <c:pt idx="49">
                  <c:v>54</c:v>
                </c:pt>
                <c:pt idx="50">
                  <c:v>55</c:v>
                </c:pt>
                <c:pt idx="51">
                  <c:v>56</c:v>
                </c:pt>
                <c:pt idx="52">
                  <c:v>57</c:v>
                </c:pt>
                <c:pt idx="53">
                  <c:v>58</c:v>
                </c:pt>
                <c:pt idx="54">
                  <c:v>59</c:v>
                </c:pt>
                <c:pt idx="55">
                  <c:v>60</c:v>
                </c:pt>
                <c:pt idx="56">
                  <c:v>61</c:v>
                </c:pt>
                <c:pt idx="57">
                  <c:v>62</c:v>
                </c:pt>
                <c:pt idx="58">
                  <c:v>63</c:v>
                </c:pt>
                <c:pt idx="59">
                  <c:v>64</c:v>
                </c:pt>
                <c:pt idx="60">
                  <c:v>65</c:v>
                </c:pt>
                <c:pt idx="61">
                  <c:v>66</c:v>
                </c:pt>
                <c:pt idx="62">
                  <c:v>67</c:v>
                </c:pt>
                <c:pt idx="63">
                  <c:v>68</c:v>
                </c:pt>
                <c:pt idx="64">
                  <c:v>69</c:v>
                </c:pt>
                <c:pt idx="65">
                  <c:v>70</c:v>
                </c:pt>
                <c:pt idx="66">
                  <c:v>71</c:v>
                </c:pt>
                <c:pt idx="67">
                  <c:v>72</c:v>
                </c:pt>
                <c:pt idx="68">
                  <c:v>73</c:v>
                </c:pt>
                <c:pt idx="69">
                  <c:v>74</c:v>
                </c:pt>
                <c:pt idx="70">
                  <c:v>75</c:v>
                </c:pt>
                <c:pt idx="71">
                  <c:v>76</c:v>
                </c:pt>
                <c:pt idx="72">
                  <c:v>77</c:v>
                </c:pt>
                <c:pt idx="73">
                  <c:v>78</c:v>
                </c:pt>
                <c:pt idx="74">
                  <c:v>79</c:v>
                </c:pt>
                <c:pt idx="75">
                  <c:v>80</c:v>
                </c:pt>
                <c:pt idx="76">
                  <c:v>81</c:v>
                </c:pt>
                <c:pt idx="77">
                  <c:v>82</c:v>
                </c:pt>
                <c:pt idx="78">
                  <c:v>83</c:v>
                </c:pt>
                <c:pt idx="79">
                  <c:v>84</c:v>
                </c:pt>
                <c:pt idx="80">
                  <c:v>85</c:v>
                </c:pt>
                <c:pt idx="81">
                  <c:v>86</c:v>
                </c:pt>
                <c:pt idx="82">
                  <c:v>87</c:v>
                </c:pt>
                <c:pt idx="83">
                  <c:v>88</c:v>
                </c:pt>
                <c:pt idx="84">
                  <c:v>89</c:v>
                </c:pt>
                <c:pt idx="85">
                  <c:v>90</c:v>
                </c:pt>
                <c:pt idx="86">
                  <c:v>91</c:v>
                </c:pt>
                <c:pt idx="87">
                  <c:v>92</c:v>
                </c:pt>
                <c:pt idx="88">
                  <c:v>93</c:v>
                </c:pt>
                <c:pt idx="89">
                  <c:v>94</c:v>
                </c:pt>
                <c:pt idx="90">
                  <c:v>95</c:v>
                </c:pt>
                <c:pt idx="91">
                  <c:v>96</c:v>
                </c:pt>
                <c:pt idx="92">
                  <c:v>97</c:v>
                </c:pt>
                <c:pt idx="93">
                  <c:v>98</c:v>
                </c:pt>
                <c:pt idx="94">
                  <c:v>99</c:v>
                </c:pt>
                <c:pt idx="95">
                  <c:v>100</c:v>
                </c:pt>
                <c:pt idx="96">
                  <c:v>101</c:v>
                </c:pt>
                <c:pt idx="97">
                  <c:v>102</c:v>
                </c:pt>
                <c:pt idx="98">
                  <c:v>103</c:v>
                </c:pt>
                <c:pt idx="99">
                  <c:v>104</c:v>
                </c:pt>
                <c:pt idx="100">
                  <c:v>107</c:v>
                </c:pt>
              </c:numCache>
            </c:numRef>
          </c:cat>
          <c:val>
            <c:numRef>
              <c:f>List1!$B$2:$B$102</c:f>
              <c:numCache>
                <c:formatCode>General</c:formatCode>
                <c:ptCount val="10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1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1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3</c:v>
                </c:pt>
                <c:pt idx="31">
                  <c:v>1</c:v>
                </c:pt>
                <c:pt idx="32">
                  <c:v>1</c:v>
                </c:pt>
                <c:pt idx="33">
                  <c:v>0</c:v>
                </c:pt>
                <c:pt idx="34">
                  <c:v>1</c:v>
                </c:pt>
                <c:pt idx="35">
                  <c:v>0</c:v>
                </c:pt>
                <c:pt idx="36">
                  <c:v>3</c:v>
                </c:pt>
                <c:pt idx="37">
                  <c:v>1</c:v>
                </c:pt>
                <c:pt idx="38">
                  <c:v>3</c:v>
                </c:pt>
                <c:pt idx="39">
                  <c:v>0</c:v>
                </c:pt>
                <c:pt idx="40">
                  <c:v>2</c:v>
                </c:pt>
                <c:pt idx="41">
                  <c:v>2</c:v>
                </c:pt>
                <c:pt idx="42">
                  <c:v>0</c:v>
                </c:pt>
                <c:pt idx="43">
                  <c:v>1</c:v>
                </c:pt>
                <c:pt idx="44">
                  <c:v>2</c:v>
                </c:pt>
                <c:pt idx="45">
                  <c:v>5</c:v>
                </c:pt>
                <c:pt idx="46">
                  <c:v>3</c:v>
                </c:pt>
                <c:pt idx="47">
                  <c:v>3</c:v>
                </c:pt>
                <c:pt idx="48">
                  <c:v>3</c:v>
                </c:pt>
                <c:pt idx="49">
                  <c:v>5</c:v>
                </c:pt>
                <c:pt idx="50">
                  <c:v>3</c:v>
                </c:pt>
                <c:pt idx="51">
                  <c:v>3</c:v>
                </c:pt>
                <c:pt idx="52">
                  <c:v>6</c:v>
                </c:pt>
                <c:pt idx="53">
                  <c:v>3</c:v>
                </c:pt>
                <c:pt idx="54">
                  <c:v>10</c:v>
                </c:pt>
                <c:pt idx="55">
                  <c:v>10</c:v>
                </c:pt>
                <c:pt idx="56">
                  <c:v>16</c:v>
                </c:pt>
                <c:pt idx="57">
                  <c:v>8</c:v>
                </c:pt>
                <c:pt idx="58">
                  <c:v>16</c:v>
                </c:pt>
                <c:pt idx="59">
                  <c:v>19</c:v>
                </c:pt>
                <c:pt idx="60">
                  <c:v>20</c:v>
                </c:pt>
                <c:pt idx="61">
                  <c:v>21</c:v>
                </c:pt>
                <c:pt idx="62">
                  <c:v>31</c:v>
                </c:pt>
                <c:pt idx="63">
                  <c:v>29</c:v>
                </c:pt>
                <c:pt idx="64">
                  <c:v>38</c:v>
                </c:pt>
                <c:pt idx="65">
                  <c:v>46</c:v>
                </c:pt>
                <c:pt idx="66">
                  <c:v>33</c:v>
                </c:pt>
                <c:pt idx="67">
                  <c:v>48</c:v>
                </c:pt>
                <c:pt idx="68">
                  <c:v>61</c:v>
                </c:pt>
                <c:pt idx="69">
                  <c:v>72</c:v>
                </c:pt>
                <c:pt idx="70">
                  <c:v>59</c:v>
                </c:pt>
                <c:pt idx="71">
                  <c:v>82</c:v>
                </c:pt>
                <c:pt idx="72">
                  <c:v>79</c:v>
                </c:pt>
                <c:pt idx="73">
                  <c:v>98</c:v>
                </c:pt>
                <c:pt idx="74">
                  <c:v>109</c:v>
                </c:pt>
                <c:pt idx="75">
                  <c:v>112</c:v>
                </c:pt>
                <c:pt idx="76">
                  <c:v>121</c:v>
                </c:pt>
                <c:pt idx="77">
                  <c:v>102</c:v>
                </c:pt>
                <c:pt idx="78">
                  <c:v>125</c:v>
                </c:pt>
                <c:pt idx="79">
                  <c:v>133</c:v>
                </c:pt>
                <c:pt idx="80">
                  <c:v>148</c:v>
                </c:pt>
                <c:pt idx="81">
                  <c:v>174</c:v>
                </c:pt>
                <c:pt idx="82">
                  <c:v>155</c:v>
                </c:pt>
                <c:pt idx="83">
                  <c:v>195</c:v>
                </c:pt>
                <c:pt idx="84">
                  <c:v>192</c:v>
                </c:pt>
                <c:pt idx="85">
                  <c:v>175</c:v>
                </c:pt>
                <c:pt idx="86">
                  <c:v>175</c:v>
                </c:pt>
                <c:pt idx="87">
                  <c:v>150</c:v>
                </c:pt>
                <c:pt idx="88">
                  <c:v>100</c:v>
                </c:pt>
                <c:pt idx="89">
                  <c:v>87</c:v>
                </c:pt>
                <c:pt idx="90">
                  <c:v>61</c:v>
                </c:pt>
                <c:pt idx="91">
                  <c:v>57</c:v>
                </c:pt>
                <c:pt idx="92">
                  <c:v>51</c:v>
                </c:pt>
                <c:pt idx="93">
                  <c:v>29</c:v>
                </c:pt>
                <c:pt idx="94">
                  <c:v>22</c:v>
                </c:pt>
                <c:pt idx="95">
                  <c:v>9</c:v>
                </c:pt>
                <c:pt idx="96">
                  <c:v>4</c:v>
                </c:pt>
                <c:pt idx="97">
                  <c:v>0</c:v>
                </c:pt>
                <c:pt idx="98">
                  <c:v>0</c:v>
                </c:pt>
                <c:pt idx="99">
                  <c:v>1</c:v>
                </c:pt>
                <c:pt idx="10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9AA-4DA2-A610-EEBC9E60CB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axId val="818323535"/>
        <c:axId val="437097648"/>
      </c:barChart>
      <c:catAx>
        <c:axId val="81832353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cs-CZ" dirty="0">
                    <a:solidFill>
                      <a:schemeClr val="tx1"/>
                    </a:solidFill>
                  </a:rPr>
                  <a:t>Věk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37097648"/>
        <c:crosses val="autoZero"/>
        <c:auto val="1"/>
        <c:lblAlgn val="ctr"/>
        <c:lblOffset val="100"/>
        <c:noMultiLvlLbl val="0"/>
      </c:catAx>
      <c:valAx>
        <c:axId val="437097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cs-CZ" dirty="0">
                    <a:solidFill>
                      <a:schemeClr val="tx1"/>
                    </a:solidFill>
                  </a:rPr>
                  <a:t>Počet klientů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81832353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cs-CZ" dirty="0">
                <a:solidFill>
                  <a:schemeClr val="tx1"/>
                </a:solidFill>
              </a:rPr>
              <a:t>Pozitivní klienti podle věku</a:t>
            </a:r>
            <a:endParaRPr lang="en-US" dirty="0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s-CZ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Sloupec2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List1!$A$2:$A$102</c:f>
              <c:numCache>
                <c:formatCode>General</c:formatCode>
                <c:ptCount val="101"/>
                <c:pt idx="0">
                  <c:v>4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  <c:pt idx="26">
                  <c:v>31</c:v>
                </c:pt>
                <c:pt idx="27">
                  <c:v>32</c:v>
                </c:pt>
                <c:pt idx="28">
                  <c:v>33</c:v>
                </c:pt>
                <c:pt idx="29">
                  <c:v>34</c:v>
                </c:pt>
                <c:pt idx="30">
                  <c:v>35</c:v>
                </c:pt>
                <c:pt idx="31">
                  <c:v>36</c:v>
                </c:pt>
                <c:pt idx="32">
                  <c:v>37</c:v>
                </c:pt>
                <c:pt idx="33">
                  <c:v>38</c:v>
                </c:pt>
                <c:pt idx="34">
                  <c:v>39</c:v>
                </c:pt>
                <c:pt idx="35">
                  <c:v>40</c:v>
                </c:pt>
                <c:pt idx="36">
                  <c:v>41</c:v>
                </c:pt>
                <c:pt idx="37">
                  <c:v>42</c:v>
                </c:pt>
                <c:pt idx="38">
                  <c:v>43</c:v>
                </c:pt>
                <c:pt idx="39">
                  <c:v>44</c:v>
                </c:pt>
                <c:pt idx="40">
                  <c:v>45</c:v>
                </c:pt>
                <c:pt idx="41">
                  <c:v>46</c:v>
                </c:pt>
                <c:pt idx="42">
                  <c:v>47</c:v>
                </c:pt>
                <c:pt idx="43">
                  <c:v>48</c:v>
                </c:pt>
                <c:pt idx="44">
                  <c:v>49</c:v>
                </c:pt>
                <c:pt idx="45">
                  <c:v>50</c:v>
                </c:pt>
                <c:pt idx="46">
                  <c:v>51</c:v>
                </c:pt>
                <c:pt idx="47">
                  <c:v>52</c:v>
                </c:pt>
                <c:pt idx="48">
                  <c:v>53</c:v>
                </c:pt>
                <c:pt idx="49">
                  <c:v>54</c:v>
                </c:pt>
                <c:pt idx="50">
                  <c:v>55</c:v>
                </c:pt>
                <c:pt idx="51">
                  <c:v>56</c:v>
                </c:pt>
                <c:pt idx="52">
                  <c:v>57</c:v>
                </c:pt>
                <c:pt idx="53">
                  <c:v>58</c:v>
                </c:pt>
                <c:pt idx="54">
                  <c:v>59</c:v>
                </c:pt>
                <c:pt idx="55">
                  <c:v>60</c:v>
                </c:pt>
                <c:pt idx="56">
                  <c:v>61</c:v>
                </c:pt>
                <c:pt idx="57">
                  <c:v>62</c:v>
                </c:pt>
                <c:pt idx="58">
                  <c:v>63</c:v>
                </c:pt>
                <c:pt idx="59">
                  <c:v>64</c:v>
                </c:pt>
                <c:pt idx="60">
                  <c:v>65</c:v>
                </c:pt>
                <c:pt idx="61">
                  <c:v>66</c:v>
                </c:pt>
                <c:pt idx="62">
                  <c:v>67</c:v>
                </c:pt>
                <c:pt idx="63">
                  <c:v>68</c:v>
                </c:pt>
                <c:pt idx="64">
                  <c:v>69</c:v>
                </c:pt>
                <c:pt idx="65">
                  <c:v>70</c:v>
                </c:pt>
                <c:pt idx="66">
                  <c:v>71</c:v>
                </c:pt>
                <c:pt idx="67">
                  <c:v>72</c:v>
                </c:pt>
                <c:pt idx="68">
                  <c:v>73</c:v>
                </c:pt>
                <c:pt idx="69">
                  <c:v>74</c:v>
                </c:pt>
                <c:pt idx="70">
                  <c:v>75</c:v>
                </c:pt>
                <c:pt idx="71">
                  <c:v>76</c:v>
                </c:pt>
                <c:pt idx="72">
                  <c:v>77</c:v>
                </c:pt>
                <c:pt idx="73">
                  <c:v>78</c:v>
                </c:pt>
                <c:pt idx="74">
                  <c:v>79</c:v>
                </c:pt>
                <c:pt idx="75">
                  <c:v>80</c:v>
                </c:pt>
                <c:pt idx="76">
                  <c:v>81</c:v>
                </c:pt>
                <c:pt idx="77">
                  <c:v>82</c:v>
                </c:pt>
                <c:pt idx="78">
                  <c:v>83</c:v>
                </c:pt>
                <c:pt idx="79">
                  <c:v>84</c:v>
                </c:pt>
                <c:pt idx="80">
                  <c:v>85</c:v>
                </c:pt>
                <c:pt idx="81">
                  <c:v>86</c:v>
                </c:pt>
                <c:pt idx="82">
                  <c:v>87</c:v>
                </c:pt>
                <c:pt idx="83">
                  <c:v>88</c:v>
                </c:pt>
                <c:pt idx="84">
                  <c:v>89</c:v>
                </c:pt>
                <c:pt idx="85">
                  <c:v>90</c:v>
                </c:pt>
                <c:pt idx="86">
                  <c:v>91</c:v>
                </c:pt>
                <c:pt idx="87">
                  <c:v>92</c:v>
                </c:pt>
                <c:pt idx="88">
                  <c:v>93</c:v>
                </c:pt>
                <c:pt idx="89">
                  <c:v>94</c:v>
                </c:pt>
                <c:pt idx="90">
                  <c:v>95</c:v>
                </c:pt>
                <c:pt idx="91">
                  <c:v>96</c:v>
                </c:pt>
                <c:pt idx="92">
                  <c:v>97</c:v>
                </c:pt>
                <c:pt idx="93">
                  <c:v>98</c:v>
                </c:pt>
                <c:pt idx="94">
                  <c:v>99</c:v>
                </c:pt>
                <c:pt idx="95">
                  <c:v>100</c:v>
                </c:pt>
                <c:pt idx="96">
                  <c:v>101</c:v>
                </c:pt>
                <c:pt idx="97">
                  <c:v>102</c:v>
                </c:pt>
                <c:pt idx="98">
                  <c:v>103</c:v>
                </c:pt>
                <c:pt idx="99">
                  <c:v>104</c:v>
                </c:pt>
                <c:pt idx="100">
                  <c:v>107</c:v>
                </c:pt>
              </c:numCache>
            </c:numRef>
          </c:cat>
          <c:val>
            <c:numRef>
              <c:f>List1!$B$2:$B$102</c:f>
              <c:numCache>
                <c:formatCode>General</c:formatCode>
                <c:ptCount val="10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3</c:v>
                </c:pt>
                <c:pt idx="4">
                  <c:v>6</c:v>
                </c:pt>
                <c:pt idx="5">
                  <c:v>2</c:v>
                </c:pt>
                <c:pt idx="6">
                  <c:v>13</c:v>
                </c:pt>
                <c:pt idx="7">
                  <c:v>12</c:v>
                </c:pt>
                <c:pt idx="8">
                  <c:v>17</c:v>
                </c:pt>
                <c:pt idx="9">
                  <c:v>17</c:v>
                </c:pt>
                <c:pt idx="10">
                  <c:v>10</c:v>
                </c:pt>
                <c:pt idx="11">
                  <c:v>27</c:v>
                </c:pt>
                <c:pt idx="12">
                  <c:v>12</c:v>
                </c:pt>
                <c:pt idx="13">
                  <c:v>20</c:v>
                </c:pt>
                <c:pt idx="14">
                  <c:v>22</c:v>
                </c:pt>
                <c:pt idx="15">
                  <c:v>32</c:v>
                </c:pt>
                <c:pt idx="16">
                  <c:v>24</c:v>
                </c:pt>
                <c:pt idx="17">
                  <c:v>23</c:v>
                </c:pt>
                <c:pt idx="18">
                  <c:v>34</c:v>
                </c:pt>
                <c:pt idx="19">
                  <c:v>41</c:v>
                </c:pt>
                <c:pt idx="20">
                  <c:v>48</c:v>
                </c:pt>
                <c:pt idx="21">
                  <c:v>57</c:v>
                </c:pt>
                <c:pt idx="22">
                  <c:v>52</c:v>
                </c:pt>
                <c:pt idx="23">
                  <c:v>68</c:v>
                </c:pt>
                <c:pt idx="24">
                  <c:v>57</c:v>
                </c:pt>
                <c:pt idx="25">
                  <c:v>67</c:v>
                </c:pt>
                <c:pt idx="26">
                  <c:v>78</c:v>
                </c:pt>
                <c:pt idx="27">
                  <c:v>74</c:v>
                </c:pt>
                <c:pt idx="28">
                  <c:v>79</c:v>
                </c:pt>
                <c:pt idx="29">
                  <c:v>90</c:v>
                </c:pt>
                <c:pt idx="30">
                  <c:v>83</c:v>
                </c:pt>
                <c:pt idx="31">
                  <c:v>76</c:v>
                </c:pt>
                <c:pt idx="32">
                  <c:v>89</c:v>
                </c:pt>
                <c:pt idx="33">
                  <c:v>120</c:v>
                </c:pt>
                <c:pt idx="34">
                  <c:v>97</c:v>
                </c:pt>
                <c:pt idx="35">
                  <c:v>121</c:v>
                </c:pt>
                <c:pt idx="36">
                  <c:v>140</c:v>
                </c:pt>
                <c:pt idx="37">
                  <c:v>117</c:v>
                </c:pt>
                <c:pt idx="38">
                  <c:v>123</c:v>
                </c:pt>
                <c:pt idx="39">
                  <c:v>145</c:v>
                </c:pt>
                <c:pt idx="40">
                  <c:v>141</c:v>
                </c:pt>
                <c:pt idx="41">
                  <c:v>144</c:v>
                </c:pt>
                <c:pt idx="42">
                  <c:v>148</c:v>
                </c:pt>
                <c:pt idx="43">
                  <c:v>124</c:v>
                </c:pt>
                <c:pt idx="44">
                  <c:v>128</c:v>
                </c:pt>
                <c:pt idx="45">
                  <c:v>130</c:v>
                </c:pt>
                <c:pt idx="46">
                  <c:v>159</c:v>
                </c:pt>
                <c:pt idx="47">
                  <c:v>118</c:v>
                </c:pt>
                <c:pt idx="48">
                  <c:v>135</c:v>
                </c:pt>
                <c:pt idx="49">
                  <c:v>158</c:v>
                </c:pt>
                <c:pt idx="50">
                  <c:v>175</c:v>
                </c:pt>
                <c:pt idx="51">
                  <c:v>164</c:v>
                </c:pt>
                <c:pt idx="52">
                  <c:v>161</c:v>
                </c:pt>
                <c:pt idx="53">
                  <c:v>138</c:v>
                </c:pt>
                <c:pt idx="54">
                  <c:v>172</c:v>
                </c:pt>
                <c:pt idx="55">
                  <c:v>197</c:v>
                </c:pt>
                <c:pt idx="56">
                  <c:v>200</c:v>
                </c:pt>
                <c:pt idx="57">
                  <c:v>209</c:v>
                </c:pt>
                <c:pt idx="58">
                  <c:v>254</c:v>
                </c:pt>
                <c:pt idx="59">
                  <c:v>280</c:v>
                </c:pt>
                <c:pt idx="60">
                  <c:v>267</c:v>
                </c:pt>
                <c:pt idx="61">
                  <c:v>297</c:v>
                </c:pt>
                <c:pt idx="62">
                  <c:v>309</c:v>
                </c:pt>
                <c:pt idx="63">
                  <c:v>333</c:v>
                </c:pt>
                <c:pt idx="64">
                  <c:v>407</c:v>
                </c:pt>
                <c:pt idx="65">
                  <c:v>412</c:v>
                </c:pt>
                <c:pt idx="66">
                  <c:v>421</c:v>
                </c:pt>
                <c:pt idx="67">
                  <c:v>514</c:v>
                </c:pt>
                <c:pt idx="68">
                  <c:v>556</c:v>
                </c:pt>
                <c:pt idx="69">
                  <c:v>590</c:v>
                </c:pt>
                <c:pt idx="70">
                  <c:v>531</c:v>
                </c:pt>
                <c:pt idx="71">
                  <c:v>674</c:v>
                </c:pt>
                <c:pt idx="72">
                  <c:v>690</c:v>
                </c:pt>
                <c:pt idx="73">
                  <c:v>729</c:v>
                </c:pt>
                <c:pt idx="74">
                  <c:v>784</c:v>
                </c:pt>
                <c:pt idx="75">
                  <c:v>845</c:v>
                </c:pt>
                <c:pt idx="76">
                  <c:v>838</c:v>
                </c:pt>
                <c:pt idx="77">
                  <c:v>863</c:v>
                </c:pt>
                <c:pt idx="78">
                  <c:v>962</c:v>
                </c:pt>
                <c:pt idx="79">
                  <c:v>933</c:v>
                </c:pt>
                <c:pt idx="80">
                  <c:v>1082</c:v>
                </c:pt>
                <c:pt idx="81">
                  <c:v>1114</c:v>
                </c:pt>
                <c:pt idx="82">
                  <c:v>1138</c:v>
                </c:pt>
                <c:pt idx="83">
                  <c:v>1229</c:v>
                </c:pt>
                <c:pt idx="84">
                  <c:v>1151</c:v>
                </c:pt>
                <c:pt idx="85">
                  <c:v>1144</c:v>
                </c:pt>
                <c:pt idx="86">
                  <c:v>987</c:v>
                </c:pt>
                <c:pt idx="87">
                  <c:v>873</c:v>
                </c:pt>
                <c:pt idx="88">
                  <c:v>707</c:v>
                </c:pt>
                <c:pt idx="89">
                  <c:v>506</c:v>
                </c:pt>
                <c:pt idx="90">
                  <c:v>398</c:v>
                </c:pt>
                <c:pt idx="91">
                  <c:v>303</c:v>
                </c:pt>
                <c:pt idx="92">
                  <c:v>229</c:v>
                </c:pt>
                <c:pt idx="93">
                  <c:v>148</c:v>
                </c:pt>
                <c:pt idx="94">
                  <c:v>88</c:v>
                </c:pt>
                <c:pt idx="95">
                  <c:v>42</c:v>
                </c:pt>
                <c:pt idx="96">
                  <c:v>27</c:v>
                </c:pt>
                <c:pt idx="97">
                  <c:v>6</c:v>
                </c:pt>
                <c:pt idx="98">
                  <c:v>5</c:v>
                </c:pt>
                <c:pt idx="99">
                  <c:v>3</c:v>
                </c:pt>
                <c:pt idx="10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18F-4290-AA04-A5FA334761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axId val="818323535"/>
        <c:axId val="437097648"/>
      </c:barChart>
      <c:catAx>
        <c:axId val="81832353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cs-CZ" dirty="0">
                    <a:solidFill>
                      <a:schemeClr val="tx1"/>
                    </a:solidFill>
                  </a:rPr>
                  <a:t>Věk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37097648"/>
        <c:crosses val="autoZero"/>
        <c:auto val="1"/>
        <c:lblAlgn val="ctr"/>
        <c:lblOffset val="100"/>
        <c:noMultiLvlLbl val="0"/>
      </c:catAx>
      <c:valAx>
        <c:axId val="437097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cs-CZ" dirty="0">
                    <a:solidFill>
                      <a:schemeClr val="tx1"/>
                    </a:solidFill>
                  </a:rPr>
                  <a:t>Počet klientů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81832353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Incidence_klinet</c:v>
                </c:pt>
              </c:strCache>
            </c:strRef>
          </c:tx>
          <c:spPr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tx1"/>
                </a:solidFill>
                <a:prstDash val="solid"/>
              </a:ln>
              <a:effectLst/>
            </c:spPr>
            <c:trendlineType val="movingAvg"/>
            <c:period val="7"/>
            <c:dispRSqr val="0"/>
            <c:dispEq val="0"/>
          </c:trendline>
          <c:cat>
            <c:numRef>
              <c:f>Sheet1!$A$2:$A$445</c:f>
              <c:numCache>
                <c:formatCode>m/d/yyyy</c:formatCode>
                <c:ptCount val="444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  <c:pt idx="416">
                  <c:v>44491</c:v>
                </c:pt>
                <c:pt idx="417">
                  <c:v>44492</c:v>
                </c:pt>
                <c:pt idx="418">
                  <c:v>44493</c:v>
                </c:pt>
                <c:pt idx="419">
                  <c:v>44494</c:v>
                </c:pt>
                <c:pt idx="420">
                  <c:v>44495</c:v>
                </c:pt>
                <c:pt idx="421">
                  <c:v>44496</c:v>
                </c:pt>
                <c:pt idx="422">
                  <c:v>44497</c:v>
                </c:pt>
                <c:pt idx="423">
                  <c:v>44498</c:v>
                </c:pt>
                <c:pt idx="424">
                  <c:v>44499</c:v>
                </c:pt>
                <c:pt idx="425">
                  <c:v>44500</c:v>
                </c:pt>
                <c:pt idx="426">
                  <c:v>44501</c:v>
                </c:pt>
                <c:pt idx="427">
                  <c:v>44502</c:v>
                </c:pt>
                <c:pt idx="428">
                  <c:v>44503</c:v>
                </c:pt>
                <c:pt idx="429">
                  <c:v>44504</c:v>
                </c:pt>
                <c:pt idx="430">
                  <c:v>44505</c:v>
                </c:pt>
                <c:pt idx="431">
                  <c:v>44506</c:v>
                </c:pt>
                <c:pt idx="432">
                  <c:v>44507</c:v>
                </c:pt>
                <c:pt idx="433">
                  <c:v>44508</c:v>
                </c:pt>
                <c:pt idx="434">
                  <c:v>44509</c:v>
                </c:pt>
                <c:pt idx="435">
                  <c:v>44510</c:v>
                </c:pt>
                <c:pt idx="436">
                  <c:v>44511</c:v>
                </c:pt>
                <c:pt idx="437">
                  <c:v>44512</c:v>
                </c:pt>
                <c:pt idx="438">
                  <c:v>44513</c:v>
                </c:pt>
                <c:pt idx="439">
                  <c:v>44514</c:v>
                </c:pt>
                <c:pt idx="440">
                  <c:v>44515</c:v>
                </c:pt>
                <c:pt idx="441">
                  <c:v>44516</c:v>
                </c:pt>
                <c:pt idx="442">
                  <c:v>44517</c:v>
                </c:pt>
                <c:pt idx="443">
                  <c:v>44518</c:v>
                </c:pt>
              </c:numCache>
            </c:numRef>
          </c:cat>
          <c:val>
            <c:numRef>
              <c:f>Sheet1!$B$2:$B$445</c:f>
              <c:numCache>
                <c:formatCode>#\ ##0_ ;\-#\ ##0\ </c:formatCode>
                <c:ptCount val="444"/>
                <c:pt idx="0">
                  <c:v>6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1</c:v>
                </c:pt>
                <c:pt idx="9">
                  <c:v>0</c:v>
                </c:pt>
                <c:pt idx="10">
                  <c:v>0</c:v>
                </c:pt>
                <c:pt idx="11">
                  <c:v>3</c:v>
                </c:pt>
                <c:pt idx="12">
                  <c:v>1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2</c:v>
                </c:pt>
                <c:pt idx="18">
                  <c:v>1</c:v>
                </c:pt>
                <c:pt idx="19">
                  <c:v>3</c:v>
                </c:pt>
                <c:pt idx="20">
                  <c:v>1</c:v>
                </c:pt>
                <c:pt idx="21">
                  <c:v>0</c:v>
                </c:pt>
                <c:pt idx="22">
                  <c:v>1</c:v>
                </c:pt>
                <c:pt idx="23">
                  <c:v>3</c:v>
                </c:pt>
                <c:pt idx="24">
                  <c:v>1</c:v>
                </c:pt>
                <c:pt idx="25">
                  <c:v>5</c:v>
                </c:pt>
                <c:pt idx="26">
                  <c:v>5</c:v>
                </c:pt>
                <c:pt idx="27">
                  <c:v>3</c:v>
                </c:pt>
                <c:pt idx="28">
                  <c:v>5</c:v>
                </c:pt>
                <c:pt idx="29">
                  <c:v>28</c:v>
                </c:pt>
                <c:pt idx="30">
                  <c:v>30</c:v>
                </c:pt>
                <c:pt idx="31">
                  <c:v>60</c:v>
                </c:pt>
                <c:pt idx="32">
                  <c:v>36</c:v>
                </c:pt>
                <c:pt idx="33">
                  <c:v>54</c:v>
                </c:pt>
                <c:pt idx="34">
                  <c:v>140</c:v>
                </c:pt>
                <c:pt idx="35">
                  <c:v>82</c:v>
                </c:pt>
                <c:pt idx="36">
                  <c:v>45</c:v>
                </c:pt>
                <c:pt idx="37">
                  <c:v>78</c:v>
                </c:pt>
                <c:pt idx="38">
                  <c:v>139</c:v>
                </c:pt>
                <c:pt idx="39">
                  <c:v>30</c:v>
                </c:pt>
                <c:pt idx="40">
                  <c:v>11</c:v>
                </c:pt>
                <c:pt idx="41">
                  <c:v>138</c:v>
                </c:pt>
                <c:pt idx="42">
                  <c:v>222</c:v>
                </c:pt>
                <c:pt idx="43">
                  <c:v>181</c:v>
                </c:pt>
                <c:pt idx="44">
                  <c:v>190</c:v>
                </c:pt>
                <c:pt idx="45">
                  <c:v>205</c:v>
                </c:pt>
                <c:pt idx="46">
                  <c:v>155</c:v>
                </c:pt>
                <c:pt idx="47">
                  <c:v>41</c:v>
                </c:pt>
                <c:pt idx="48">
                  <c:v>242</c:v>
                </c:pt>
                <c:pt idx="49">
                  <c:v>196</c:v>
                </c:pt>
                <c:pt idx="50">
                  <c:v>326</c:v>
                </c:pt>
                <c:pt idx="51">
                  <c:v>226</c:v>
                </c:pt>
                <c:pt idx="52">
                  <c:v>415</c:v>
                </c:pt>
                <c:pt idx="53">
                  <c:v>227</c:v>
                </c:pt>
                <c:pt idx="54">
                  <c:v>194</c:v>
                </c:pt>
                <c:pt idx="55">
                  <c:v>387</c:v>
                </c:pt>
                <c:pt idx="56">
                  <c:v>521</c:v>
                </c:pt>
                <c:pt idx="57">
                  <c:v>260</c:v>
                </c:pt>
                <c:pt idx="58">
                  <c:v>535</c:v>
                </c:pt>
                <c:pt idx="59">
                  <c:v>587</c:v>
                </c:pt>
                <c:pt idx="60">
                  <c:v>336</c:v>
                </c:pt>
                <c:pt idx="61">
                  <c:v>212</c:v>
                </c:pt>
                <c:pt idx="62">
                  <c:v>331</c:v>
                </c:pt>
                <c:pt idx="63">
                  <c:v>332</c:v>
                </c:pt>
                <c:pt idx="64">
                  <c:v>424</c:v>
                </c:pt>
                <c:pt idx="65">
                  <c:v>533</c:v>
                </c:pt>
                <c:pt idx="66">
                  <c:v>487</c:v>
                </c:pt>
                <c:pt idx="67">
                  <c:v>214</c:v>
                </c:pt>
                <c:pt idx="68">
                  <c:v>78</c:v>
                </c:pt>
                <c:pt idx="69">
                  <c:v>202</c:v>
                </c:pt>
                <c:pt idx="70">
                  <c:v>385</c:v>
                </c:pt>
                <c:pt idx="71">
                  <c:v>675</c:v>
                </c:pt>
                <c:pt idx="72">
                  <c:v>498</c:v>
                </c:pt>
                <c:pt idx="73">
                  <c:v>480</c:v>
                </c:pt>
                <c:pt idx="74">
                  <c:v>179</c:v>
                </c:pt>
                <c:pt idx="75">
                  <c:v>164</c:v>
                </c:pt>
                <c:pt idx="76">
                  <c:v>381</c:v>
                </c:pt>
                <c:pt idx="77">
                  <c:v>137</c:v>
                </c:pt>
                <c:pt idx="78">
                  <c:v>269</c:v>
                </c:pt>
                <c:pt idx="79">
                  <c:v>269</c:v>
                </c:pt>
                <c:pt idx="80">
                  <c:v>238</c:v>
                </c:pt>
                <c:pt idx="81">
                  <c:v>94</c:v>
                </c:pt>
                <c:pt idx="82">
                  <c:v>91</c:v>
                </c:pt>
                <c:pt idx="83">
                  <c:v>379</c:v>
                </c:pt>
                <c:pt idx="84">
                  <c:v>198</c:v>
                </c:pt>
                <c:pt idx="85">
                  <c:v>124</c:v>
                </c:pt>
                <c:pt idx="86">
                  <c:v>194</c:v>
                </c:pt>
                <c:pt idx="87">
                  <c:v>139</c:v>
                </c:pt>
                <c:pt idx="88">
                  <c:v>78</c:v>
                </c:pt>
                <c:pt idx="89">
                  <c:v>28</c:v>
                </c:pt>
                <c:pt idx="90">
                  <c:v>215</c:v>
                </c:pt>
                <c:pt idx="91">
                  <c:v>123</c:v>
                </c:pt>
                <c:pt idx="92">
                  <c:v>132</c:v>
                </c:pt>
                <c:pt idx="93">
                  <c:v>132</c:v>
                </c:pt>
                <c:pt idx="94">
                  <c:v>140</c:v>
                </c:pt>
                <c:pt idx="95">
                  <c:v>88</c:v>
                </c:pt>
                <c:pt idx="96">
                  <c:v>20</c:v>
                </c:pt>
                <c:pt idx="97">
                  <c:v>142</c:v>
                </c:pt>
                <c:pt idx="98">
                  <c:v>89</c:v>
                </c:pt>
                <c:pt idx="99">
                  <c:v>141</c:v>
                </c:pt>
                <c:pt idx="100">
                  <c:v>83</c:v>
                </c:pt>
                <c:pt idx="101">
                  <c:v>230</c:v>
                </c:pt>
                <c:pt idx="102">
                  <c:v>67</c:v>
                </c:pt>
                <c:pt idx="103">
                  <c:v>50</c:v>
                </c:pt>
                <c:pt idx="104">
                  <c:v>148</c:v>
                </c:pt>
                <c:pt idx="105">
                  <c:v>133</c:v>
                </c:pt>
                <c:pt idx="106">
                  <c:v>100</c:v>
                </c:pt>
                <c:pt idx="107">
                  <c:v>68</c:v>
                </c:pt>
                <c:pt idx="108">
                  <c:v>223</c:v>
                </c:pt>
                <c:pt idx="109">
                  <c:v>60</c:v>
                </c:pt>
                <c:pt idx="110">
                  <c:v>21</c:v>
                </c:pt>
                <c:pt idx="111">
                  <c:v>179</c:v>
                </c:pt>
                <c:pt idx="112">
                  <c:v>174</c:v>
                </c:pt>
                <c:pt idx="113">
                  <c:v>122</c:v>
                </c:pt>
                <c:pt idx="114">
                  <c:v>18</c:v>
                </c:pt>
                <c:pt idx="115">
                  <c:v>71</c:v>
                </c:pt>
                <c:pt idx="116">
                  <c:v>77</c:v>
                </c:pt>
                <c:pt idx="117">
                  <c:v>97</c:v>
                </c:pt>
                <c:pt idx="118">
                  <c:v>165</c:v>
                </c:pt>
                <c:pt idx="119">
                  <c:v>185</c:v>
                </c:pt>
                <c:pt idx="120">
                  <c:v>144</c:v>
                </c:pt>
                <c:pt idx="121">
                  <c:v>133</c:v>
                </c:pt>
                <c:pt idx="122">
                  <c:v>65</c:v>
                </c:pt>
                <c:pt idx="123">
                  <c:v>59</c:v>
                </c:pt>
                <c:pt idx="124">
                  <c:v>41</c:v>
                </c:pt>
                <c:pt idx="125">
                  <c:v>268</c:v>
                </c:pt>
                <c:pt idx="126">
                  <c:v>152</c:v>
                </c:pt>
                <c:pt idx="127">
                  <c:v>164</c:v>
                </c:pt>
                <c:pt idx="128">
                  <c:v>232</c:v>
                </c:pt>
                <c:pt idx="129">
                  <c:v>184</c:v>
                </c:pt>
                <c:pt idx="130">
                  <c:v>61</c:v>
                </c:pt>
                <c:pt idx="131">
                  <c:v>29</c:v>
                </c:pt>
                <c:pt idx="132">
                  <c:v>238</c:v>
                </c:pt>
                <c:pt idx="133">
                  <c:v>126</c:v>
                </c:pt>
                <c:pt idx="134">
                  <c:v>175</c:v>
                </c:pt>
                <c:pt idx="135">
                  <c:v>97</c:v>
                </c:pt>
                <c:pt idx="136">
                  <c:v>85</c:v>
                </c:pt>
                <c:pt idx="137">
                  <c:v>35</c:v>
                </c:pt>
                <c:pt idx="138">
                  <c:v>45</c:v>
                </c:pt>
                <c:pt idx="139">
                  <c:v>161</c:v>
                </c:pt>
                <c:pt idx="140">
                  <c:v>78</c:v>
                </c:pt>
                <c:pt idx="141">
                  <c:v>146</c:v>
                </c:pt>
                <c:pt idx="142">
                  <c:v>106</c:v>
                </c:pt>
                <c:pt idx="143">
                  <c:v>114</c:v>
                </c:pt>
                <c:pt idx="144">
                  <c:v>53</c:v>
                </c:pt>
                <c:pt idx="145">
                  <c:v>24</c:v>
                </c:pt>
                <c:pt idx="146">
                  <c:v>85</c:v>
                </c:pt>
                <c:pt idx="147">
                  <c:v>41</c:v>
                </c:pt>
                <c:pt idx="148">
                  <c:v>94</c:v>
                </c:pt>
                <c:pt idx="149">
                  <c:v>66</c:v>
                </c:pt>
                <c:pt idx="150">
                  <c:v>37</c:v>
                </c:pt>
                <c:pt idx="151">
                  <c:v>49</c:v>
                </c:pt>
                <c:pt idx="152">
                  <c:v>9</c:v>
                </c:pt>
                <c:pt idx="153">
                  <c:v>105</c:v>
                </c:pt>
                <c:pt idx="154">
                  <c:v>94</c:v>
                </c:pt>
                <c:pt idx="155">
                  <c:v>102</c:v>
                </c:pt>
                <c:pt idx="156">
                  <c:v>82</c:v>
                </c:pt>
                <c:pt idx="157">
                  <c:v>84</c:v>
                </c:pt>
                <c:pt idx="158">
                  <c:v>42</c:v>
                </c:pt>
                <c:pt idx="159">
                  <c:v>16</c:v>
                </c:pt>
                <c:pt idx="160">
                  <c:v>63</c:v>
                </c:pt>
                <c:pt idx="161">
                  <c:v>65</c:v>
                </c:pt>
                <c:pt idx="162">
                  <c:v>67</c:v>
                </c:pt>
                <c:pt idx="163">
                  <c:v>65</c:v>
                </c:pt>
                <c:pt idx="164">
                  <c:v>52</c:v>
                </c:pt>
                <c:pt idx="165">
                  <c:v>8</c:v>
                </c:pt>
                <c:pt idx="166">
                  <c:v>13</c:v>
                </c:pt>
                <c:pt idx="167">
                  <c:v>37</c:v>
                </c:pt>
                <c:pt idx="168">
                  <c:v>18</c:v>
                </c:pt>
                <c:pt idx="169">
                  <c:v>30</c:v>
                </c:pt>
                <c:pt idx="170">
                  <c:v>27</c:v>
                </c:pt>
                <c:pt idx="171">
                  <c:v>26</c:v>
                </c:pt>
                <c:pt idx="172">
                  <c:v>18</c:v>
                </c:pt>
                <c:pt idx="173">
                  <c:v>5</c:v>
                </c:pt>
                <c:pt idx="174">
                  <c:v>90</c:v>
                </c:pt>
                <c:pt idx="175">
                  <c:v>35</c:v>
                </c:pt>
                <c:pt idx="176">
                  <c:v>34</c:v>
                </c:pt>
                <c:pt idx="177">
                  <c:v>46</c:v>
                </c:pt>
                <c:pt idx="178">
                  <c:v>46</c:v>
                </c:pt>
                <c:pt idx="179">
                  <c:v>9</c:v>
                </c:pt>
                <c:pt idx="180">
                  <c:v>3</c:v>
                </c:pt>
                <c:pt idx="181">
                  <c:v>78</c:v>
                </c:pt>
                <c:pt idx="182">
                  <c:v>28</c:v>
                </c:pt>
                <c:pt idx="183">
                  <c:v>46</c:v>
                </c:pt>
                <c:pt idx="184">
                  <c:v>9</c:v>
                </c:pt>
                <c:pt idx="185">
                  <c:v>22</c:v>
                </c:pt>
                <c:pt idx="186">
                  <c:v>5</c:v>
                </c:pt>
                <c:pt idx="187">
                  <c:v>5</c:v>
                </c:pt>
                <c:pt idx="188">
                  <c:v>27</c:v>
                </c:pt>
                <c:pt idx="189">
                  <c:v>71</c:v>
                </c:pt>
                <c:pt idx="190">
                  <c:v>55</c:v>
                </c:pt>
                <c:pt idx="191">
                  <c:v>12</c:v>
                </c:pt>
                <c:pt idx="192">
                  <c:v>25</c:v>
                </c:pt>
                <c:pt idx="193">
                  <c:v>9</c:v>
                </c:pt>
                <c:pt idx="194">
                  <c:v>6</c:v>
                </c:pt>
                <c:pt idx="195">
                  <c:v>26</c:v>
                </c:pt>
                <c:pt idx="196">
                  <c:v>20</c:v>
                </c:pt>
                <c:pt idx="197">
                  <c:v>7</c:v>
                </c:pt>
                <c:pt idx="198">
                  <c:v>37</c:v>
                </c:pt>
                <c:pt idx="199">
                  <c:v>18</c:v>
                </c:pt>
                <c:pt idx="200">
                  <c:v>9</c:v>
                </c:pt>
                <c:pt idx="201">
                  <c:v>4</c:v>
                </c:pt>
                <c:pt idx="202">
                  <c:v>14</c:v>
                </c:pt>
                <c:pt idx="203">
                  <c:v>29</c:v>
                </c:pt>
                <c:pt idx="204">
                  <c:v>19</c:v>
                </c:pt>
                <c:pt idx="205">
                  <c:v>31</c:v>
                </c:pt>
                <c:pt idx="206">
                  <c:v>6</c:v>
                </c:pt>
                <c:pt idx="207">
                  <c:v>3</c:v>
                </c:pt>
                <c:pt idx="208">
                  <c:v>4</c:v>
                </c:pt>
                <c:pt idx="209">
                  <c:v>21</c:v>
                </c:pt>
                <c:pt idx="210">
                  <c:v>10</c:v>
                </c:pt>
                <c:pt idx="211">
                  <c:v>9</c:v>
                </c:pt>
                <c:pt idx="212">
                  <c:v>9</c:v>
                </c:pt>
                <c:pt idx="213">
                  <c:v>3</c:v>
                </c:pt>
                <c:pt idx="214">
                  <c:v>3</c:v>
                </c:pt>
                <c:pt idx="215">
                  <c:v>3</c:v>
                </c:pt>
                <c:pt idx="216">
                  <c:v>1</c:v>
                </c:pt>
                <c:pt idx="217">
                  <c:v>5</c:v>
                </c:pt>
                <c:pt idx="218">
                  <c:v>18</c:v>
                </c:pt>
                <c:pt idx="219">
                  <c:v>1</c:v>
                </c:pt>
                <c:pt idx="220">
                  <c:v>3</c:v>
                </c:pt>
                <c:pt idx="221">
                  <c:v>1</c:v>
                </c:pt>
                <c:pt idx="222">
                  <c:v>0</c:v>
                </c:pt>
                <c:pt idx="223">
                  <c:v>0</c:v>
                </c:pt>
                <c:pt idx="224">
                  <c:v>2</c:v>
                </c:pt>
                <c:pt idx="225">
                  <c:v>1</c:v>
                </c:pt>
                <c:pt idx="226">
                  <c:v>3</c:v>
                </c:pt>
                <c:pt idx="227">
                  <c:v>1</c:v>
                </c:pt>
                <c:pt idx="228">
                  <c:v>1</c:v>
                </c:pt>
                <c:pt idx="229">
                  <c:v>1</c:v>
                </c:pt>
                <c:pt idx="230">
                  <c:v>5</c:v>
                </c:pt>
                <c:pt idx="231">
                  <c:v>4</c:v>
                </c:pt>
                <c:pt idx="232">
                  <c:v>3</c:v>
                </c:pt>
                <c:pt idx="233">
                  <c:v>9</c:v>
                </c:pt>
                <c:pt idx="234">
                  <c:v>3</c:v>
                </c:pt>
                <c:pt idx="235">
                  <c:v>1</c:v>
                </c:pt>
                <c:pt idx="236">
                  <c:v>0</c:v>
                </c:pt>
                <c:pt idx="237">
                  <c:v>1</c:v>
                </c:pt>
                <c:pt idx="238">
                  <c:v>3</c:v>
                </c:pt>
                <c:pt idx="239">
                  <c:v>0</c:v>
                </c:pt>
                <c:pt idx="240">
                  <c:v>2</c:v>
                </c:pt>
                <c:pt idx="241">
                  <c:v>1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2</c:v>
                </c:pt>
                <c:pt idx="247">
                  <c:v>0</c:v>
                </c:pt>
                <c:pt idx="248">
                  <c:v>1</c:v>
                </c:pt>
                <c:pt idx="249">
                  <c:v>0</c:v>
                </c:pt>
                <c:pt idx="250">
                  <c:v>3</c:v>
                </c:pt>
                <c:pt idx="251">
                  <c:v>5</c:v>
                </c:pt>
                <c:pt idx="252">
                  <c:v>2</c:v>
                </c:pt>
                <c:pt idx="253">
                  <c:v>0</c:v>
                </c:pt>
                <c:pt idx="254">
                  <c:v>2</c:v>
                </c:pt>
                <c:pt idx="255">
                  <c:v>3</c:v>
                </c:pt>
                <c:pt idx="256">
                  <c:v>1</c:v>
                </c:pt>
                <c:pt idx="257">
                  <c:v>0</c:v>
                </c:pt>
                <c:pt idx="258">
                  <c:v>3</c:v>
                </c:pt>
                <c:pt idx="259">
                  <c:v>0</c:v>
                </c:pt>
                <c:pt idx="260">
                  <c:v>2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2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3</c:v>
                </c:pt>
                <c:pt idx="275">
                  <c:v>1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1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1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1</c:v>
                </c:pt>
                <c:pt idx="296">
                  <c:v>1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1</c:v>
                </c:pt>
                <c:pt idx="304">
                  <c:v>0</c:v>
                </c:pt>
                <c:pt idx="305">
                  <c:v>0</c:v>
                </c:pt>
                <c:pt idx="306">
                  <c:v>1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1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1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1</c:v>
                </c:pt>
                <c:pt idx="350">
                  <c:v>1</c:v>
                </c:pt>
                <c:pt idx="351">
                  <c:v>0</c:v>
                </c:pt>
                <c:pt idx="352">
                  <c:v>1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2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1</c:v>
                </c:pt>
                <c:pt idx="366">
                  <c:v>4</c:v>
                </c:pt>
                <c:pt idx="367">
                  <c:v>2</c:v>
                </c:pt>
                <c:pt idx="368">
                  <c:v>1</c:v>
                </c:pt>
                <c:pt idx="369">
                  <c:v>0</c:v>
                </c:pt>
                <c:pt idx="370">
                  <c:v>4</c:v>
                </c:pt>
                <c:pt idx="371">
                  <c:v>0</c:v>
                </c:pt>
                <c:pt idx="372">
                  <c:v>0</c:v>
                </c:pt>
                <c:pt idx="373">
                  <c:v>1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1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1</c:v>
                </c:pt>
                <c:pt idx="385">
                  <c:v>3</c:v>
                </c:pt>
                <c:pt idx="386">
                  <c:v>1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2</c:v>
                </c:pt>
                <c:pt idx="392">
                  <c:v>0</c:v>
                </c:pt>
                <c:pt idx="393">
                  <c:v>1</c:v>
                </c:pt>
                <c:pt idx="394">
                  <c:v>0</c:v>
                </c:pt>
                <c:pt idx="395">
                  <c:v>1</c:v>
                </c:pt>
                <c:pt idx="396">
                  <c:v>1</c:v>
                </c:pt>
                <c:pt idx="397">
                  <c:v>1</c:v>
                </c:pt>
                <c:pt idx="398">
                  <c:v>2</c:v>
                </c:pt>
                <c:pt idx="399">
                  <c:v>2</c:v>
                </c:pt>
                <c:pt idx="400">
                  <c:v>11</c:v>
                </c:pt>
                <c:pt idx="401">
                  <c:v>2</c:v>
                </c:pt>
                <c:pt idx="402">
                  <c:v>25</c:v>
                </c:pt>
                <c:pt idx="403">
                  <c:v>1</c:v>
                </c:pt>
                <c:pt idx="404">
                  <c:v>0</c:v>
                </c:pt>
                <c:pt idx="405">
                  <c:v>1</c:v>
                </c:pt>
                <c:pt idx="406">
                  <c:v>0</c:v>
                </c:pt>
                <c:pt idx="407">
                  <c:v>20</c:v>
                </c:pt>
                <c:pt idx="408">
                  <c:v>3</c:v>
                </c:pt>
                <c:pt idx="409">
                  <c:v>2</c:v>
                </c:pt>
                <c:pt idx="410">
                  <c:v>0</c:v>
                </c:pt>
                <c:pt idx="411">
                  <c:v>0</c:v>
                </c:pt>
                <c:pt idx="412">
                  <c:v>6</c:v>
                </c:pt>
                <c:pt idx="413">
                  <c:v>4</c:v>
                </c:pt>
                <c:pt idx="414">
                  <c:v>4</c:v>
                </c:pt>
                <c:pt idx="415">
                  <c:v>2</c:v>
                </c:pt>
                <c:pt idx="416">
                  <c:v>5</c:v>
                </c:pt>
                <c:pt idx="417">
                  <c:v>1</c:v>
                </c:pt>
                <c:pt idx="418">
                  <c:v>1</c:v>
                </c:pt>
                <c:pt idx="419">
                  <c:v>14</c:v>
                </c:pt>
                <c:pt idx="420">
                  <c:v>9</c:v>
                </c:pt>
                <c:pt idx="421">
                  <c:v>10</c:v>
                </c:pt>
                <c:pt idx="422">
                  <c:v>0</c:v>
                </c:pt>
                <c:pt idx="423">
                  <c:v>18</c:v>
                </c:pt>
                <c:pt idx="424">
                  <c:v>7</c:v>
                </c:pt>
                <c:pt idx="425">
                  <c:v>11</c:v>
                </c:pt>
                <c:pt idx="426">
                  <c:v>27</c:v>
                </c:pt>
                <c:pt idx="427">
                  <c:v>19</c:v>
                </c:pt>
                <c:pt idx="428">
                  <c:v>11</c:v>
                </c:pt>
                <c:pt idx="429">
                  <c:v>37</c:v>
                </c:pt>
                <c:pt idx="430">
                  <c:v>28</c:v>
                </c:pt>
                <c:pt idx="431">
                  <c:v>9</c:v>
                </c:pt>
                <c:pt idx="432">
                  <c:v>5</c:v>
                </c:pt>
                <c:pt idx="433">
                  <c:v>24</c:v>
                </c:pt>
                <c:pt idx="434">
                  <c:v>32</c:v>
                </c:pt>
                <c:pt idx="435">
                  <c:v>17</c:v>
                </c:pt>
                <c:pt idx="436">
                  <c:v>24</c:v>
                </c:pt>
                <c:pt idx="437">
                  <c:v>20</c:v>
                </c:pt>
                <c:pt idx="438">
                  <c:v>13</c:v>
                </c:pt>
                <c:pt idx="439">
                  <c:v>5</c:v>
                </c:pt>
                <c:pt idx="440">
                  <c:v>33</c:v>
                </c:pt>
                <c:pt idx="441">
                  <c:v>22</c:v>
                </c:pt>
                <c:pt idx="442">
                  <c:v>17</c:v>
                </c:pt>
                <c:pt idx="443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B3E-4315-A7FA-F141290FE6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overlap val="-27"/>
        <c:axId val="529925759"/>
        <c:axId val="533925071"/>
      </c:barChart>
      <c:dateAx>
        <c:axId val="529925759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33925071"/>
        <c:crosses val="autoZero"/>
        <c:auto val="1"/>
        <c:lblOffset val="100"/>
        <c:baseTimeUnit val="days"/>
      </c:dateAx>
      <c:valAx>
        <c:axId val="533925071"/>
        <c:scaling>
          <c:orientation val="minMax"/>
        </c:scaling>
        <c:delete val="0"/>
        <c:axPos val="l"/>
        <c:numFmt formatCode="#\ ##0_ ;\-#\ ##0\ 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2992575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incidence_personal</c:v>
                </c:pt>
              </c:strCache>
            </c:strRef>
          </c:tx>
          <c:spPr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tx1"/>
                </a:solidFill>
                <a:prstDash val="solid"/>
              </a:ln>
              <a:effectLst/>
            </c:spPr>
            <c:trendlineType val="movingAvg"/>
            <c:period val="7"/>
            <c:dispRSqr val="0"/>
            <c:dispEq val="0"/>
          </c:trendline>
          <c:cat>
            <c:numRef>
              <c:f>Sheet1!$A$2:$A$445</c:f>
              <c:numCache>
                <c:formatCode>m/d/yyyy</c:formatCode>
                <c:ptCount val="444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  <c:pt idx="416">
                  <c:v>44491</c:v>
                </c:pt>
                <c:pt idx="417">
                  <c:v>44492</c:v>
                </c:pt>
                <c:pt idx="418">
                  <c:v>44493</c:v>
                </c:pt>
                <c:pt idx="419">
                  <c:v>44494</c:v>
                </c:pt>
                <c:pt idx="420">
                  <c:v>44495</c:v>
                </c:pt>
                <c:pt idx="421">
                  <c:v>44496</c:v>
                </c:pt>
                <c:pt idx="422">
                  <c:v>44497</c:v>
                </c:pt>
                <c:pt idx="423">
                  <c:v>44498</c:v>
                </c:pt>
                <c:pt idx="424">
                  <c:v>44499</c:v>
                </c:pt>
                <c:pt idx="425">
                  <c:v>44500</c:v>
                </c:pt>
                <c:pt idx="426">
                  <c:v>44501</c:v>
                </c:pt>
                <c:pt idx="427">
                  <c:v>44502</c:v>
                </c:pt>
                <c:pt idx="428">
                  <c:v>44503</c:v>
                </c:pt>
                <c:pt idx="429">
                  <c:v>44504</c:v>
                </c:pt>
                <c:pt idx="430">
                  <c:v>44505</c:v>
                </c:pt>
                <c:pt idx="431">
                  <c:v>44506</c:v>
                </c:pt>
                <c:pt idx="432">
                  <c:v>44507</c:v>
                </c:pt>
                <c:pt idx="433">
                  <c:v>44508</c:v>
                </c:pt>
                <c:pt idx="434">
                  <c:v>44509</c:v>
                </c:pt>
                <c:pt idx="435">
                  <c:v>44510</c:v>
                </c:pt>
                <c:pt idx="436">
                  <c:v>44511</c:v>
                </c:pt>
                <c:pt idx="437">
                  <c:v>44512</c:v>
                </c:pt>
                <c:pt idx="438">
                  <c:v>44513</c:v>
                </c:pt>
                <c:pt idx="439">
                  <c:v>44514</c:v>
                </c:pt>
                <c:pt idx="440">
                  <c:v>44515</c:v>
                </c:pt>
                <c:pt idx="441">
                  <c:v>44516</c:v>
                </c:pt>
                <c:pt idx="442">
                  <c:v>44517</c:v>
                </c:pt>
                <c:pt idx="443">
                  <c:v>44518</c:v>
                </c:pt>
              </c:numCache>
            </c:numRef>
          </c:cat>
          <c:val>
            <c:numRef>
              <c:f>Sheet1!$B$2:$B$445</c:f>
              <c:numCache>
                <c:formatCode>#\ ##0_ ;\-#\ ##0\ </c:formatCode>
                <c:ptCount val="444"/>
                <c:pt idx="0">
                  <c:v>1</c:v>
                </c:pt>
                <c:pt idx="1">
                  <c:v>0</c:v>
                </c:pt>
                <c:pt idx="2">
                  <c:v>0</c:v>
                </c:pt>
                <c:pt idx="3">
                  <c:v>3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2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0</c:v>
                </c:pt>
                <c:pt idx="13">
                  <c:v>3</c:v>
                </c:pt>
                <c:pt idx="14">
                  <c:v>1</c:v>
                </c:pt>
                <c:pt idx="15">
                  <c:v>2</c:v>
                </c:pt>
                <c:pt idx="16">
                  <c:v>2</c:v>
                </c:pt>
                <c:pt idx="17">
                  <c:v>2</c:v>
                </c:pt>
                <c:pt idx="18">
                  <c:v>1</c:v>
                </c:pt>
                <c:pt idx="19">
                  <c:v>4</c:v>
                </c:pt>
                <c:pt idx="20">
                  <c:v>5</c:v>
                </c:pt>
                <c:pt idx="21">
                  <c:v>4</c:v>
                </c:pt>
                <c:pt idx="22">
                  <c:v>1</c:v>
                </c:pt>
                <c:pt idx="23">
                  <c:v>4</c:v>
                </c:pt>
                <c:pt idx="24">
                  <c:v>12</c:v>
                </c:pt>
                <c:pt idx="25">
                  <c:v>7</c:v>
                </c:pt>
                <c:pt idx="26">
                  <c:v>2</c:v>
                </c:pt>
                <c:pt idx="27">
                  <c:v>4</c:v>
                </c:pt>
                <c:pt idx="28">
                  <c:v>22</c:v>
                </c:pt>
                <c:pt idx="29">
                  <c:v>10</c:v>
                </c:pt>
                <c:pt idx="30">
                  <c:v>30</c:v>
                </c:pt>
                <c:pt idx="31">
                  <c:v>92</c:v>
                </c:pt>
                <c:pt idx="32">
                  <c:v>31</c:v>
                </c:pt>
                <c:pt idx="33">
                  <c:v>29</c:v>
                </c:pt>
                <c:pt idx="34">
                  <c:v>77</c:v>
                </c:pt>
                <c:pt idx="35">
                  <c:v>46</c:v>
                </c:pt>
                <c:pt idx="36">
                  <c:v>42</c:v>
                </c:pt>
                <c:pt idx="37">
                  <c:v>84</c:v>
                </c:pt>
                <c:pt idx="38">
                  <c:v>86</c:v>
                </c:pt>
                <c:pt idx="39">
                  <c:v>51</c:v>
                </c:pt>
                <c:pt idx="40">
                  <c:v>25</c:v>
                </c:pt>
                <c:pt idx="41">
                  <c:v>154</c:v>
                </c:pt>
                <c:pt idx="42">
                  <c:v>153</c:v>
                </c:pt>
                <c:pt idx="43">
                  <c:v>190</c:v>
                </c:pt>
                <c:pt idx="44">
                  <c:v>195</c:v>
                </c:pt>
                <c:pt idx="45">
                  <c:v>210</c:v>
                </c:pt>
                <c:pt idx="46">
                  <c:v>103</c:v>
                </c:pt>
                <c:pt idx="47">
                  <c:v>48</c:v>
                </c:pt>
                <c:pt idx="48">
                  <c:v>187</c:v>
                </c:pt>
                <c:pt idx="49">
                  <c:v>192</c:v>
                </c:pt>
                <c:pt idx="50">
                  <c:v>256</c:v>
                </c:pt>
                <c:pt idx="51">
                  <c:v>234</c:v>
                </c:pt>
                <c:pt idx="52">
                  <c:v>333</c:v>
                </c:pt>
                <c:pt idx="53">
                  <c:v>187</c:v>
                </c:pt>
                <c:pt idx="54">
                  <c:v>90</c:v>
                </c:pt>
                <c:pt idx="55">
                  <c:v>371</c:v>
                </c:pt>
                <c:pt idx="56">
                  <c:v>396</c:v>
                </c:pt>
                <c:pt idx="57">
                  <c:v>133</c:v>
                </c:pt>
                <c:pt idx="58">
                  <c:v>468</c:v>
                </c:pt>
                <c:pt idx="59">
                  <c:v>331</c:v>
                </c:pt>
                <c:pt idx="60">
                  <c:v>182</c:v>
                </c:pt>
                <c:pt idx="61">
                  <c:v>116</c:v>
                </c:pt>
                <c:pt idx="62">
                  <c:v>294</c:v>
                </c:pt>
                <c:pt idx="63">
                  <c:v>229</c:v>
                </c:pt>
                <c:pt idx="64">
                  <c:v>326</c:v>
                </c:pt>
                <c:pt idx="65">
                  <c:v>278</c:v>
                </c:pt>
                <c:pt idx="66">
                  <c:v>239</c:v>
                </c:pt>
                <c:pt idx="67">
                  <c:v>116</c:v>
                </c:pt>
                <c:pt idx="68">
                  <c:v>47</c:v>
                </c:pt>
                <c:pt idx="69">
                  <c:v>196</c:v>
                </c:pt>
                <c:pt idx="70">
                  <c:v>202</c:v>
                </c:pt>
                <c:pt idx="71">
                  <c:v>261</c:v>
                </c:pt>
                <c:pt idx="72">
                  <c:v>229</c:v>
                </c:pt>
                <c:pt idx="73">
                  <c:v>204</c:v>
                </c:pt>
                <c:pt idx="74">
                  <c:v>72</c:v>
                </c:pt>
                <c:pt idx="75">
                  <c:v>30</c:v>
                </c:pt>
                <c:pt idx="76">
                  <c:v>175</c:v>
                </c:pt>
                <c:pt idx="77">
                  <c:v>46</c:v>
                </c:pt>
                <c:pt idx="78">
                  <c:v>161</c:v>
                </c:pt>
                <c:pt idx="79">
                  <c:v>125</c:v>
                </c:pt>
                <c:pt idx="80">
                  <c:v>120</c:v>
                </c:pt>
                <c:pt idx="81">
                  <c:v>34</c:v>
                </c:pt>
                <c:pt idx="82">
                  <c:v>17</c:v>
                </c:pt>
                <c:pt idx="83">
                  <c:v>140</c:v>
                </c:pt>
                <c:pt idx="84">
                  <c:v>105</c:v>
                </c:pt>
                <c:pt idx="85">
                  <c:v>92</c:v>
                </c:pt>
                <c:pt idx="86">
                  <c:v>54</c:v>
                </c:pt>
                <c:pt idx="87">
                  <c:v>81</c:v>
                </c:pt>
                <c:pt idx="88">
                  <c:v>23</c:v>
                </c:pt>
                <c:pt idx="89">
                  <c:v>15</c:v>
                </c:pt>
                <c:pt idx="90">
                  <c:v>108</c:v>
                </c:pt>
                <c:pt idx="91">
                  <c:v>85</c:v>
                </c:pt>
                <c:pt idx="92">
                  <c:v>66</c:v>
                </c:pt>
                <c:pt idx="93">
                  <c:v>55</c:v>
                </c:pt>
                <c:pt idx="94">
                  <c:v>89</c:v>
                </c:pt>
                <c:pt idx="95">
                  <c:v>39</c:v>
                </c:pt>
                <c:pt idx="96">
                  <c:v>24</c:v>
                </c:pt>
                <c:pt idx="97">
                  <c:v>121</c:v>
                </c:pt>
                <c:pt idx="98">
                  <c:v>76</c:v>
                </c:pt>
                <c:pt idx="99">
                  <c:v>62</c:v>
                </c:pt>
                <c:pt idx="100">
                  <c:v>60</c:v>
                </c:pt>
                <c:pt idx="101">
                  <c:v>78</c:v>
                </c:pt>
                <c:pt idx="102">
                  <c:v>21</c:v>
                </c:pt>
                <c:pt idx="103">
                  <c:v>16</c:v>
                </c:pt>
                <c:pt idx="104">
                  <c:v>130</c:v>
                </c:pt>
                <c:pt idx="105">
                  <c:v>72</c:v>
                </c:pt>
                <c:pt idx="106">
                  <c:v>94</c:v>
                </c:pt>
                <c:pt idx="107">
                  <c:v>51</c:v>
                </c:pt>
                <c:pt idx="108">
                  <c:v>77</c:v>
                </c:pt>
                <c:pt idx="109">
                  <c:v>27</c:v>
                </c:pt>
                <c:pt idx="110">
                  <c:v>27</c:v>
                </c:pt>
                <c:pt idx="111">
                  <c:v>157</c:v>
                </c:pt>
                <c:pt idx="112">
                  <c:v>110</c:v>
                </c:pt>
                <c:pt idx="113">
                  <c:v>114</c:v>
                </c:pt>
                <c:pt idx="114">
                  <c:v>27</c:v>
                </c:pt>
                <c:pt idx="115">
                  <c:v>44</c:v>
                </c:pt>
                <c:pt idx="116">
                  <c:v>49</c:v>
                </c:pt>
                <c:pt idx="117">
                  <c:v>46</c:v>
                </c:pt>
                <c:pt idx="118">
                  <c:v>189</c:v>
                </c:pt>
                <c:pt idx="119">
                  <c:v>145</c:v>
                </c:pt>
                <c:pt idx="120">
                  <c:v>110</c:v>
                </c:pt>
                <c:pt idx="121">
                  <c:v>84</c:v>
                </c:pt>
                <c:pt idx="122">
                  <c:v>28</c:v>
                </c:pt>
                <c:pt idx="123">
                  <c:v>57</c:v>
                </c:pt>
                <c:pt idx="124">
                  <c:v>35</c:v>
                </c:pt>
                <c:pt idx="125">
                  <c:v>266</c:v>
                </c:pt>
                <c:pt idx="126">
                  <c:v>143</c:v>
                </c:pt>
                <c:pt idx="127">
                  <c:v>111</c:v>
                </c:pt>
                <c:pt idx="128">
                  <c:v>98</c:v>
                </c:pt>
                <c:pt idx="129">
                  <c:v>120</c:v>
                </c:pt>
                <c:pt idx="130">
                  <c:v>48</c:v>
                </c:pt>
                <c:pt idx="131">
                  <c:v>24</c:v>
                </c:pt>
                <c:pt idx="132">
                  <c:v>226</c:v>
                </c:pt>
                <c:pt idx="133">
                  <c:v>95</c:v>
                </c:pt>
                <c:pt idx="134">
                  <c:v>106</c:v>
                </c:pt>
                <c:pt idx="135">
                  <c:v>53</c:v>
                </c:pt>
                <c:pt idx="136">
                  <c:v>65</c:v>
                </c:pt>
                <c:pt idx="137">
                  <c:v>31</c:v>
                </c:pt>
                <c:pt idx="138">
                  <c:v>26</c:v>
                </c:pt>
                <c:pt idx="139">
                  <c:v>123</c:v>
                </c:pt>
                <c:pt idx="140">
                  <c:v>74</c:v>
                </c:pt>
                <c:pt idx="141">
                  <c:v>71</c:v>
                </c:pt>
                <c:pt idx="142">
                  <c:v>58</c:v>
                </c:pt>
                <c:pt idx="143">
                  <c:v>78</c:v>
                </c:pt>
                <c:pt idx="144">
                  <c:v>26</c:v>
                </c:pt>
                <c:pt idx="145">
                  <c:v>11</c:v>
                </c:pt>
                <c:pt idx="146">
                  <c:v>89</c:v>
                </c:pt>
                <c:pt idx="147">
                  <c:v>76</c:v>
                </c:pt>
                <c:pt idx="148">
                  <c:v>58</c:v>
                </c:pt>
                <c:pt idx="149">
                  <c:v>32</c:v>
                </c:pt>
                <c:pt idx="150">
                  <c:v>46</c:v>
                </c:pt>
                <c:pt idx="151">
                  <c:v>29</c:v>
                </c:pt>
                <c:pt idx="152">
                  <c:v>9</c:v>
                </c:pt>
                <c:pt idx="153">
                  <c:v>78</c:v>
                </c:pt>
                <c:pt idx="154">
                  <c:v>67</c:v>
                </c:pt>
                <c:pt idx="155">
                  <c:v>54</c:v>
                </c:pt>
                <c:pt idx="156">
                  <c:v>41</c:v>
                </c:pt>
                <c:pt idx="157">
                  <c:v>46</c:v>
                </c:pt>
                <c:pt idx="158">
                  <c:v>10</c:v>
                </c:pt>
                <c:pt idx="159">
                  <c:v>17</c:v>
                </c:pt>
                <c:pt idx="160">
                  <c:v>68</c:v>
                </c:pt>
                <c:pt idx="161">
                  <c:v>21</c:v>
                </c:pt>
                <c:pt idx="162">
                  <c:v>33</c:v>
                </c:pt>
                <c:pt idx="163">
                  <c:v>38</c:v>
                </c:pt>
                <c:pt idx="164">
                  <c:v>39</c:v>
                </c:pt>
                <c:pt idx="165">
                  <c:v>15</c:v>
                </c:pt>
                <c:pt idx="166">
                  <c:v>10</c:v>
                </c:pt>
                <c:pt idx="167">
                  <c:v>62</c:v>
                </c:pt>
                <c:pt idx="168">
                  <c:v>33</c:v>
                </c:pt>
                <c:pt idx="169">
                  <c:v>36</c:v>
                </c:pt>
                <c:pt idx="170">
                  <c:v>28</c:v>
                </c:pt>
                <c:pt idx="171">
                  <c:v>33</c:v>
                </c:pt>
                <c:pt idx="172">
                  <c:v>6</c:v>
                </c:pt>
                <c:pt idx="173">
                  <c:v>18</c:v>
                </c:pt>
                <c:pt idx="174">
                  <c:v>70</c:v>
                </c:pt>
                <c:pt idx="175">
                  <c:v>44</c:v>
                </c:pt>
                <c:pt idx="176">
                  <c:v>34</c:v>
                </c:pt>
                <c:pt idx="177">
                  <c:v>31</c:v>
                </c:pt>
                <c:pt idx="178">
                  <c:v>38</c:v>
                </c:pt>
                <c:pt idx="179">
                  <c:v>9</c:v>
                </c:pt>
                <c:pt idx="180">
                  <c:v>9</c:v>
                </c:pt>
                <c:pt idx="181">
                  <c:v>56</c:v>
                </c:pt>
                <c:pt idx="182">
                  <c:v>38</c:v>
                </c:pt>
                <c:pt idx="183">
                  <c:v>55</c:v>
                </c:pt>
                <c:pt idx="184">
                  <c:v>35</c:v>
                </c:pt>
                <c:pt idx="185">
                  <c:v>28</c:v>
                </c:pt>
                <c:pt idx="186">
                  <c:v>14</c:v>
                </c:pt>
                <c:pt idx="187">
                  <c:v>9</c:v>
                </c:pt>
                <c:pt idx="188">
                  <c:v>59</c:v>
                </c:pt>
                <c:pt idx="189">
                  <c:v>37</c:v>
                </c:pt>
                <c:pt idx="190">
                  <c:v>29</c:v>
                </c:pt>
                <c:pt idx="191">
                  <c:v>26</c:v>
                </c:pt>
                <c:pt idx="192">
                  <c:v>18</c:v>
                </c:pt>
                <c:pt idx="193">
                  <c:v>11</c:v>
                </c:pt>
                <c:pt idx="194">
                  <c:v>7</c:v>
                </c:pt>
                <c:pt idx="195">
                  <c:v>35</c:v>
                </c:pt>
                <c:pt idx="196">
                  <c:v>23</c:v>
                </c:pt>
                <c:pt idx="197">
                  <c:v>23</c:v>
                </c:pt>
                <c:pt idx="198">
                  <c:v>16</c:v>
                </c:pt>
                <c:pt idx="199">
                  <c:v>20</c:v>
                </c:pt>
                <c:pt idx="200">
                  <c:v>1</c:v>
                </c:pt>
                <c:pt idx="201">
                  <c:v>4</c:v>
                </c:pt>
                <c:pt idx="202">
                  <c:v>27</c:v>
                </c:pt>
                <c:pt idx="203">
                  <c:v>18</c:v>
                </c:pt>
                <c:pt idx="204">
                  <c:v>10</c:v>
                </c:pt>
                <c:pt idx="205">
                  <c:v>8</c:v>
                </c:pt>
                <c:pt idx="206">
                  <c:v>16</c:v>
                </c:pt>
                <c:pt idx="207">
                  <c:v>3</c:v>
                </c:pt>
                <c:pt idx="208">
                  <c:v>1</c:v>
                </c:pt>
                <c:pt idx="209">
                  <c:v>18</c:v>
                </c:pt>
                <c:pt idx="210">
                  <c:v>13</c:v>
                </c:pt>
                <c:pt idx="211">
                  <c:v>13</c:v>
                </c:pt>
                <c:pt idx="212">
                  <c:v>11</c:v>
                </c:pt>
                <c:pt idx="213">
                  <c:v>3</c:v>
                </c:pt>
                <c:pt idx="214">
                  <c:v>3</c:v>
                </c:pt>
                <c:pt idx="215">
                  <c:v>2</c:v>
                </c:pt>
                <c:pt idx="216">
                  <c:v>4</c:v>
                </c:pt>
                <c:pt idx="217">
                  <c:v>20</c:v>
                </c:pt>
                <c:pt idx="218">
                  <c:v>16</c:v>
                </c:pt>
                <c:pt idx="219">
                  <c:v>16</c:v>
                </c:pt>
                <c:pt idx="220">
                  <c:v>8</c:v>
                </c:pt>
                <c:pt idx="221">
                  <c:v>4</c:v>
                </c:pt>
                <c:pt idx="222">
                  <c:v>1</c:v>
                </c:pt>
                <c:pt idx="223">
                  <c:v>8</c:v>
                </c:pt>
                <c:pt idx="224">
                  <c:v>6</c:v>
                </c:pt>
                <c:pt idx="225">
                  <c:v>4</c:v>
                </c:pt>
                <c:pt idx="226">
                  <c:v>6</c:v>
                </c:pt>
                <c:pt idx="227">
                  <c:v>6</c:v>
                </c:pt>
                <c:pt idx="228">
                  <c:v>1</c:v>
                </c:pt>
                <c:pt idx="229">
                  <c:v>1</c:v>
                </c:pt>
                <c:pt idx="230">
                  <c:v>10</c:v>
                </c:pt>
                <c:pt idx="231">
                  <c:v>3</c:v>
                </c:pt>
                <c:pt idx="232">
                  <c:v>3</c:v>
                </c:pt>
                <c:pt idx="233">
                  <c:v>4</c:v>
                </c:pt>
                <c:pt idx="234">
                  <c:v>3</c:v>
                </c:pt>
                <c:pt idx="235">
                  <c:v>1</c:v>
                </c:pt>
                <c:pt idx="236">
                  <c:v>0</c:v>
                </c:pt>
                <c:pt idx="237">
                  <c:v>5</c:v>
                </c:pt>
                <c:pt idx="238">
                  <c:v>5</c:v>
                </c:pt>
                <c:pt idx="239">
                  <c:v>2</c:v>
                </c:pt>
                <c:pt idx="240">
                  <c:v>2</c:v>
                </c:pt>
                <c:pt idx="241">
                  <c:v>4</c:v>
                </c:pt>
                <c:pt idx="242">
                  <c:v>0</c:v>
                </c:pt>
                <c:pt idx="243">
                  <c:v>1</c:v>
                </c:pt>
                <c:pt idx="244">
                  <c:v>2</c:v>
                </c:pt>
                <c:pt idx="245">
                  <c:v>2</c:v>
                </c:pt>
                <c:pt idx="246">
                  <c:v>1</c:v>
                </c:pt>
                <c:pt idx="247">
                  <c:v>5</c:v>
                </c:pt>
                <c:pt idx="248">
                  <c:v>2</c:v>
                </c:pt>
                <c:pt idx="249">
                  <c:v>1</c:v>
                </c:pt>
                <c:pt idx="250">
                  <c:v>0</c:v>
                </c:pt>
                <c:pt idx="251">
                  <c:v>1</c:v>
                </c:pt>
                <c:pt idx="252">
                  <c:v>4</c:v>
                </c:pt>
                <c:pt idx="253">
                  <c:v>0</c:v>
                </c:pt>
                <c:pt idx="254">
                  <c:v>2</c:v>
                </c:pt>
                <c:pt idx="255">
                  <c:v>1</c:v>
                </c:pt>
                <c:pt idx="256">
                  <c:v>0</c:v>
                </c:pt>
                <c:pt idx="257">
                  <c:v>0</c:v>
                </c:pt>
                <c:pt idx="258">
                  <c:v>4</c:v>
                </c:pt>
                <c:pt idx="259">
                  <c:v>4</c:v>
                </c:pt>
                <c:pt idx="260">
                  <c:v>1</c:v>
                </c:pt>
                <c:pt idx="261">
                  <c:v>3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2</c:v>
                </c:pt>
                <c:pt idx="266">
                  <c:v>1</c:v>
                </c:pt>
                <c:pt idx="267">
                  <c:v>1</c:v>
                </c:pt>
                <c:pt idx="268">
                  <c:v>1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1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1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1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1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1</c:v>
                </c:pt>
                <c:pt idx="330">
                  <c:v>2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1</c:v>
                </c:pt>
                <c:pt idx="342">
                  <c:v>0</c:v>
                </c:pt>
                <c:pt idx="343">
                  <c:v>0</c:v>
                </c:pt>
                <c:pt idx="344">
                  <c:v>1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1</c:v>
                </c:pt>
                <c:pt idx="357">
                  <c:v>0</c:v>
                </c:pt>
                <c:pt idx="358">
                  <c:v>0</c:v>
                </c:pt>
                <c:pt idx="359">
                  <c:v>1</c:v>
                </c:pt>
                <c:pt idx="360">
                  <c:v>1</c:v>
                </c:pt>
                <c:pt idx="361">
                  <c:v>1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2</c:v>
                </c:pt>
                <c:pt idx="366">
                  <c:v>1</c:v>
                </c:pt>
                <c:pt idx="367">
                  <c:v>1</c:v>
                </c:pt>
                <c:pt idx="368">
                  <c:v>0</c:v>
                </c:pt>
                <c:pt idx="369">
                  <c:v>0</c:v>
                </c:pt>
                <c:pt idx="370">
                  <c:v>1</c:v>
                </c:pt>
                <c:pt idx="371">
                  <c:v>2</c:v>
                </c:pt>
                <c:pt idx="372">
                  <c:v>1</c:v>
                </c:pt>
                <c:pt idx="373">
                  <c:v>1</c:v>
                </c:pt>
                <c:pt idx="374">
                  <c:v>0</c:v>
                </c:pt>
                <c:pt idx="375">
                  <c:v>0</c:v>
                </c:pt>
                <c:pt idx="376">
                  <c:v>1</c:v>
                </c:pt>
                <c:pt idx="377">
                  <c:v>0</c:v>
                </c:pt>
                <c:pt idx="378">
                  <c:v>1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1</c:v>
                </c:pt>
                <c:pt idx="383">
                  <c:v>0</c:v>
                </c:pt>
                <c:pt idx="384">
                  <c:v>4</c:v>
                </c:pt>
                <c:pt idx="385">
                  <c:v>3</c:v>
                </c:pt>
                <c:pt idx="386">
                  <c:v>2</c:v>
                </c:pt>
                <c:pt idx="387">
                  <c:v>0</c:v>
                </c:pt>
                <c:pt idx="388">
                  <c:v>0</c:v>
                </c:pt>
                <c:pt idx="389">
                  <c:v>1</c:v>
                </c:pt>
                <c:pt idx="390">
                  <c:v>0</c:v>
                </c:pt>
                <c:pt idx="391">
                  <c:v>5</c:v>
                </c:pt>
                <c:pt idx="392">
                  <c:v>2</c:v>
                </c:pt>
                <c:pt idx="393">
                  <c:v>7</c:v>
                </c:pt>
                <c:pt idx="394">
                  <c:v>3</c:v>
                </c:pt>
                <c:pt idx="395">
                  <c:v>2</c:v>
                </c:pt>
                <c:pt idx="396">
                  <c:v>0</c:v>
                </c:pt>
                <c:pt idx="397">
                  <c:v>0</c:v>
                </c:pt>
                <c:pt idx="398">
                  <c:v>3</c:v>
                </c:pt>
                <c:pt idx="399">
                  <c:v>5</c:v>
                </c:pt>
                <c:pt idx="400">
                  <c:v>2</c:v>
                </c:pt>
                <c:pt idx="401">
                  <c:v>1</c:v>
                </c:pt>
                <c:pt idx="402">
                  <c:v>2</c:v>
                </c:pt>
                <c:pt idx="403">
                  <c:v>1</c:v>
                </c:pt>
                <c:pt idx="404">
                  <c:v>0</c:v>
                </c:pt>
                <c:pt idx="405">
                  <c:v>2</c:v>
                </c:pt>
                <c:pt idx="406">
                  <c:v>3</c:v>
                </c:pt>
                <c:pt idx="407">
                  <c:v>1</c:v>
                </c:pt>
                <c:pt idx="408">
                  <c:v>3</c:v>
                </c:pt>
                <c:pt idx="409">
                  <c:v>6</c:v>
                </c:pt>
                <c:pt idx="410">
                  <c:v>2</c:v>
                </c:pt>
                <c:pt idx="411">
                  <c:v>1</c:v>
                </c:pt>
                <c:pt idx="412">
                  <c:v>12</c:v>
                </c:pt>
                <c:pt idx="413">
                  <c:v>7</c:v>
                </c:pt>
                <c:pt idx="414">
                  <c:v>9</c:v>
                </c:pt>
                <c:pt idx="415">
                  <c:v>7</c:v>
                </c:pt>
                <c:pt idx="416">
                  <c:v>10</c:v>
                </c:pt>
                <c:pt idx="417">
                  <c:v>0</c:v>
                </c:pt>
                <c:pt idx="418">
                  <c:v>3</c:v>
                </c:pt>
                <c:pt idx="419">
                  <c:v>16</c:v>
                </c:pt>
                <c:pt idx="420">
                  <c:v>5</c:v>
                </c:pt>
                <c:pt idx="421">
                  <c:v>14</c:v>
                </c:pt>
                <c:pt idx="422">
                  <c:v>3</c:v>
                </c:pt>
                <c:pt idx="423">
                  <c:v>8</c:v>
                </c:pt>
                <c:pt idx="424">
                  <c:v>4</c:v>
                </c:pt>
                <c:pt idx="425">
                  <c:v>4</c:v>
                </c:pt>
                <c:pt idx="426">
                  <c:v>35</c:v>
                </c:pt>
                <c:pt idx="427">
                  <c:v>25</c:v>
                </c:pt>
                <c:pt idx="428">
                  <c:v>19</c:v>
                </c:pt>
                <c:pt idx="429">
                  <c:v>26</c:v>
                </c:pt>
                <c:pt idx="430">
                  <c:v>22</c:v>
                </c:pt>
                <c:pt idx="431">
                  <c:v>16</c:v>
                </c:pt>
                <c:pt idx="432">
                  <c:v>4</c:v>
                </c:pt>
                <c:pt idx="433">
                  <c:v>34</c:v>
                </c:pt>
                <c:pt idx="434">
                  <c:v>32</c:v>
                </c:pt>
                <c:pt idx="435">
                  <c:v>35</c:v>
                </c:pt>
                <c:pt idx="436">
                  <c:v>41</c:v>
                </c:pt>
                <c:pt idx="437">
                  <c:v>33</c:v>
                </c:pt>
                <c:pt idx="438">
                  <c:v>21</c:v>
                </c:pt>
                <c:pt idx="439">
                  <c:v>14</c:v>
                </c:pt>
                <c:pt idx="440">
                  <c:v>39</c:v>
                </c:pt>
                <c:pt idx="441">
                  <c:v>45</c:v>
                </c:pt>
                <c:pt idx="442">
                  <c:v>13</c:v>
                </c:pt>
                <c:pt idx="443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B3E-4315-A7FA-F141290FE6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overlap val="-27"/>
        <c:axId val="529925759"/>
        <c:axId val="533925071"/>
      </c:barChart>
      <c:dateAx>
        <c:axId val="529925759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33925071"/>
        <c:crosses val="autoZero"/>
        <c:auto val="1"/>
        <c:lblOffset val="100"/>
        <c:baseTimeUnit val="days"/>
      </c:dateAx>
      <c:valAx>
        <c:axId val="533925071"/>
        <c:scaling>
          <c:orientation val="minMax"/>
        </c:scaling>
        <c:delete val="0"/>
        <c:axPos val="l"/>
        <c:numFmt formatCode="#\ ##0_ ;\-#\ ##0\ 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2992575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incidence_celkem</c:v>
                </c:pt>
              </c:strCache>
            </c:strRef>
          </c:tx>
          <c:spPr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tx1"/>
                </a:solidFill>
                <a:prstDash val="solid"/>
              </a:ln>
              <a:effectLst/>
            </c:spPr>
            <c:trendlineType val="movingAvg"/>
            <c:period val="7"/>
            <c:dispRSqr val="0"/>
            <c:dispEq val="0"/>
          </c:trendline>
          <c:cat>
            <c:numRef>
              <c:f>Sheet1!$A$2:$A$445</c:f>
              <c:numCache>
                <c:formatCode>m/d/yyyy</c:formatCode>
                <c:ptCount val="444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  <c:pt idx="416">
                  <c:v>44491</c:v>
                </c:pt>
                <c:pt idx="417">
                  <c:v>44492</c:v>
                </c:pt>
                <c:pt idx="418">
                  <c:v>44493</c:v>
                </c:pt>
                <c:pt idx="419">
                  <c:v>44494</c:v>
                </c:pt>
                <c:pt idx="420">
                  <c:v>44495</c:v>
                </c:pt>
                <c:pt idx="421">
                  <c:v>44496</c:v>
                </c:pt>
                <c:pt idx="422">
                  <c:v>44497</c:v>
                </c:pt>
                <c:pt idx="423">
                  <c:v>44498</c:v>
                </c:pt>
                <c:pt idx="424">
                  <c:v>44499</c:v>
                </c:pt>
                <c:pt idx="425">
                  <c:v>44500</c:v>
                </c:pt>
                <c:pt idx="426">
                  <c:v>44501</c:v>
                </c:pt>
                <c:pt idx="427">
                  <c:v>44502</c:v>
                </c:pt>
                <c:pt idx="428">
                  <c:v>44503</c:v>
                </c:pt>
                <c:pt idx="429">
                  <c:v>44504</c:v>
                </c:pt>
                <c:pt idx="430">
                  <c:v>44505</c:v>
                </c:pt>
                <c:pt idx="431">
                  <c:v>44506</c:v>
                </c:pt>
                <c:pt idx="432">
                  <c:v>44507</c:v>
                </c:pt>
                <c:pt idx="433">
                  <c:v>44508</c:v>
                </c:pt>
                <c:pt idx="434">
                  <c:v>44509</c:v>
                </c:pt>
                <c:pt idx="435">
                  <c:v>44510</c:v>
                </c:pt>
                <c:pt idx="436">
                  <c:v>44511</c:v>
                </c:pt>
                <c:pt idx="437">
                  <c:v>44512</c:v>
                </c:pt>
                <c:pt idx="438">
                  <c:v>44513</c:v>
                </c:pt>
                <c:pt idx="439">
                  <c:v>44514</c:v>
                </c:pt>
                <c:pt idx="440">
                  <c:v>44515</c:v>
                </c:pt>
                <c:pt idx="441">
                  <c:v>44516</c:v>
                </c:pt>
                <c:pt idx="442">
                  <c:v>44517</c:v>
                </c:pt>
                <c:pt idx="443">
                  <c:v>44518</c:v>
                </c:pt>
              </c:numCache>
            </c:numRef>
          </c:cat>
          <c:val>
            <c:numRef>
              <c:f>Sheet1!$B$2:$B$445</c:f>
              <c:numCache>
                <c:formatCode>#\ ##0_ ;\-#\ ##0\ </c:formatCode>
                <c:ptCount val="444"/>
                <c:pt idx="0">
                  <c:v>7</c:v>
                </c:pt>
                <c:pt idx="1">
                  <c:v>0</c:v>
                </c:pt>
                <c:pt idx="2">
                  <c:v>0</c:v>
                </c:pt>
                <c:pt idx="3">
                  <c:v>3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3</c:v>
                </c:pt>
                <c:pt idx="9">
                  <c:v>1</c:v>
                </c:pt>
                <c:pt idx="10">
                  <c:v>1</c:v>
                </c:pt>
                <c:pt idx="11">
                  <c:v>4</c:v>
                </c:pt>
                <c:pt idx="12">
                  <c:v>1</c:v>
                </c:pt>
                <c:pt idx="13">
                  <c:v>3</c:v>
                </c:pt>
                <c:pt idx="14">
                  <c:v>1</c:v>
                </c:pt>
                <c:pt idx="15">
                  <c:v>2</c:v>
                </c:pt>
                <c:pt idx="16">
                  <c:v>2</c:v>
                </c:pt>
                <c:pt idx="17">
                  <c:v>4</c:v>
                </c:pt>
                <c:pt idx="18">
                  <c:v>2</c:v>
                </c:pt>
                <c:pt idx="19">
                  <c:v>7</c:v>
                </c:pt>
                <c:pt idx="20">
                  <c:v>6</c:v>
                </c:pt>
                <c:pt idx="21">
                  <c:v>4</c:v>
                </c:pt>
                <c:pt idx="22">
                  <c:v>2</c:v>
                </c:pt>
                <c:pt idx="23">
                  <c:v>7</c:v>
                </c:pt>
                <c:pt idx="24">
                  <c:v>13</c:v>
                </c:pt>
                <c:pt idx="25">
                  <c:v>12</c:v>
                </c:pt>
                <c:pt idx="26">
                  <c:v>7</c:v>
                </c:pt>
                <c:pt idx="27">
                  <c:v>7</c:v>
                </c:pt>
                <c:pt idx="28">
                  <c:v>27</c:v>
                </c:pt>
                <c:pt idx="29">
                  <c:v>38</c:v>
                </c:pt>
                <c:pt idx="30">
                  <c:v>60</c:v>
                </c:pt>
                <c:pt idx="31">
                  <c:v>152</c:v>
                </c:pt>
                <c:pt idx="32">
                  <c:v>67</c:v>
                </c:pt>
                <c:pt idx="33">
                  <c:v>83</c:v>
                </c:pt>
                <c:pt idx="34">
                  <c:v>217</c:v>
                </c:pt>
                <c:pt idx="35">
                  <c:v>128</c:v>
                </c:pt>
                <c:pt idx="36">
                  <c:v>87</c:v>
                </c:pt>
                <c:pt idx="37">
                  <c:v>162</c:v>
                </c:pt>
                <c:pt idx="38">
                  <c:v>225</c:v>
                </c:pt>
                <c:pt idx="39">
                  <c:v>81</c:v>
                </c:pt>
                <c:pt idx="40">
                  <c:v>36</c:v>
                </c:pt>
                <c:pt idx="41">
                  <c:v>292</c:v>
                </c:pt>
                <c:pt idx="42">
                  <c:v>375</c:v>
                </c:pt>
                <c:pt idx="43">
                  <c:v>371</c:v>
                </c:pt>
                <c:pt idx="44">
                  <c:v>385</c:v>
                </c:pt>
                <c:pt idx="45">
                  <c:v>415</c:v>
                </c:pt>
                <c:pt idx="46">
                  <c:v>258</c:v>
                </c:pt>
                <c:pt idx="47">
                  <c:v>89</c:v>
                </c:pt>
                <c:pt idx="48">
                  <c:v>429</c:v>
                </c:pt>
                <c:pt idx="49">
                  <c:v>388</c:v>
                </c:pt>
                <c:pt idx="50">
                  <c:v>582</c:v>
                </c:pt>
                <c:pt idx="51">
                  <c:v>460</c:v>
                </c:pt>
                <c:pt idx="52">
                  <c:v>748</c:v>
                </c:pt>
                <c:pt idx="53">
                  <c:v>414</c:v>
                </c:pt>
                <c:pt idx="54">
                  <c:v>284</c:v>
                </c:pt>
                <c:pt idx="55">
                  <c:v>758</c:v>
                </c:pt>
                <c:pt idx="56">
                  <c:v>917</c:v>
                </c:pt>
                <c:pt idx="57">
                  <c:v>393</c:v>
                </c:pt>
                <c:pt idx="58">
                  <c:v>1003</c:v>
                </c:pt>
                <c:pt idx="59">
                  <c:v>918</c:v>
                </c:pt>
                <c:pt idx="60">
                  <c:v>518</c:v>
                </c:pt>
                <c:pt idx="61">
                  <c:v>328</c:v>
                </c:pt>
                <c:pt idx="62">
                  <c:v>625</c:v>
                </c:pt>
                <c:pt idx="63">
                  <c:v>561</c:v>
                </c:pt>
                <c:pt idx="64">
                  <c:v>750</c:v>
                </c:pt>
                <c:pt idx="65">
                  <c:v>811</c:v>
                </c:pt>
                <c:pt idx="66">
                  <c:v>726</c:v>
                </c:pt>
                <c:pt idx="67">
                  <c:v>330</c:v>
                </c:pt>
                <c:pt idx="68">
                  <c:v>125</c:v>
                </c:pt>
                <c:pt idx="69">
                  <c:v>398</c:v>
                </c:pt>
                <c:pt idx="70">
                  <c:v>587</c:v>
                </c:pt>
                <c:pt idx="71">
                  <c:v>936</c:v>
                </c:pt>
                <c:pt idx="72">
                  <c:v>727</c:v>
                </c:pt>
                <c:pt idx="73">
                  <c:v>684</c:v>
                </c:pt>
                <c:pt idx="74">
                  <c:v>251</c:v>
                </c:pt>
                <c:pt idx="75">
                  <c:v>194</c:v>
                </c:pt>
                <c:pt idx="76">
                  <c:v>556</c:v>
                </c:pt>
                <c:pt idx="77">
                  <c:v>183</c:v>
                </c:pt>
                <c:pt idx="78">
                  <c:v>430</c:v>
                </c:pt>
                <c:pt idx="79">
                  <c:v>394</c:v>
                </c:pt>
                <c:pt idx="80">
                  <c:v>358</c:v>
                </c:pt>
                <c:pt idx="81">
                  <c:v>128</c:v>
                </c:pt>
                <c:pt idx="82">
                  <c:v>108</c:v>
                </c:pt>
                <c:pt idx="83">
                  <c:v>519</c:v>
                </c:pt>
                <c:pt idx="84">
                  <c:v>303</c:v>
                </c:pt>
                <c:pt idx="85">
                  <c:v>216</c:v>
                </c:pt>
                <c:pt idx="86">
                  <c:v>248</c:v>
                </c:pt>
                <c:pt idx="87">
                  <c:v>220</c:v>
                </c:pt>
                <c:pt idx="88">
                  <c:v>101</c:v>
                </c:pt>
                <c:pt idx="89">
                  <c:v>43</c:v>
                </c:pt>
                <c:pt idx="90">
                  <c:v>323</c:v>
                </c:pt>
                <c:pt idx="91">
                  <c:v>208</c:v>
                </c:pt>
                <c:pt idx="92">
                  <c:v>198</c:v>
                </c:pt>
                <c:pt idx="93">
                  <c:v>187</c:v>
                </c:pt>
                <c:pt idx="94">
                  <c:v>229</c:v>
                </c:pt>
                <c:pt idx="95">
                  <c:v>127</c:v>
                </c:pt>
                <c:pt idx="96">
                  <c:v>44</c:v>
                </c:pt>
                <c:pt idx="97">
                  <c:v>263</c:v>
                </c:pt>
                <c:pt idx="98">
                  <c:v>165</c:v>
                </c:pt>
                <c:pt idx="99">
                  <c:v>203</c:v>
                </c:pt>
                <c:pt idx="100">
                  <c:v>143</c:v>
                </c:pt>
                <c:pt idx="101">
                  <c:v>308</c:v>
                </c:pt>
                <c:pt idx="102">
                  <c:v>88</c:v>
                </c:pt>
                <c:pt idx="103">
                  <c:v>66</c:v>
                </c:pt>
                <c:pt idx="104">
                  <c:v>278</c:v>
                </c:pt>
                <c:pt idx="105">
                  <c:v>205</c:v>
                </c:pt>
                <c:pt idx="106">
                  <c:v>194</c:v>
                </c:pt>
                <c:pt idx="107">
                  <c:v>119</c:v>
                </c:pt>
                <c:pt idx="108">
                  <c:v>300</c:v>
                </c:pt>
                <c:pt idx="109">
                  <c:v>87</c:v>
                </c:pt>
                <c:pt idx="110">
                  <c:v>48</c:v>
                </c:pt>
                <c:pt idx="111">
                  <c:v>336</c:v>
                </c:pt>
                <c:pt idx="112">
                  <c:v>284</c:v>
                </c:pt>
                <c:pt idx="113">
                  <c:v>236</c:v>
                </c:pt>
                <c:pt idx="114">
                  <c:v>45</c:v>
                </c:pt>
                <c:pt idx="115">
                  <c:v>115</c:v>
                </c:pt>
                <c:pt idx="116">
                  <c:v>126</c:v>
                </c:pt>
                <c:pt idx="117">
                  <c:v>143</c:v>
                </c:pt>
                <c:pt idx="118">
                  <c:v>354</c:v>
                </c:pt>
                <c:pt idx="119">
                  <c:v>330</c:v>
                </c:pt>
                <c:pt idx="120">
                  <c:v>254</c:v>
                </c:pt>
                <c:pt idx="121">
                  <c:v>217</c:v>
                </c:pt>
                <c:pt idx="122">
                  <c:v>93</c:v>
                </c:pt>
                <c:pt idx="123">
                  <c:v>116</c:v>
                </c:pt>
                <c:pt idx="124">
                  <c:v>76</c:v>
                </c:pt>
                <c:pt idx="125">
                  <c:v>534</c:v>
                </c:pt>
                <c:pt idx="126">
                  <c:v>295</c:v>
                </c:pt>
                <c:pt idx="127">
                  <c:v>275</c:v>
                </c:pt>
                <c:pt idx="128">
                  <c:v>330</c:v>
                </c:pt>
                <c:pt idx="129">
                  <c:v>304</c:v>
                </c:pt>
                <c:pt idx="130">
                  <c:v>109</c:v>
                </c:pt>
                <c:pt idx="131">
                  <c:v>53</c:v>
                </c:pt>
                <c:pt idx="132">
                  <c:v>464</c:v>
                </c:pt>
                <c:pt idx="133">
                  <c:v>221</c:v>
                </c:pt>
                <c:pt idx="134">
                  <c:v>281</c:v>
                </c:pt>
                <c:pt idx="135">
                  <c:v>150</c:v>
                </c:pt>
                <c:pt idx="136">
                  <c:v>150</c:v>
                </c:pt>
                <c:pt idx="137">
                  <c:v>66</c:v>
                </c:pt>
                <c:pt idx="138">
                  <c:v>71</c:v>
                </c:pt>
                <c:pt idx="139">
                  <c:v>284</c:v>
                </c:pt>
                <c:pt idx="140">
                  <c:v>152</c:v>
                </c:pt>
                <c:pt idx="141">
                  <c:v>217</c:v>
                </c:pt>
                <c:pt idx="142">
                  <c:v>164</c:v>
                </c:pt>
                <c:pt idx="143">
                  <c:v>192</c:v>
                </c:pt>
                <c:pt idx="144">
                  <c:v>79</c:v>
                </c:pt>
                <c:pt idx="145">
                  <c:v>35</c:v>
                </c:pt>
                <c:pt idx="146">
                  <c:v>174</c:v>
                </c:pt>
                <c:pt idx="147">
                  <c:v>117</c:v>
                </c:pt>
                <c:pt idx="148">
                  <c:v>152</c:v>
                </c:pt>
                <c:pt idx="149">
                  <c:v>98</c:v>
                </c:pt>
                <c:pt idx="150">
                  <c:v>83</c:v>
                </c:pt>
                <c:pt idx="151">
                  <c:v>78</c:v>
                </c:pt>
                <c:pt idx="152">
                  <c:v>18</c:v>
                </c:pt>
                <c:pt idx="153">
                  <c:v>183</c:v>
                </c:pt>
                <c:pt idx="154">
                  <c:v>161</c:v>
                </c:pt>
                <c:pt idx="155">
                  <c:v>156</c:v>
                </c:pt>
                <c:pt idx="156">
                  <c:v>123</c:v>
                </c:pt>
                <c:pt idx="157">
                  <c:v>130</c:v>
                </c:pt>
                <c:pt idx="158">
                  <c:v>52</c:v>
                </c:pt>
                <c:pt idx="159">
                  <c:v>33</c:v>
                </c:pt>
                <c:pt idx="160">
                  <c:v>131</c:v>
                </c:pt>
                <c:pt idx="161">
                  <c:v>86</c:v>
                </c:pt>
                <c:pt idx="162">
                  <c:v>100</c:v>
                </c:pt>
                <c:pt idx="163">
                  <c:v>103</c:v>
                </c:pt>
                <c:pt idx="164">
                  <c:v>91</c:v>
                </c:pt>
                <c:pt idx="165">
                  <c:v>23</c:v>
                </c:pt>
                <c:pt idx="166">
                  <c:v>23</c:v>
                </c:pt>
                <c:pt idx="167">
                  <c:v>99</c:v>
                </c:pt>
                <c:pt idx="168">
                  <c:v>51</c:v>
                </c:pt>
                <c:pt idx="169">
                  <c:v>66</c:v>
                </c:pt>
                <c:pt idx="170">
                  <c:v>55</c:v>
                </c:pt>
                <c:pt idx="171">
                  <c:v>59</c:v>
                </c:pt>
                <c:pt idx="172">
                  <c:v>24</c:v>
                </c:pt>
                <c:pt idx="173">
                  <c:v>23</c:v>
                </c:pt>
                <c:pt idx="174">
                  <c:v>160</c:v>
                </c:pt>
                <c:pt idx="175">
                  <c:v>79</c:v>
                </c:pt>
                <c:pt idx="176">
                  <c:v>68</c:v>
                </c:pt>
                <c:pt idx="177">
                  <c:v>77</c:v>
                </c:pt>
                <c:pt idx="178">
                  <c:v>84</c:v>
                </c:pt>
                <c:pt idx="179">
                  <c:v>18</c:v>
                </c:pt>
                <c:pt idx="180">
                  <c:v>12</c:v>
                </c:pt>
                <c:pt idx="181">
                  <c:v>134</c:v>
                </c:pt>
                <c:pt idx="182">
                  <c:v>66</c:v>
                </c:pt>
                <c:pt idx="183">
                  <c:v>101</c:v>
                </c:pt>
                <c:pt idx="184">
                  <c:v>44</c:v>
                </c:pt>
                <c:pt idx="185">
                  <c:v>50</c:v>
                </c:pt>
                <c:pt idx="186">
                  <c:v>19</c:v>
                </c:pt>
                <c:pt idx="187">
                  <c:v>14</c:v>
                </c:pt>
                <c:pt idx="188">
                  <c:v>86</c:v>
                </c:pt>
                <c:pt idx="189">
                  <c:v>108</c:v>
                </c:pt>
                <c:pt idx="190">
                  <c:v>84</c:v>
                </c:pt>
                <c:pt idx="191">
                  <c:v>38</c:v>
                </c:pt>
                <c:pt idx="192">
                  <c:v>43</c:v>
                </c:pt>
                <c:pt idx="193">
                  <c:v>20</c:v>
                </c:pt>
                <c:pt idx="194">
                  <c:v>13</c:v>
                </c:pt>
                <c:pt idx="195">
                  <c:v>61</c:v>
                </c:pt>
                <c:pt idx="196">
                  <c:v>43</c:v>
                </c:pt>
                <c:pt idx="197">
                  <c:v>30</c:v>
                </c:pt>
                <c:pt idx="198">
                  <c:v>53</c:v>
                </c:pt>
                <c:pt idx="199">
                  <c:v>38</c:v>
                </c:pt>
                <c:pt idx="200">
                  <c:v>10</c:v>
                </c:pt>
                <c:pt idx="201">
                  <c:v>8</c:v>
                </c:pt>
                <c:pt idx="202">
                  <c:v>41</c:v>
                </c:pt>
                <c:pt idx="203">
                  <c:v>47</c:v>
                </c:pt>
                <c:pt idx="204">
                  <c:v>29</c:v>
                </c:pt>
                <c:pt idx="205">
                  <c:v>39</c:v>
                </c:pt>
                <c:pt idx="206">
                  <c:v>22</c:v>
                </c:pt>
                <c:pt idx="207">
                  <c:v>6</c:v>
                </c:pt>
                <c:pt idx="208">
                  <c:v>5</c:v>
                </c:pt>
                <c:pt idx="209">
                  <c:v>39</c:v>
                </c:pt>
                <c:pt idx="210">
                  <c:v>23</c:v>
                </c:pt>
                <c:pt idx="211">
                  <c:v>22</c:v>
                </c:pt>
                <c:pt idx="212">
                  <c:v>20</c:v>
                </c:pt>
                <c:pt idx="213">
                  <c:v>6</c:v>
                </c:pt>
                <c:pt idx="214">
                  <c:v>6</c:v>
                </c:pt>
                <c:pt idx="215">
                  <c:v>5</c:v>
                </c:pt>
                <c:pt idx="216">
                  <c:v>5</c:v>
                </c:pt>
                <c:pt idx="217">
                  <c:v>25</c:v>
                </c:pt>
                <c:pt idx="218">
                  <c:v>34</c:v>
                </c:pt>
                <c:pt idx="219">
                  <c:v>17</c:v>
                </c:pt>
                <c:pt idx="220">
                  <c:v>11</c:v>
                </c:pt>
                <c:pt idx="221">
                  <c:v>5</c:v>
                </c:pt>
                <c:pt idx="222">
                  <c:v>1</c:v>
                </c:pt>
                <c:pt idx="223">
                  <c:v>8</c:v>
                </c:pt>
                <c:pt idx="224">
                  <c:v>8</c:v>
                </c:pt>
                <c:pt idx="225">
                  <c:v>5</c:v>
                </c:pt>
                <c:pt idx="226">
                  <c:v>9</c:v>
                </c:pt>
                <c:pt idx="227">
                  <c:v>7</c:v>
                </c:pt>
                <c:pt idx="228">
                  <c:v>2</c:v>
                </c:pt>
                <c:pt idx="229">
                  <c:v>2</c:v>
                </c:pt>
                <c:pt idx="230">
                  <c:v>15</c:v>
                </c:pt>
                <c:pt idx="231">
                  <c:v>7</c:v>
                </c:pt>
                <c:pt idx="232">
                  <c:v>6</c:v>
                </c:pt>
                <c:pt idx="233">
                  <c:v>13</c:v>
                </c:pt>
                <c:pt idx="234">
                  <c:v>6</c:v>
                </c:pt>
                <c:pt idx="235">
                  <c:v>2</c:v>
                </c:pt>
                <c:pt idx="236">
                  <c:v>0</c:v>
                </c:pt>
                <c:pt idx="237">
                  <c:v>6</c:v>
                </c:pt>
                <c:pt idx="238">
                  <c:v>8</c:v>
                </c:pt>
                <c:pt idx="239">
                  <c:v>2</c:v>
                </c:pt>
                <c:pt idx="240">
                  <c:v>4</c:v>
                </c:pt>
                <c:pt idx="241">
                  <c:v>5</c:v>
                </c:pt>
                <c:pt idx="242">
                  <c:v>0</c:v>
                </c:pt>
                <c:pt idx="243">
                  <c:v>1</c:v>
                </c:pt>
                <c:pt idx="244">
                  <c:v>2</c:v>
                </c:pt>
                <c:pt idx="245">
                  <c:v>2</c:v>
                </c:pt>
                <c:pt idx="246">
                  <c:v>3</c:v>
                </c:pt>
                <c:pt idx="247">
                  <c:v>5</c:v>
                </c:pt>
                <c:pt idx="248">
                  <c:v>3</c:v>
                </c:pt>
                <c:pt idx="249">
                  <c:v>1</c:v>
                </c:pt>
                <c:pt idx="250">
                  <c:v>3</c:v>
                </c:pt>
                <c:pt idx="251">
                  <c:v>6</c:v>
                </c:pt>
                <c:pt idx="252">
                  <c:v>6</c:v>
                </c:pt>
                <c:pt idx="253">
                  <c:v>0</c:v>
                </c:pt>
                <c:pt idx="254">
                  <c:v>4</c:v>
                </c:pt>
                <c:pt idx="255">
                  <c:v>4</c:v>
                </c:pt>
                <c:pt idx="256">
                  <c:v>1</c:v>
                </c:pt>
                <c:pt idx="257">
                  <c:v>0</c:v>
                </c:pt>
                <c:pt idx="258">
                  <c:v>7</c:v>
                </c:pt>
                <c:pt idx="259">
                  <c:v>4</c:v>
                </c:pt>
                <c:pt idx="260">
                  <c:v>3</c:v>
                </c:pt>
                <c:pt idx="261">
                  <c:v>3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4</c:v>
                </c:pt>
                <c:pt idx="266">
                  <c:v>1</c:v>
                </c:pt>
                <c:pt idx="267">
                  <c:v>1</c:v>
                </c:pt>
                <c:pt idx="268">
                  <c:v>1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3</c:v>
                </c:pt>
                <c:pt idx="275">
                  <c:v>2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1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1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1</c:v>
                </c:pt>
                <c:pt idx="296">
                  <c:v>1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1</c:v>
                </c:pt>
                <c:pt idx="303">
                  <c:v>1</c:v>
                </c:pt>
                <c:pt idx="304">
                  <c:v>0</c:v>
                </c:pt>
                <c:pt idx="305">
                  <c:v>0</c:v>
                </c:pt>
                <c:pt idx="306">
                  <c:v>1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1</c:v>
                </c:pt>
                <c:pt idx="311">
                  <c:v>0</c:v>
                </c:pt>
                <c:pt idx="312">
                  <c:v>0</c:v>
                </c:pt>
                <c:pt idx="313">
                  <c:v>1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1</c:v>
                </c:pt>
                <c:pt idx="324">
                  <c:v>0</c:v>
                </c:pt>
                <c:pt idx="325">
                  <c:v>0</c:v>
                </c:pt>
                <c:pt idx="326">
                  <c:v>1</c:v>
                </c:pt>
                <c:pt idx="327">
                  <c:v>0</c:v>
                </c:pt>
                <c:pt idx="328">
                  <c:v>0</c:v>
                </c:pt>
                <c:pt idx="329">
                  <c:v>1</c:v>
                </c:pt>
                <c:pt idx="330">
                  <c:v>2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1</c:v>
                </c:pt>
                <c:pt idx="342">
                  <c:v>0</c:v>
                </c:pt>
                <c:pt idx="343">
                  <c:v>0</c:v>
                </c:pt>
                <c:pt idx="344">
                  <c:v>1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1</c:v>
                </c:pt>
                <c:pt idx="350">
                  <c:v>1</c:v>
                </c:pt>
                <c:pt idx="351">
                  <c:v>0</c:v>
                </c:pt>
                <c:pt idx="352">
                  <c:v>1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3</c:v>
                </c:pt>
                <c:pt idx="357">
                  <c:v>0</c:v>
                </c:pt>
                <c:pt idx="358">
                  <c:v>0</c:v>
                </c:pt>
                <c:pt idx="359">
                  <c:v>1</c:v>
                </c:pt>
                <c:pt idx="360">
                  <c:v>1</c:v>
                </c:pt>
                <c:pt idx="361">
                  <c:v>1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3</c:v>
                </c:pt>
                <c:pt idx="366">
                  <c:v>5</c:v>
                </c:pt>
                <c:pt idx="367">
                  <c:v>3</c:v>
                </c:pt>
                <c:pt idx="368">
                  <c:v>1</c:v>
                </c:pt>
                <c:pt idx="369">
                  <c:v>0</c:v>
                </c:pt>
                <c:pt idx="370">
                  <c:v>5</c:v>
                </c:pt>
                <c:pt idx="371">
                  <c:v>2</c:v>
                </c:pt>
                <c:pt idx="372">
                  <c:v>1</c:v>
                </c:pt>
                <c:pt idx="373">
                  <c:v>2</c:v>
                </c:pt>
                <c:pt idx="374">
                  <c:v>0</c:v>
                </c:pt>
                <c:pt idx="375">
                  <c:v>0</c:v>
                </c:pt>
                <c:pt idx="376">
                  <c:v>1</c:v>
                </c:pt>
                <c:pt idx="377">
                  <c:v>1</c:v>
                </c:pt>
                <c:pt idx="378">
                  <c:v>1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1</c:v>
                </c:pt>
                <c:pt idx="383">
                  <c:v>0</c:v>
                </c:pt>
                <c:pt idx="384">
                  <c:v>5</c:v>
                </c:pt>
                <c:pt idx="385">
                  <c:v>6</c:v>
                </c:pt>
                <c:pt idx="386">
                  <c:v>3</c:v>
                </c:pt>
                <c:pt idx="387">
                  <c:v>0</c:v>
                </c:pt>
                <c:pt idx="388">
                  <c:v>0</c:v>
                </c:pt>
                <c:pt idx="389">
                  <c:v>1</c:v>
                </c:pt>
                <c:pt idx="390">
                  <c:v>0</c:v>
                </c:pt>
                <c:pt idx="391">
                  <c:v>7</c:v>
                </c:pt>
                <c:pt idx="392">
                  <c:v>2</c:v>
                </c:pt>
                <c:pt idx="393">
                  <c:v>8</c:v>
                </c:pt>
                <c:pt idx="394">
                  <c:v>3</c:v>
                </c:pt>
                <c:pt idx="395">
                  <c:v>3</c:v>
                </c:pt>
                <c:pt idx="396">
                  <c:v>1</c:v>
                </c:pt>
                <c:pt idx="397">
                  <c:v>1</c:v>
                </c:pt>
                <c:pt idx="398">
                  <c:v>5</c:v>
                </c:pt>
                <c:pt idx="399">
                  <c:v>7</c:v>
                </c:pt>
                <c:pt idx="400">
                  <c:v>13</c:v>
                </c:pt>
                <c:pt idx="401">
                  <c:v>3</c:v>
                </c:pt>
                <c:pt idx="402">
                  <c:v>27</c:v>
                </c:pt>
                <c:pt idx="403">
                  <c:v>2</c:v>
                </c:pt>
                <c:pt idx="404">
                  <c:v>0</c:v>
                </c:pt>
                <c:pt idx="405">
                  <c:v>3</c:v>
                </c:pt>
                <c:pt idx="406">
                  <c:v>3</c:v>
                </c:pt>
                <c:pt idx="407">
                  <c:v>21</c:v>
                </c:pt>
                <c:pt idx="408">
                  <c:v>6</c:v>
                </c:pt>
                <c:pt idx="409">
                  <c:v>8</c:v>
                </c:pt>
                <c:pt idx="410">
                  <c:v>2</c:v>
                </c:pt>
                <c:pt idx="411">
                  <c:v>1</c:v>
                </c:pt>
                <c:pt idx="412">
                  <c:v>18</c:v>
                </c:pt>
                <c:pt idx="413">
                  <c:v>11</c:v>
                </c:pt>
                <c:pt idx="414">
                  <c:v>13</c:v>
                </c:pt>
                <c:pt idx="415">
                  <c:v>9</c:v>
                </c:pt>
                <c:pt idx="416">
                  <c:v>15</c:v>
                </c:pt>
                <c:pt idx="417">
                  <c:v>1</c:v>
                </c:pt>
                <c:pt idx="418">
                  <c:v>4</c:v>
                </c:pt>
                <c:pt idx="419">
                  <c:v>30</c:v>
                </c:pt>
                <c:pt idx="420">
                  <c:v>14</c:v>
                </c:pt>
                <c:pt idx="421">
                  <c:v>24</c:v>
                </c:pt>
                <c:pt idx="422">
                  <c:v>3</c:v>
                </c:pt>
                <c:pt idx="423">
                  <c:v>26</c:v>
                </c:pt>
                <c:pt idx="424">
                  <c:v>11</c:v>
                </c:pt>
                <c:pt idx="425">
                  <c:v>15</c:v>
                </c:pt>
                <c:pt idx="426">
                  <c:v>62</c:v>
                </c:pt>
                <c:pt idx="427">
                  <c:v>44</c:v>
                </c:pt>
                <c:pt idx="428">
                  <c:v>30</c:v>
                </c:pt>
                <c:pt idx="429">
                  <c:v>63</c:v>
                </c:pt>
                <c:pt idx="430">
                  <c:v>50</c:v>
                </c:pt>
                <c:pt idx="431" formatCode="General">
                  <c:v>25</c:v>
                </c:pt>
                <c:pt idx="432" formatCode="General">
                  <c:v>9</c:v>
                </c:pt>
                <c:pt idx="433" formatCode="General">
                  <c:v>58</c:v>
                </c:pt>
                <c:pt idx="434" formatCode="General">
                  <c:v>64</c:v>
                </c:pt>
                <c:pt idx="435" formatCode="General">
                  <c:v>52</c:v>
                </c:pt>
                <c:pt idx="436" formatCode="General">
                  <c:v>65</c:v>
                </c:pt>
                <c:pt idx="437" formatCode="General">
                  <c:v>53</c:v>
                </c:pt>
                <c:pt idx="438" formatCode="General">
                  <c:v>34</c:v>
                </c:pt>
                <c:pt idx="439" formatCode="General">
                  <c:v>19</c:v>
                </c:pt>
                <c:pt idx="440" formatCode="General">
                  <c:v>72</c:v>
                </c:pt>
                <c:pt idx="441" formatCode="General">
                  <c:v>67</c:v>
                </c:pt>
                <c:pt idx="442" formatCode="General">
                  <c:v>30</c:v>
                </c:pt>
                <c:pt idx="443" formatCode="General">
                  <c:v>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1C0-4B0C-A220-7796AA6DAFC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overlap val="-27"/>
        <c:axId val="529925759"/>
        <c:axId val="533925071"/>
      </c:barChart>
      <c:dateAx>
        <c:axId val="529925759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33925071"/>
        <c:crosses val="autoZero"/>
        <c:auto val="1"/>
        <c:lblOffset val="100"/>
        <c:baseTimeUnit val="days"/>
      </c:dateAx>
      <c:valAx>
        <c:axId val="533925071"/>
        <c:scaling>
          <c:orientation val="minMax"/>
        </c:scaling>
        <c:delete val="0"/>
        <c:axPos val="l"/>
        <c:numFmt formatCode="#\ ##0_ ;\-#\ ##0\ 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2992575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umrti_klinet</c:v>
                </c:pt>
              </c:strCache>
            </c:strRef>
          </c:tx>
          <c:spPr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tx1"/>
                </a:solidFill>
                <a:prstDash val="solid"/>
              </a:ln>
              <a:effectLst/>
            </c:spPr>
            <c:trendlineType val="movingAvg"/>
            <c:period val="7"/>
            <c:dispRSqr val="0"/>
            <c:dispEq val="0"/>
          </c:trendline>
          <c:cat>
            <c:numRef>
              <c:f>Sheet1!$A$2:$A$445</c:f>
              <c:numCache>
                <c:formatCode>m/d/yyyy</c:formatCode>
                <c:ptCount val="444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  <c:pt idx="416">
                  <c:v>44491</c:v>
                </c:pt>
                <c:pt idx="417">
                  <c:v>44492</c:v>
                </c:pt>
                <c:pt idx="418">
                  <c:v>44493</c:v>
                </c:pt>
                <c:pt idx="419">
                  <c:v>44494</c:v>
                </c:pt>
                <c:pt idx="420">
                  <c:v>44495</c:v>
                </c:pt>
                <c:pt idx="421">
                  <c:v>44496</c:v>
                </c:pt>
                <c:pt idx="422">
                  <c:v>44497</c:v>
                </c:pt>
                <c:pt idx="423">
                  <c:v>44498</c:v>
                </c:pt>
                <c:pt idx="424">
                  <c:v>44499</c:v>
                </c:pt>
                <c:pt idx="425">
                  <c:v>44500</c:v>
                </c:pt>
                <c:pt idx="426">
                  <c:v>44501</c:v>
                </c:pt>
                <c:pt idx="427">
                  <c:v>44502</c:v>
                </c:pt>
                <c:pt idx="428">
                  <c:v>44503</c:v>
                </c:pt>
                <c:pt idx="429">
                  <c:v>44504</c:v>
                </c:pt>
                <c:pt idx="430">
                  <c:v>44505</c:v>
                </c:pt>
                <c:pt idx="431">
                  <c:v>44506</c:v>
                </c:pt>
                <c:pt idx="432">
                  <c:v>44507</c:v>
                </c:pt>
                <c:pt idx="433">
                  <c:v>44508</c:v>
                </c:pt>
                <c:pt idx="434">
                  <c:v>44509</c:v>
                </c:pt>
                <c:pt idx="435">
                  <c:v>44510</c:v>
                </c:pt>
                <c:pt idx="436">
                  <c:v>44511</c:v>
                </c:pt>
                <c:pt idx="437">
                  <c:v>44512</c:v>
                </c:pt>
                <c:pt idx="438">
                  <c:v>44513</c:v>
                </c:pt>
                <c:pt idx="439">
                  <c:v>44514</c:v>
                </c:pt>
                <c:pt idx="440">
                  <c:v>44515</c:v>
                </c:pt>
                <c:pt idx="441">
                  <c:v>44516</c:v>
                </c:pt>
                <c:pt idx="442">
                  <c:v>44517</c:v>
                </c:pt>
                <c:pt idx="443">
                  <c:v>44518</c:v>
                </c:pt>
              </c:numCache>
            </c:numRef>
          </c:cat>
          <c:val>
            <c:numRef>
              <c:f>Sheet1!$B$2:$B$445</c:f>
              <c:numCache>
                <c:formatCode>#\ ##0_ ;\-#\ ##0\ </c:formatCode>
                <c:ptCount val="44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1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1</c:v>
                </c:pt>
                <c:pt idx="27">
                  <c:v>0</c:v>
                </c:pt>
                <c:pt idx="28">
                  <c:v>1</c:v>
                </c:pt>
                <c:pt idx="29">
                  <c:v>0</c:v>
                </c:pt>
                <c:pt idx="30">
                  <c:v>2</c:v>
                </c:pt>
                <c:pt idx="31">
                  <c:v>2</c:v>
                </c:pt>
                <c:pt idx="32">
                  <c:v>2</c:v>
                </c:pt>
                <c:pt idx="33">
                  <c:v>3</c:v>
                </c:pt>
                <c:pt idx="34">
                  <c:v>5</c:v>
                </c:pt>
                <c:pt idx="35">
                  <c:v>6</c:v>
                </c:pt>
                <c:pt idx="36">
                  <c:v>5</c:v>
                </c:pt>
                <c:pt idx="37">
                  <c:v>4</c:v>
                </c:pt>
                <c:pt idx="38">
                  <c:v>9</c:v>
                </c:pt>
                <c:pt idx="39">
                  <c:v>6</c:v>
                </c:pt>
                <c:pt idx="40">
                  <c:v>1</c:v>
                </c:pt>
                <c:pt idx="41">
                  <c:v>11</c:v>
                </c:pt>
                <c:pt idx="42">
                  <c:v>9</c:v>
                </c:pt>
                <c:pt idx="43">
                  <c:v>12</c:v>
                </c:pt>
                <c:pt idx="44">
                  <c:v>7</c:v>
                </c:pt>
                <c:pt idx="45">
                  <c:v>7</c:v>
                </c:pt>
                <c:pt idx="46">
                  <c:v>7</c:v>
                </c:pt>
                <c:pt idx="47">
                  <c:v>17</c:v>
                </c:pt>
                <c:pt idx="48">
                  <c:v>20</c:v>
                </c:pt>
                <c:pt idx="49">
                  <c:v>13</c:v>
                </c:pt>
                <c:pt idx="50">
                  <c:v>28</c:v>
                </c:pt>
                <c:pt idx="51">
                  <c:v>17</c:v>
                </c:pt>
                <c:pt idx="52">
                  <c:v>15</c:v>
                </c:pt>
                <c:pt idx="53">
                  <c:v>21</c:v>
                </c:pt>
                <c:pt idx="54">
                  <c:v>25</c:v>
                </c:pt>
                <c:pt idx="55">
                  <c:v>34</c:v>
                </c:pt>
                <c:pt idx="56">
                  <c:v>42</c:v>
                </c:pt>
                <c:pt idx="57">
                  <c:v>27</c:v>
                </c:pt>
                <c:pt idx="58">
                  <c:v>47</c:v>
                </c:pt>
                <c:pt idx="59">
                  <c:v>36</c:v>
                </c:pt>
                <c:pt idx="60">
                  <c:v>46</c:v>
                </c:pt>
                <c:pt idx="61">
                  <c:v>47</c:v>
                </c:pt>
                <c:pt idx="62">
                  <c:v>52</c:v>
                </c:pt>
                <c:pt idx="63">
                  <c:v>48</c:v>
                </c:pt>
                <c:pt idx="64">
                  <c:v>54</c:v>
                </c:pt>
                <c:pt idx="65">
                  <c:v>42</c:v>
                </c:pt>
                <c:pt idx="66">
                  <c:v>46</c:v>
                </c:pt>
                <c:pt idx="67">
                  <c:v>42</c:v>
                </c:pt>
                <c:pt idx="68">
                  <c:v>40</c:v>
                </c:pt>
                <c:pt idx="69">
                  <c:v>38</c:v>
                </c:pt>
                <c:pt idx="70">
                  <c:v>44</c:v>
                </c:pt>
                <c:pt idx="71">
                  <c:v>43</c:v>
                </c:pt>
                <c:pt idx="72">
                  <c:v>48</c:v>
                </c:pt>
                <c:pt idx="73">
                  <c:v>49</c:v>
                </c:pt>
                <c:pt idx="74">
                  <c:v>36</c:v>
                </c:pt>
                <c:pt idx="75">
                  <c:v>25</c:v>
                </c:pt>
                <c:pt idx="76">
                  <c:v>35</c:v>
                </c:pt>
                <c:pt idx="77">
                  <c:v>41</c:v>
                </c:pt>
                <c:pt idx="78">
                  <c:v>40</c:v>
                </c:pt>
                <c:pt idx="79">
                  <c:v>37</c:v>
                </c:pt>
                <c:pt idx="80">
                  <c:v>34</c:v>
                </c:pt>
                <c:pt idx="81">
                  <c:v>39</c:v>
                </c:pt>
                <c:pt idx="82">
                  <c:v>29</c:v>
                </c:pt>
                <c:pt idx="83">
                  <c:v>37</c:v>
                </c:pt>
                <c:pt idx="84">
                  <c:v>41</c:v>
                </c:pt>
                <c:pt idx="85">
                  <c:v>27</c:v>
                </c:pt>
                <c:pt idx="86">
                  <c:v>36</c:v>
                </c:pt>
                <c:pt idx="87">
                  <c:v>31</c:v>
                </c:pt>
                <c:pt idx="88">
                  <c:v>31</c:v>
                </c:pt>
                <c:pt idx="89">
                  <c:v>27</c:v>
                </c:pt>
                <c:pt idx="90">
                  <c:v>42</c:v>
                </c:pt>
                <c:pt idx="91">
                  <c:v>24</c:v>
                </c:pt>
                <c:pt idx="92">
                  <c:v>25</c:v>
                </c:pt>
                <c:pt idx="93">
                  <c:v>20</c:v>
                </c:pt>
                <c:pt idx="94">
                  <c:v>20</c:v>
                </c:pt>
                <c:pt idx="95">
                  <c:v>30</c:v>
                </c:pt>
                <c:pt idx="96">
                  <c:v>17</c:v>
                </c:pt>
                <c:pt idx="97">
                  <c:v>21</c:v>
                </c:pt>
                <c:pt idx="98">
                  <c:v>19</c:v>
                </c:pt>
                <c:pt idx="99">
                  <c:v>15</c:v>
                </c:pt>
                <c:pt idx="100">
                  <c:v>25</c:v>
                </c:pt>
                <c:pt idx="101">
                  <c:v>19</c:v>
                </c:pt>
                <c:pt idx="102">
                  <c:v>25</c:v>
                </c:pt>
                <c:pt idx="103">
                  <c:v>20</c:v>
                </c:pt>
                <c:pt idx="104">
                  <c:v>24</c:v>
                </c:pt>
                <c:pt idx="105">
                  <c:v>26</c:v>
                </c:pt>
                <c:pt idx="106">
                  <c:v>25</c:v>
                </c:pt>
                <c:pt idx="107">
                  <c:v>30</c:v>
                </c:pt>
                <c:pt idx="108">
                  <c:v>22</c:v>
                </c:pt>
                <c:pt idx="109">
                  <c:v>11</c:v>
                </c:pt>
                <c:pt idx="110">
                  <c:v>11</c:v>
                </c:pt>
                <c:pt idx="111">
                  <c:v>34</c:v>
                </c:pt>
                <c:pt idx="112">
                  <c:v>19</c:v>
                </c:pt>
                <c:pt idx="113">
                  <c:v>22</c:v>
                </c:pt>
                <c:pt idx="114">
                  <c:v>14</c:v>
                </c:pt>
                <c:pt idx="115">
                  <c:v>21</c:v>
                </c:pt>
                <c:pt idx="116">
                  <c:v>20</c:v>
                </c:pt>
                <c:pt idx="117">
                  <c:v>11</c:v>
                </c:pt>
                <c:pt idx="118">
                  <c:v>26</c:v>
                </c:pt>
                <c:pt idx="119">
                  <c:v>13</c:v>
                </c:pt>
                <c:pt idx="120">
                  <c:v>14</c:v>
                </c:pt>
                <c:pt idx="121">
                  <c:v>13</c:v>
                </c:pt>
                <c:pt idx="122">
                  <c:v>14</c:v>
                </c:pt>
                <c:pt idx="123">
                  <c:v>24</c:v>
                </c:pt>
                <c:pt idx="124">
                  <c:v>19</c:v>
                </c:pt>
                <c:pt idx="125">
                  <c:v>20</c:v>
                </c:pt>
                <c:pt idx="126">
                  <c:v>21</c:v>
                </c:pt>
                <c:pt idx="127">
                  <c:v>23</c:v>
                </c:pt>
                <c:pt idx="128">
                  <c:v>15</c:v>
                </c:pt>
                <c:pt idx="129">
                  <c:v>21</c:v>
                </c:pt>
                <c:pt idx="130">
                  <c:v>13</c:v>
                </c:pt>
                <c:pt idx="131">
                  <c:v>14</c:v>
                </c:pt>
                <c:pt idx="132">
                  <c:v>21</c:v>
                </c:pt>
                <c:pt idx="133">
                  <c:v>20</c:v>
                </c:pt>
                <c:pt idx="134">
                  <c:v>19</c:v>
                </c:pt>
                <c:pt idx="135">
                  <c:v>24</c:v>
                </c:pt>
                <c:pt idx="136">
                  <c:v>22</c:v>
                </c:pt>
                <c:pt idx="137">
                  <c:v>17</c:v>
                </c:pt>
                <c:pt idx="138">
                  <c:v>19</c:v>
                </c:pt>
                <c:pt idx="139">
                  <c:v>22</c:v>
                </c:pt>
                <c:pt idx="140">
                  <c:v>19</c:v>
                </c:pt>
                <c:pt idx="141">
                  <c:v>17</c:v>
                </c:pt>
                <c:pt idx="142">
                  <c:v>14</c:v>
                </c:pt>
                <c:pt idx="143">
                  <c:v>15</c:v>
                </c:pt>
                <c:pt idx="144">
                  <c:v>10</c:v>
                </c:pt>
                <c:pt idx="145">
                  <c:v>13</c:v>
                </c:pt>
                <c:pt idx="146">
                  <c:v>10</c:v>
                </c:pt>
                <c:pt idx="147">
                  <c:v>17</c:v>
                </c:pt>
                <c:pt idx="148">
                  <c:v>15</c:v>
                </c:pt>
                <c:pt idx="149">
                  <c:v>16</c:v>
                </c:pt>
                <c:pt idx="150">
                  <c:v>16</c:v>
                </c:pt>
                <c:pt idx="151">
                  <c:v>11</c:v>
                </c:pt>
                <c:pt idx="152">
                  <c:v>11</c:v>
                </c:pt>
                <c:pt idx="153">
                  <c:v>16</c:v>
                </c:pt>
                <c:pt idx="154">
                  <c:v>9</c:v>
                </c:pt>
                <c:pt idx="155">
                  <c:v>9</c:v>
                </c:pt>
                <c:pt idx="156">
                  <c:v>13</c:v>
                </c:pt>
                <c:pt idx="157">
                  <c:v>10</c:v>
                </c:pt>
                <c:pt idx="158">
                  <c:v>8</c:v>
                </c:pt>
                <c:pt idx="159">
                  <c:v>7</c:v>
                </c:pt>
                <c:pt idx="160">
                  <c:v>8</c:v>
                </c:pt>
                <c:pt idx="161">
                  <c:v>9</c:v>
                </c:pt>
                <c:pt idx="162">
                  <c:v>7</c:v>
                </c:pt>
                <c:pt idx="163">
                  <c:v>8</c:v>
                </c:pt>
                <c:pt idx="164">
                  <c:v>12</c:v>
                </c:pt>
                <c:pt idx="165">
                  <c:v>9</c:v>
                </c:pt>
                <c:pt idx="166">
                  <c:v>12</c:v>
                </c:pt>
                <c:pt idx="167">
                  <c:v>12</c:v>
                </c:pt>
                <c:pt idx="168">
                  <c:v>6</c:v>
                </c:pt>
                <c:pt idx="169">
                  <c:v>6</c:v>
                </c:pt>
                <c:pt idx="170">
                  <c:v>4</c:v>
                </c:pt>
                <c:pt idx="171">
                  <c:v>6</c:v>
                </c:pt>
                <c:pt idx="172">
                  <c:v>6</c:v>
                </c:pt>
                <c:pt idx="173">
                  <c:v>5</c:v>
                </c:pt>
                <c:pt idx="174">
                  <c:v>8</c:v>
                </c:pt>
                <c:pt idx="175">
                  <c:v>6</c:v>
                </c:pt>
                <c:pt idx="176">
                  <c:v>5</c:v>
                </c:pt>
                <c:pt idx="177">
                  <c:v>7</c:v>
                </c:pt>
                <c:pt idx="178">
                  <c:v>4</c:v>
                </c:pt>
                <c:pt idx="179">
                  <c:v>6</c:v>
                </c:pt>
                <c:pt idx="180">
                  <c:v>5</c:v>
                </c:pt>
                <c:pt idx="181">
                  <c:v>14</c:v>
                </c:pt>
                <c:pt idx="182">
                  <c:v>16</c:v>
                </c:pt>
                <c:pt idx="183">
                  <c:v>10</c:v>
                </c:pt>
                <c:pt idx="184">
                  <c:v>4</c:v>
                </c:pt>
                <c:pt idx="185">
                  <c:v>6</c:v>
                </c:pt>
                <c:pt idx="186">
                  <c:v>9</c:v>
                </c:pt>
                <c:pt idx="187">
                  <c:v>4</c:v>
                </c:pt>
                <c:pt idx="188">
                  <c:v>5</c:v>
                </c:pt>
                <c:pt idx="189">
                  <c:v>5</c:v>
                </c:pt>
                <c:pt idx="190">
                  <c:v>6</c:v>
                </c:pt>
                <c:pt idx="191">
                  <c:v>2</c:v>
                </c:pt>
                <c:pt idx="192">
                  <c:v>6</c:v>
                </c:pt>
                <c:pt idx="193">
                  <c:v>5</c:v>
                </c:pt>
                <c:pt idx="194">
                  <c:v>6</c:v>
                </c:pt>
                <c:pt idx="195">
                  <c:v>8</c:v>
                </c:pt>
                <c:pt idx="196">
                  <c:v>8</c:v>
                </c:pt>
                <c:pt idx="197">
                  <c:v>5</c:v>
                </c:pt>
                <c:pt idx="198">
                  <c:v>6</c:v>
                </c:pt>
                <c:pt idx="199">
                  <c:v>1</c:v>
                </c:pt>
                <c:pt idx="200">
                  <c:v>5</c:v>
                </c:pt>
                <c:pt idx="201">
                  <c:v>7</c:v>
                </c:pt>
                <c:pt idx="202">
                  <c:v>5</c:v>
                </c:pt>
                <c:pt idx="203">
                  <c:v>2</c:v>
                </c:pt>
                <c:pt idx="204">
                  <c:v>3</c:v>
                </c:pt>
                <c:pt idx="205">
                  <c:v>3</c:v>
                </c:pt>
                <c:pt idx="206">
                  <c:v>4</c:v>
                </c:pt>
                <c:pt idx="207">
                  <c:v>2</c:v>
                </c:pt>
                <c:pt idx="208">
                  <c:v>1</c:v>
                </c:pt>
                <c:pt idx="209">
                  <c:v>4</c:v>
                </c:pt>
                <c:pt idx="210">
                  <c:v>2</c:v>
                </c:pt>
                <c:pt idx="211">
                  <c:v>2</c:v>
                </c:pt>
                <c:pt idx="212">
                  <c:v>1</c:v>
                </c:pt>
                <c:pt idx="213">
                  <c:v>2</c:v>
                </c:pt>
                <c:pt idx="214">
                  <c:v>1</c:v>
                </c:pt>
                <c:pt idx="215">
                  <c:v>3</c:v>
                </c:pt>
                <c:pt idx="216">
                  <c:v>3</c:v>
                </c:pt>
                <c:pt idx="217">
                  <c:v>2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2</c:v>
                </c:pt>
                <c:pt idx="223">
                  <c:v>0</c:v>
                </c:pt>
                <c:pt idx="224">
                  <c:v>2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1</c:v>
                </c:pt>
                <c:pt idx="230">
                  <c:v>1</c:v>
                </c:pt>
                <c:pt idx="231">
                  <c:v>0</c:v>
                </c:pt>
                <c:pt idx="232">
                  <c:v>2</c:v>
                </c:pt>
                <c:pt idx="233">
                  <c:v>0</c:v>
                </c:pt>
                <c:pt idx="234">
                  <c:v>2</c:v>
                </c:pt>
                <c:pt idx="235">
                  <c:v>1</c:v>
                </c:pt>
                <c:pt idx="236">
                  <c:v>1</c:v>
                </c:pt>
                <c:pt idx="237">
                  <c:v>0</c:v>
                </c:pt>
                <c:pt idx="238">
                  <c:v>1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1</c:v>
                </c:pt>
                <c:pt idx="248">
                  <c:v>0</c:v>
                </c:pt>
                <c:pt idx="249">
                  <c:v>0</c:v>
                </c:pt>
                <c:pt idx="250">
                  <c:v>2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2</c:v>
                </c:pt>
                <c:pt idx="256">
                  <c:v>0</c:v>
                </c:pt>
                <c:pt idx="257">
                  <c:v>0</c:v>
                </c:pt>
                <c:pt idx="258">
                  <c:v>1</c:v>
                </c:pt>
                <c:pt idx="259">
                  <c:v>0</c:v>
                </c:pt>
                <c:pt idx="260">
                  <c:v>1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1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3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1</c:v>
                </c:pt>
                <c:pt idx="284">
                  <c:v>0</c:v>
                </c:pt>
                <c:pt idx="285">
                  <c:v>1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1</c:v>
                </c:pt>
                <c:pt idx="296">
                  <c:v>1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1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1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1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1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1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1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1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2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1</c:v>
                </c:pt>
                <c:pt idx="409">
                  <c:v>0</c:v>
                </c:pt>
                <c:pt idx="410">
                  <c:v>0</c:v>
                </c:pt>
                <c:pt idx="411">
                  <c:v>2</c:v>
                </c:pt>
                <c:pt idx="412">
                  <c:v>2</c:v>
                </c:pt>
                <c:pt idx="413">
                  <c:v>0</c:v>
                </c:pt>
                <c:pt idx="414">
                  <c:v>0</c:v>
                </c:pt>
                <c:pt idx="415">
                  <c:v>1</c:v>
                </c:pt>
                <c:pt idx="416">
                  <c:v>0</c:v>
                </c:pt>
                <c:pt idx="417">
                  <c:v>0</c:v>
                </c:pt>
                <c:pt idx="418">
                  <c:v>1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3</c:v>
                </c:pt>
                <c:pt idx="424">
                  <c:v>1</c:v>
                </c:pt>
                <c:pt idx="425">
                  <c:v>0</c:v>
                </c:pt>
                <c:pt idx="426">
                  <c:v>1</c:v>
                </c:pt>
                <c:pt idx="427">
                  <c:v>2</c:v>
                </c:pt>
                <c:pt idx="428">
                  <c:v>0</c:v>
                </c:pt>
                <c:pt idx="429">
                  <c:v>2</c:v>
                </c:pt>
                <c:pt idx="430">
                  <c:v>7</c:v>
                </c:pt>
                <c:pt idx="431">
                  <c:v>5</c:v>
                </c:pt>
                <c:pt idx="432">
                  <c:v>3</c:v>
                </c:pt>
                <c:pt idx="433">
                  <c:v>6</c:v>
                </c:pt>
                <c:pt idx="434">
                  <c:v>4</c:v>
                </c:pt>
                <c:pt idx="435">
                  <c:v>2</c:v>
                </c:pt>
                <c:pt idx="436">
                  <c:v>3</c:v>
                </c:pt>
                <c:pt idx="437">
                  <c:v>3</c:v>
                </c:pt>
                <c:pt idx="438">
                  <c:v>4</c:v>
                </c:pt>
                <c:pt idx="439">
                  <c:v>6</c:v>
                </c:pt>
                <c:pt idx="440">
                  <c:v>3</c:v>
                </c:pt>
                <c:pt idx="441">
                  <c:v>1</c:v>
                </c:pt>
                <c:pt idx="442">
                  <c:v>2</c:v>
                </c:pt>
                <c:pt idx="44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B3E-4315-A7FA-F141290FE6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overlap val="-27"/>
        <c:axId val="529925759"/>
        <c:axId val="533925071"/>
      </c:barChart>
      <c:dateAx>
        <c:axId val="529925759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33925071"/>
        <c:crosses val="autoZero"/>
        <c:auto val="1"/>
        <c:lblOffset val="100"/>
        <c:baseTimeUnit val="days"/>
      </c:dateAx>
      <c:valAx>
        <c:axId val="533925071"/>
        <c:scaling>
          <c:orientation val="minMax"/>
        </c:scaling>
        <c:delete val="0"/>
        <c:axPos val="l"/>
        <c:numFmt formatCode="#\ ##0_ ;\-#\ ##0\ 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2992575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9151905390317288E-2"/>
          <c:y val="3.5493880780117011E-2"/>
          <c:w val="0.9259736925366634"/>
          <c:h val="0.8049114122983089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tx1"/>
                </a:solidFill>
                <a:prstDash val="solid"/>
              </a:ln>
              <a:effectLst/>
            </c:spPr>
            <c:trendlineType val="movingAvg"/>
            <c:period val="7"/>
            <c:dispRSqr val="0"/>
            <c:dispEq val="0"/>
          </c:trendline>
          <c:cat>
            <c:numRef>
              <c:f>Sheet1!$A$2:$A$334</c:f>
              <c:numCache>
                <c:formatCode>m/d/yyyy</c:formatCode>
                <c:ptCount val="333"/>
                <c:pt idx="0">
                  <c:v>44075</c:v>
                </c:pt>
                <c:pt idx="1">
                  <c:v>44078</c:v>
                </c:pt>
                <c:pt idx="2">
                  <c:v>44082</c:v>
                </c:pt>
                <c:pt idx="3">
                  <c:v>44083</c:v>
                </c:pt>
                <c:pt idx="4">
                  <c:v>44084</c:v>
                </c:pt>
                <c:pt idx="5">
                  <c:v>44085</c:v>
                </c:pt>
                <c:pt idx="6">
                  <c:v>44086</c:v>
                </c:pt>
                <c:pt idx="7">
                  <c:v>44087</c:v>
                </c:pt>
                <c:pt idx="8">
                  <c:v>44088</c:v>
                </c:pt>
                <c:pt idx="9">
                  <c:v>44089</c:v>
                </c:pt>
                <c:pt idx="10">
                  <c:v>44090</c:v>
                </c:pt>
                <c:pt idx="11">
                  <c:v>44091</c:v>
                </c:pt>
                <c:pt idx="12">
                  <c:v>44092</c:v>
                </c:pt>
                <c:pt idx="13">
                  <c:v>44093</c:v>
                </c:pt>
                <c:pt idx="14">
                  <c:v>44094</c:v>
                </c:pt>
                <c:pt idx="15">
                  <c:v>44095</c:v>
                </c:pt>
                <c:pt idx="16">
                  <c:v>44096</c:v>
                </c:pt>
                <c:pt idx="17">
                  <c:v>44097</c:v>
                </c:pt>
                <c:pt idx="18">
                  <c:v>44098</c:v>
                </c:pt>
                <c:pt idx="19">
                  <c:v>44099</c:v>
                </c:pt>
                <c:pt idx="20">
                  <c:v>44100</c:v>
                </c:pt>
                <c:pt idx="21">
                  <c:v>44101</c:v>
                </c:pt>
                <c:pt idx="22">
                  <c:v>44102</c:v>
                </c:pt>
                <c:pt idx="23">
                  <c:v>44103</c:v>
                </c:pt>
                <c:pt idx="24">
                  <c:v>44104</c:v>
                </c:pt>
                <c:pt idx="25">
                  <c:v>44105</c:v>
                </c:pt>
                <c:pt idx="26">
                  <c:v>44106</c:v>
                </c:pt>
                <c:pt idx="27">
                  <c:v>44107</c:v>
                </c:pt>
                <c:pt idx="28">
                  <c:v>44108</c:v>
                </c:pt>
                <c:pt idx="29">
                  <c:v>44109</c:v>
                </c:pt>
                <c:pt idx="30">
                  <c:v>44110</c:v>
                </c:pt>
                <c:pt idx="31">
                  <c:v>44111</c:v>
                </c:pt>
                <c:pt idx="32">
                  <c:v>44112</c:v>
                </c:pt>
                <c:pt idx="33">
                  <c:v>44113</c:v>
                </c:pt>
                <c:pt idx="34">
                  <c:v>44114</c:v>
                </c:pt>
                <c:pt idx="35">
                  <c:v>44115</c:v>
                </c:pt>
                <c:pt idx="36">
                  <c:v>44116</c:v>
                </c:pt>
                <c:pt idx="37">
                  <c:v>44117</c:v>
                </c:pt>
                <c:pt idx="38">
                  <c:v>44118</c:v>
                </c:pt>
                <c:pt idx="39">
                  <c:v>44119</c:v>
                </c:pt>
                <c:pt idx="40">
                  <c:v>44120</c:v>
                </c:pt>
                <c:pt idx="41">
                  <c:v>44121</c:v>
                </c:pt>
                <c:pt idx="42">
                  <c:v>44122</c:v>
                </c:pt>
                <c:pt idx="43">
                  <c:v>44123</c:v>
                </c:pt>
                <c:pt idx="44">
                  <c:v>44124</c:v>
                </c:pt>
                <c:pt idx="45">
                  <c:v>44125</c:v>
                </c:pt>
                <c:pt idx="46">
                  <c:v>44126</c:v>
                </c:pt>
                <c:pt idx="47">
                  <c:v>44127</c:v>
                </c:pt>
                <c:pt idx="48">
                  <c:v>44128</c:v>
                </c:pt>
                <c:pt idx="49">
                  <c:v>44129</c:v>
                </c:pt>
                <c:pt idx="50">
                  <c:v>44130</c:v>
                </c:pt>
                <c:pt idx="51">
                  <c:v>44131</c:v>
                </c:pt>
                <c:pt idx="52">
                  <c:v>44132</c:v>
                </c:pt>
                <c:pt idx="53">
                  <c:v>44133</c:v>
                </c:pt>
                <c:pt idx="54">
                  <c:v>44134</c:v>
                </c:pt>
                <c:pt idx="55">
                  <c:v>44135</c:v>
                </c:pt>
                <c:pt idx="56">
                  <c:v>44136</c:v>
                </c:pt>
                <c:pt idx="57">
                  <c:v>44137</c:v>
                </c:pt>
                <c:pt idx="58">
                  <c:v>44138</c:v>
                </c:pt>
                <c:pt idx="59">
                  <c:v>44139</c:v>
                </c:pt>
                <c:pt idx="60">
                  <c:v>44140</c:v>
                </c:pt>
                <c:pt idx="61">
                  <c:v>44141</c:v>
                </c:pt>
                <c:pt idx="62">
                  <c:v>44142</c:v>
                </c:pt>
                <c:pt idx="63">
                  <c:v>44143</c:v>
                </c:pt>
                <c:pt idx="64">
                  <c:v>44144</c:v>
                </c:pt>
                <c:pt idx="65">
                  <c:v>44145</c:v>
                </c:pt>
                <c:pt idx="66">
                  <c:v>44146</c:v>
                </c:pt>
                <c:pt idx="67">
                  <c:v>44147</c:v>
                </c:pt>
                <c:pt idx="68">
                  <c:v>44148</c:v>
                </c:pt>
                <c:pt idx="69">
                  <c:v>44149</c:v>
                </c:pt>
                <c:pt idx="70">
                  <c:v>44150</c:v>
                </c:pt>
                <c:pt idx="71">
                  <c:v>44151</c:v>
                </c:pt>
                <c:pt idx="72">
                  <c:v>44152</c:v>
                </c:pt>
                <c:pt idx="73">
                  <c:v>44153</c:v>
                </c:pt>
                <c:pt idx="74">
                  <c:v>44154</c:v>
                </c:pt>
                <c:pt idx="75">
                  <c:v>44155</c:v>
                </c:pt>
                <c:pt idx="76">
                  <c:v>44156</c:v>
                </c:pt>
                <c:pt idx="77">
                  <c:v>44157</c:v>
                </c:pt>
                <c:pt idx="78">
                  <c:v>44158</c:v>
                </c:pt>
                <c:pt idx="79">
                  <c:v>44159</c:v>
                </c:pt>
                <c:pt idx="80">
                  <c:v>44160</c:v>
                </c:pt>
                <c:pt idx="81">
                  <c:v>44161</c:v>
                </c:pt>
                <c:pt idx="82">
                  <c:v>44162</c:v>
                </c:pt>
                <c:pt idx="83">
                  <c:v>44163</c:v>
                </c:pt>
                <c:pt idx="84">
                  <c:v>44164</c:v>
                </c:pt>
                <c:pt idx="85">
                  <c:v>44165</c:v>
                </c:pt>
                <c:pt idx="86">
                  <c:v>44166</c:v>
                </c:pt>
                <c:pt idx="87">
                  <c:v>44167</c:v>
                </c:pt>
                <c:pt idx="88">
                  <c:v>44168</c:v>
                </c:pt>
                <c:pt idx="89">
                  <c:v>44169</c:v>
                </c:pt>
                <c:pt idx="90">
                  <c:v>44170</c:v>
                </c:pt>
                <c:pt idx="91">
                  <c:v>44171</c:v>
                </c:pt>
                <c:pt idx="92">
                  <c:v>44172</c:v>
                </c:pt>
                <c:pt idx="93">
                  <c:v>44173</c:v>
                </c:pt>
                <c:pt idx="94">
                  <c:v>44174</c:v>
                </c:pt>
                <c:pt idx="95">
                  <c:v>44175</c:v>
                </c:pt>
                <c:pt idx="96">
                  <c:v>44176</c:v>
                </c:pt>
                <c:pt idx="97">
                  <c:v>44177</c:v>
                </c:pt>
                <c:pt idx="98">
                  <c:v>44178</c:v>
                </c:pt>
                <c:pt idx="99">
                  <c:v>44179</c:v>
                </c:pt>
                <c:pt idx="100">
                  <c:v>44180</c:v>
                </c:pt>
                <c:pt idx="101">
                  <c:v>44181</c:v>
                </c:pt>
                <c:pt idx="102">
                  <c:v>44182</c:v>
                </c:pt>
                <c:pt idx="103">
                  <c:v>44183</c:v>
                </c:pt>
                <c:pt idx="104">
                  <c:v>44184</c:v>
                </c:pt>
                <c:pt idx="105">
                  <c:v>44185</c:v>
                </c:pt>
                <c:pt idx="106">
                  <c:v>44186</c:v>
                </c:pt>
                <c:pt idx="107">
                  <c:v>44187</c:v>
                </c:pt>
                <c:pt idx="108">
                  <c:v>44188</c:v>
                </c:pt>
                <c:pt idx="109">
                  <c:v>44189</c:v>
                </c:pt>
                <c:pt idx="110">
                  <c:v>44190</c:v>
                </c:pt>
                <c:pt idx="111">
                  <c:v>44191</c:v>
                </c:pt>
                <c:pt idx="112">
                  <c:v>44192</c:v>
                </c:pt>
                <c:pt idx="113">
                  <c:v>44193</c:v>
                </c:pt>
                <c:pt idx="114">
                  <c:v>44194</c:v>
                </c:pt>
                <c:pt idx="115">
                  <c:v>44195</c:v>
                </c:pt>
                <c:pt idx="116">
                  <c:v>44196</c:v>
                </c:pt>
                <c:pt idx="117">
                  <c:v>44197</c:v>
                </c:pt>
                <c:pt idx="118">
                  <c:v>44198</c:v>
                </c:pt>
                <c:pt idx="119">
                  <c:v>44199</c:v>
                </c:pt>
                <c:pt idx="120">
                  <c:v>44200</c:v>
                </c:pt>
                <c:pt idx="121">
                  <c:v>44201</c:v>
                </c:pt>
                <c:pt idx="122">
                  <c:v>44202</c:v>
                </c:pt>
                <c:pt idx="123">
                  <c:v>44203</c:v>
                </c:pt>
                <c:pt idx="124">
                  <c:v>44204</c:v>
                </c:pt>
                <c:pt idx="125">
                  <c:v>44205</c:v>
                </c:pt>
                <c:pt idx="126">
                  <c:v>44206</c:v>
                </c:pt>
                <c:pt idx="127">
                  <c:v>44207</c:v>
                </c:pt>
                <c:pt idx="128">
                  <c:v>44208</c:v>
                </c:pt>
                <c:pt idx="129">
                  <c:v>44209</c:v>
                </c:pt>
                <c:pt idx="130">
                  <c:v>44210</c:v>
                </c:pt>
                <c:pt idx="131">
                  <c:v>44211</c:v>
                </c:pt>
                <c:pt idx="132">
                  <c:v>44212</c:v>
                </c:pt>
                <c:pt idx="133">
                  <c:v>44213</c:v>
                </c:pt>
                <c:pt idx="134">
                  <c:v>44214</c:v>
                </c:pt>
                <c:pt idx="135">
                  <c:v>44215</c:v>
                </c:pt>
                <c:pt idx="136">
                  <c:v>44216</c:v>
                </c:pt>
                <c:pt idx="137">
                  <c:v>44217</c:v>
                </c:pt>
                <c:pt idx="138">
                  <c:v>44218</c:v>
                </c:pt>
                <c:pt idx="139">
                  <c:v>44219</c:v>
                </c:pt>
                <c:pt idx="140">
                  <c:v>44220</c:v>
                </c:pt>
                <c:pt idx="141">
                  <c:v>44221</c:v>
                </c:pt>
                <c:pt idx="142">
                  <c:v>44222</c:v>
                </c:pt>
                <c:pt idx="143">
                  <c:v>44223</c:v>
                </c:pt>
                <c:pt idx="144">
                  <c:v>44224</c:v>
                </c:pt>
                <c:pt idx="145">
                  <c:v>44225</c:v>
                </c:pt>
                <c:pt idx="146">
                  <c:v>44226</c:v>
                </c:pt>
                <c:pt idx="147">
                  <c:v>44227</c:v>
                </c:pt>
                <c:pt idx="148">
                  <c:v>44228</c:v>
                </c:pt>
                <c:pt idx="149">
                  <c:v>44229</c:v>
                </c:pt>
                <c:pt idx="150">
                  <c:v>44230</c:v>
                </c:pt>
                <c:pt idx="151">
                  <c:v>44231</c:v>
                </c:pt>
                <c:pt idx="152">
                  <c:v>44232</c:v>
                </c:pt>
                <c:pt idx="153">
                  <c:v>44233</c:v>
                </c:pt>
                <c:pt idx="154">
                  <c:v>44234</c:v>
                </c:pt>
                <c:pt idx="155">
                  <c:v>44235</c:v>
                </c:pt>
                <c:pt idx="156">
                  <c:v>44236</c:v>
                </c:pt>
                <c:pt idx="157">
                  <c:v>44237</c:v>
                </c:pt>
                <c:pt idx="158">
                  <c:v>44238</c:v>
                </c:pt>
                <c:pt idx="159">
                  <c:v>44239</c:v>
                </c:pt>
                <c:pt idx="160">
                  <c:v>44240</c:v>
                </c:pt>
                <c:pt idx="161">
                  <c:v>44241</c:v>
                </c:pt>
                <c:pt idx="162">
                  <c:v>44242</c:v>
                </c:pt>
                <c:pt idx="163">
                  <c:v>44243</c:v>
                </c:pt>
                <c:pt idx="164">
                  <c:v>44244</c:v>
                </c:pt>
                <c:pt idx="165">
                  <c:v>44245</c:v>
                </c:pt>
                <c:pt idx="166">
                  <c:v>44246</c:v>
                </c:pt>
                <c:pt idx="167">
                  <c:v>44247</c:v>
                </c:pt>
                <c:pt idx="168">
                  <c:v>44248</c:v>
                </c:pt>
                <c:pt idx="169">
                  <c:v>44249</c:v>
                </c:pt>
                <c:pt idx="170">
                  <c:v>44250</c:v>
                </c:pt>
                <c:pt idx="171">
                  <c:v>44251</c:v>
                </c:pt>
                <c:pt idx="172">
                  <c:v>44252</c:v>
                </c:pt>
                <c:pt idx="173">
                  <c:v>44253</c:v>
                </c:pt>
                <c:pt idx="174">
                  <c:v>44254</c:v>
                </c:pt>
                <c:pt idx="175">
                  <c:v>44255</c:v>
                </c:pt>
                <c:pt idx="176">
                  <c:v>44256</c:v>
                </c:pt>
                <c:pt idx="177">
                  <c:v>44257</c:v>
                </c:pt>
                <c:pt idx="178">
                  <c:v>44258</c:v>
                </c:pt>
                <c:pt idx="179">
                  <c:v>44259</c:v>
                </c:pt>
                <c:pt idx="180">
                  <c:v>44260</c:v>
                </c:pt>
                <c:pt idx="181">
                  <c:v>44261</c:v>
                </c:pt>
                <c:pt idx="182">
                  <c:v>44262</c:v>
                </c:pt>
                <c:pt idx="183">
                  <c:v>44263</c:v>
                </c:pt>
                <c:pt idx="184">
                  <c:v>44264</c:v>
                </c:pt>
                <c:pt idx="185">
                  <c:v>44265</c:v>
                </c:pt>
                <c:pt idx="186">
                  <c:v>44266</c:v>
                </c:pt>
                <c:pt idx="187">
                  <c:v>44267</c:v>
                </c:pt>
                <c:pt idx="188">
                  <c:v>44268</c:v>
                </c:pt>
                <c:pt idx="189">
                  <c:v>44269</c:v>
                </c:pt>
                <c:pt idx="190">
                  <c:v>44270</c:v>
                </c:pt>
                <c:pt idx="191">
                  <c:v>44271</c:v>
                </c:pt>
                <c:pt idx="192">
                  <c:v>44272</c:v>
                </c:pt>
                <c:pt idx="193">
                  <c:v>44273</c:v>
                </c:pt>
                <c:pt idx="194">
                  <c:v>44274</c:v>
                </c:pt>
                <c:pt idx="195">
                  <c:v>44275</c:v>
                </c:pt>
                <c:pt idx="196">
                  <c:v>44276</c:v>
                </c:pt>
                <c:pt idx="197">
                  <c:v>44277</c:v>
                </c:pt>
                <c:pt idx="198">
                  <c:v>44278</c:v>
                </c:pt>
                <c:pt idx="199">
                  <c:v>44279</c:v>
                </c:pt>
                <c:pt idx="200">
                  <c:v>44280</c:v>
                </c:pt>
                <c:pt idx="201">
                  <c:v>44281</c:v>
                </c:pt>
                <c:pt idx="202">
                  <c:v>44282</c:v>
                </c:pt>
                <c:pt idx="203">
                  <c:v>44283</c:v>
                </c:pt>
                <c:pt idx="204">
                  <c:v>44284</c:v>
                </c:pt>
                <c:pt idx="205">
                  <c:v>44285</c:v>
                </c:pt>
                <c:pt idx="206">
                  <c:v>44286</c:v>
                </c:pt>
                <c:pt idx="207">
                  <c:v>44287</c:v>
                </c:pt>
                <c:pt idx="208">
                  <c:v>44288</c:v>
                </c:pt>
                <c:pt idx="209">
                  <c:v>44289</c:v>
                </c:pt>
                <c:pt idx="210">
                  <c:v>44290</c:v>
                </c:pt>
                <c:pt idx="211">
                  <c:v>44291</c:v>
                </c:pt>
                <c:pt idx="212">
                  <c:v>44292</c:v>
                </c:pt>
                <c:pt idx="213">
                  <c:v>44293</c:v>
                </c:pt>
                <c:pt idx="214">
                  <c:v>44294</c:v>
                </c:pt>
                <c:pt idx="215">
                  <c:v>44295</c:v>
                </c:pt>
                <c:pt idx="216">
                  <c:v>44296</c:v>
                </c:pt>
                <c:pt idx="217">
                  <c:v>44297</c:v>
                </c:pt>
                <c:pt idx="218">
                  <c:v>44298</c:v>
                </c:pt>
                <c:pt idx="219">
                  <c:v>44299</c:v>
                </c:pt>
                <c:pt idx="220">
                  <c:v>44300</c:v>
                </c:pt>
                <c:pt idx="221">
                  <c:v>44301</c:v>
                </c:pt>
                <c:pt idx="222">
                  <c:v>44302</c:v>
                </c:pt>
                <c:pt idx="223">
                  <c:v>44303</c:v>
                </c:pt>
                <c:pt idx="224">
                  <c:v>44304</c:v>
                </c:pt>
                <c:pt idx="225">
                  <c:v>44305</c:v>
                </c:pt>
                <c:pt idx="226">
                  <c:v>44306</c:v>
                </c:pt>
                <c:pt idx="227">
                  <c:v>44307</c:v>
                </c:pt>
                <c:pt idx="228">
                  <c:v>44308</c:v>
                </c:pt>
                <c:pt idx="229">
                  <c:v>44309</c:v>
                </c:pt>
                <c:pt idx="230">
                  <c:v>44310</c:v>
                </c:pt>
                <c:pt idx="231">
                  <c:v>44312</c:v>
                </c:pt>
                <c:pt idx="232">
                  <c:v>44313</c:v>
                </c:pt>
                <c:pt idx="233">
                  <c:v>44314</c:v>
                </c:pt>
                <c:pt idx="234">
                  <c:v>44315</c:v>
                </c:pt>
                <c:pt idx="235">
                  <c:v>44316</c:v>
                </c:pt>
                <c:pt idx="236">
                  <c:v>44318</c:v>
                </c:pt>
                <c:pt idx="237">
                  <c:v>44319</c:v>
                </c:pt>
                <c:pt idx="238">
                  <c:v>44320</c:v>
                </c:pt>
                <c:pt idx="239">
                  <c:v>44321</c:v>
                </c:pt>
                <c:pt idx="240">
                  <c:v>44322</c:v>
                </c:pt>
                <c:pt idx="241">
                  <c:v>44323</c:v>
                </c:pt>
                <c:pt idx="242">
                  <c:v>44324</c:v>
                </c:pt>
                <c:pt idx="243">
                  <c:v>44325</c:v>
                </c:pt>
                <c:pt idx="244">
                  <c:v>44326</c:v>
                </c:pt>
                <c:pt idx="245">
                  <c:v>44327</c:v>
                </c:pt>
                <c:pt idx="246">
                  <c:v>44329</c:v>
                </c:pt>
                <c:pt idx="247">
                  <c:v>44330</c:v>
                </c:pt>
                <c:pt idx="248">
                  <c:v>44331</c:v>
                </c:pt>
                <c:pt idx="249">
                  <c:v>44333</c:v>
                </c:pt>
                <c:pt idx="250">
                  <c:v>44334</c:v>
                </c:pt>
                <c:pt idx="251">
                  <c:v>44335</c:v>
                </c:pt>
                <c:pt idx="252">
                  <c:v>44336</c:v>
                </c:pt>
                <c:pt idx="253">
                  <c:v>44340</c:v>
                </c:pt>
                <c:pt idx="254">
                  <c:v>44341</c:v>
                </c:pt>
                <c:pt idx="255">
                  <c:v>44342</c:v>
                </c:pt>
                <c:pt idx="256">
                  <c:v>44343</c:v>
                </c:pt>
                <c:pt idx="257">
                  <c:v>44349</c:v>
                </c:pt>
                <c:pt idx="258">
                  <c:v>44350</c:v>
                </c:pt>
                <c:pt idx="259">
                  <c:v>44358</c:v>
                </c:pt>
                <c:pt idx="260">
                  <c:v>44364</c:v>
                </c:pt>
                <c:pt idx="261">
                  <c:v>44370</c:v>
                </c:pt>
                <c:pt idx="262">
                  <c:v>44371</c:v>
                </c:pt>
                <c:pt idx="263">
                  <c:v>44377</c:v>
                </c:pt>
                <c:pt idx="264">
                  <c:v>44378</c:v>
                </c:pt>
                <c:pt idx="265">
                  <c:v>44381</c:v>
                </c:pt>
                <c:pt idx="266">
                  <c:v>44385</c:v>
                </c:pt>
                <c:pt idx="267">
                  <c:v>44388</c:v>
                </c:pt>
                <c:pt idx="268">
                  <c:v>44398</c:v>
                </c:pt>
                <c:pt idx="269">
                  <c:v>44401</c:v>
                </c:pt>
                <c:pt idx="270">
                  <c:v>44404</c:v>
                </c:pt>
                <c:pt idx="271">
                  <c:v>44405</c:v>
                </c:pt>
                <c:pt idx="272">
                  <c:v>44416</c:v>
                </c:pt>
                <c:pt idx="273">
                  <c:v>44419</c:v>
                </c:pt>
                <c:pt idx="274">
                  <c:v>44424</c:v>
                </c:pt>
                <c:pt idx="275">
                  <c:v>44425</c:v>
                </c:pt>
                <c:pt idx="276">
                  <c:v>44427</c:v>
                </c:pt>
                <c:pt idx="277">
                  <c:v>44431</c:v>
                </c:pt>
                <c:pt idx="278">
                  <c:v>44434</c:v>
                </c:pt>
                <c:pt idx="279">
                  <c:v>44435</c:v>
                </c:pt>
                <c:pt idx="280">
                  <c:v>44436</c:v>
                </c:pt>
                <c:pt idx="281">
                  <c:v>44440</c:v>
                </c:pt>
                <c:pt idx="282">
                  <c:v>44441</c:v>
                </c:pt>
                <c:pt idx="283">
                  <c:v>44442</c:v>
                </c:pt>
                <c:pt idx="284">
                  <c:v>44443</c:v>
                </c:pt>
                <c:pt idx="285">
                  <c:v>44445</c:v>
                </c:pt>
                <c:pt idx="286">
                  <c:v>44446</c:v>
                </c:pt>
                <c:pt idx="287">
                  <c:v>44447</c:v>
                </c:pt>
                <c:pt idx="288">
                  <c:v>44448</c:v>
                </c:pt>
                <c:pt idx="289">
                  <c:v>44451</c:v>
                </c:pt>
                <c:pt idx="290">
                  <c:v>44452</c:v>
                </c:pt>
                <c:pt idx="291">
                  <c:v>44453</c:v>
                </c:pt>
                <c:pt idx="292">
                  <c:v>44457</c:v>
                </c:pt>
                <c:pt idx="293">
                  <c:v>44459</c:v>
                </c:pt>
                <c:pt idx="294">
                  <c:v>44460</c:v>
                </c:pt>
                <c:pt idx="295">
                  <c:v>44461</c:v>
                </c:pt>
                <c:pt idx="296">
                  <c:v>44464</c:v>
                </c:pt>
                <c:pt idx="297">
                  <c:v>44466</c:v>
                </c:pt>
                <c:pt idx="298">
                  <c:v>44467</c:v>
                </c:pt>
                <c:pt idx="299">
                  <c:v>44468</c:v>
                </c:pt>
                <c:pt idx="300">
                  <c:v>44469</c:v>
                </c:pt>
                <c:pt idx="301">
                  <c:v>44470</c:v>
                </c:pt>
                <c:pt idx="302">
                  <c:v>44471</c:v>
                </c:pt>
                <c:pt idx="303">
                  <c:v>44472</c:v>
                </c:pt>
                <c:pt idx="304">
                  <c:v>44473</c:v>
                </c:pt>
                <c:pt idx="305">
                  <c:v>44474</c:v>
                </c:pt>
                <c:pt idx="306">
                  <c:v>44475</c:v>
                </c:pt>
                <c:pt idx="307">
                  <c:v>44476</c:v>
                </c:pt>
                <c:pt idx="308">
                  <c:v>44477</c:v>
                </c:pt>
                <c:pt idx="309">
                  <c:v>44478</c:v>
                </c:pt>
                <c:pt idx="310">
                  <c:v>44480</c:v>
                </c:pt>
                <c:pt idx="311">
                  <c:v>44481</c:v>
                </c:pt>
                <c:pt idx="312">
                  <c:v>44482</c:v>
                </c:pt>
                <c:pt idx="313">
                  <c:v>44483</c:v>
                </c:pt>
                <c:pt idx="314">
                  <c:v>44484</c:v>
                </c:pt>
                <c:pt idx="315">
                  <c:v>44485</c:v>
                </c:pt>
                <c:pt idx="316">
                  <c:v>44486</c:v>
                </c:pt>
                <c:pt idx="317">
                  <c:v>44487</c:v>
                </c:pt>
                <c:pt idx="318">
                  <c:v>44488</c:v>
                </c:pt>
                <c:pt idx="319">
                  <c:v>44489</c:v>
                </c:pt>
                <c:pt idx="320">
                  <c:v>44490</c:v>
                </c:pt>
                <c:pt idx="321">
                  <c:v>44491</c:v>
                </c:pt>
                <c:pt idx="322">
                  <c:v>44492</c:v>
                </c:pt>
                <c:pt idx="323">
                  <c:v>44493</c:v>
                </c:pt>
                <c:pt idx="324">
                  <c:v>44494</c:v>
                </c:pt>
                <c:pt idx="325">
                  <c:v>44495</c:v>
                </c:pt>
                <c:pt idx="326">
                  <c:v>44496</c:v>
                </c:pt>
                <c:pt idx="327">
                  <c:v>44497</c:v>
                </c:pt>
                <c:pt idx="328">
                  <c:v>44498</c:v>
                </c:pt>
                <c:pt idx="329">
                  <c:v>44499</c:v>
                </c:pt>
                <c:pt idx="330">
                  <c:v>44500</c:v>
                </c:pt>
                <c:pt idx="331">
                  <c:v>44501</c:v>
                </c:pt>
                <c:pt idx="332">
                  <c:v>44502</c:v>
                </c:pt>
              </c:numCache>
            </c:numRef>
          </c:cat>
          <c:val>
            <c:numRef>
              <c:f>Sheet1!$B$2:$B$334</c:f>
              <c:numCache>
                <c:formatCode>General</c:formatCode>
                <c:ptCount val="333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1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1</c:v>
                </c:pt>
                <c:pt idx="13">
                  <c:v>0</c:v>
                </c:pt>
                <c:pt idx="14">
                  <c:v>1</c:v>
                </c:pt>
                <c:pt idx="15">
                  <c:v>1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2</c:v>
                </c:pt>
                <c:pt idx="22">
                  <c:v>4</c:v>
                </c:pt>
                <c:pt idx="23">
                  <c:v>1</c:v>
                </c:pt>
                <c:pt idx="24">
                  <c:v>8</c:v>
                </c:pt>
                <c:pt idx="25">
                  <c:v>9</c:v>
                </c:pt>
                <c:pt idx="26">
                  <c:v>18</c:v>
                </c:pt>
                <c:pt idx="27">
                  <c:v>9</c:v>
                </c:pt>
                <c:pt idx="28">
                  <c:v>7</c:v>
                </c:pt>
                <c:pt idx="29">
                  <c:v>40</c:v>
                </c:pt>
                <c:pt idx="30">
                  <c:v>15</c:v>
                </c:pt>
                <c:pt idx="31">
                  <c:v>8</c:v>
                </c:pt>
                <c:pt idx="32">
                  <c:v>16</c:v>
                </c:pt>
                <c:pt idx="33">
                  <c:v>28</c:v>
                </c:pt>
                <c:pt idx="34">
                  <c:v>12</c:v>
                </c:pt>
                <c:pt idx="35">
                  <c:v>2</c:v>
                </c:pt>
                <c:pt idx="36">
                  <c:v>28</c:v>
                </c:pt>
                <c:pt idx="37">
                  <c:v>35</c:v>
                </c:pt>
                <c:pt idx="38">
                  <c:v>49</c:v>
                </c:pt>
                <c:pt idx="39">
                  <c:v>30</c:v>
                </c:pt>
                <c:pt idx="40">
                  <c:v>40</c:v>
                </c:pt>
                <c:pt idx="41">
                  <c:v>25</c:v>
                </c:pt>
                <c:pt idx="42">
                  <c:v>16</c:v>
                </c:pt>
                <c:pt idx="43">
                  <c:v>42</c:v>
                </c:pt>
                <c:pt idx="44">
                  <c:v>40</c:v>
                </c:pt>
                <c:pt idx="45">
                  <c:v>51</c:v>
                </c:pt>
                <c:pt idx="46">
                  <c:v>61</c:v>
                </c:pt>
                <c:pt idx="47">
                  <c:v>74</c:v>
                </c:pt>
                <c:pt idx="48">
                  <c:v>45</c:v>
                </c:pt>
                <c:pt idx="49">
                  <c:v>33</c:v>
                </c:pt>
                <c:pt idx="50">
                  <c:v>78</c:v>
                </c:pt>
                <c:pt idx="51">
                  <c:v>68</c:v>
                </c:pt>
                <c:pt idx="52">
                  <c:v>42</c:v>
                </c:pt>
                <c:pt idx="53">
                  <c:v>83</c:v>
                </c:pt>
                <c:pt idx="54">
                  <c:v>94</c:v>
                </c:pt>
                <c:pt idx="55">
                  <c:v>37</c:v>
                </c:pt>
                <c:pt idx="56">
                  <c:v>37</c:v>
                </c:pt>
                <c:pt idx="57">
                  <c:v>62</c:v>
                </c:pt>
                <c:pt idx="58">
                  <c:v>62</c:v>
                </c:pt>
                <c:pt idx="59">
                  <c:v>64</c:v>
                </c:pt>
                <c:pt idx="60">
                  <c:v>76</c:v>
                </c:pt>
                <c:pt idx="61">
                  <c:v>83</c:v>
                </c:pt>
                <c:pt idx="62">
                  <c:v>31</c:v>
                </c:pt>
                <c:pt idx="63">
                  <c:v>16</c:v>
                </c:pt>
                <c:pt idx="64">
                  <c:v>53</c:v>
                </c:pt>
                <c:pt idx="65">
                  <c:v>71</c:v>
                </c:pt>
                <c:pt idx="66">
                  <c:v>116</c:v>
                </c:pt>
                <c:pt idx="67">
                  <c:v>91</c:v>
                </c:pt>
                <c:pt idx="68">
                  <c:v>75</c:v>
                </c:pt>
                <c:pt idx="69">
                  <c:v>42</c:v>
                </c:pt>
                <c:pt idx="70">
                  <c:v>23</c:v>
                </c:pt>
                <c:pt idx="71">
                  <c:v>64</c:v>
                </c:pt>
                <c:pt idx="72">
                  <c:v>26</c:v>
                </c:pt>
                <c:pt idx="73">
                  <c:v>47</c:v>
                </c:pt>
                <c:pt idx="74">
                  <c:v>59</c:v>
                </c:pt>
                <c:pt idx="75">
                  <c:v>49</c:v>
                </c:pt>
                <c:pt idx="76">
                  <c:v>18</c:v>
                </c:pt>
                <c:pt idx="77">
                  <c:v>13</c:v>
                </c:pt>
                <c:pt idx="78">
                  <c:v>65</c:v>
                </c:pt>
                <c:pt idx="79">
                  <c:v>40</c:v>
                </c:pt>
                <c:pt idx="80">
                  <c:v>25</c:v>
                </c:pt>
                <c:pt idx="81">
                  <c:v>34</c:v>
                </c:pt>
                <c:pt idx="82">
                  <c:v>28</c:v>
                </c:pt>
                <c:pt idx="83">
                  <c:v>15</c:v>
                </c:pt>
                <c:pt idx="84">
                  <c:v>13</c:v>
                </c:pt>
                <c:pt idx="85">
                  <c:v>42</c:v>
                </c:pt>
                <c:pt idx="86">
                  <c:v>33</c:v>
                </c:pt>
                <c:pt idx="87">
                  <c:v>27</c:v>
                </c:pt>
                <c:pt idx="88">
                  <c:v>21</c:v>
                </c:pt>
                <c:pt idx="89">
                  <c:v>36</c:v>
                </c:pt>
                <c:pt idx="90">
                  <c:v>19</c:v>
                </c:pt>
                <c:pt idx="91">
                  <c:v>10</c:v>
                </c:pt>
                <c:pt idx="92">
                  <c:v>34</c:v>
                </c:pt>
                <c:pt idx="93">
                  <c:v>28</c:v>
                </c:pt>
                <c:pt idx="94">
                  <c:v>32</c:v>
                </c:pt>
                <c:pt idx="95">
                  <c:v>23</c:v>
                </c:pt>
                <c:pt idx="96">
                  <c:v>32</c:v>
                </c:pt>
                <c:pt idx="97">
                  <c:v>18</c:v>
                </c:pt>
                <c:pt idx="98">
                  <c:v>24</c:v>
                </c:pt>
                <c:pt idx="99">
                  <c:v>36</c:v>
                </c:pt>
                <c:pt idx="100">
                  <c:v>26</c:v>
                </c:pt>
                <c:pt idx="101">
                  <c:v>27</c:v>
                </c:pt>
                <c:pt idx="102">
                  <c:v>14</c:v>
                </c:pt>
                <c:pt idx="103">
                  <c:v>40</c:v>
                </c:pt>
                <c:pt idx="104">
                  <c:v>15</c:v>
                </c:pt>
                <c:pt idx="105">
                  <c:v>6</c:v>
                </c:pt>
                <c:pt idx="106">
                  <c:v>29</c:v>
                </c:pt>
                <c:pt idx="107">
                  <c:v>40</c:v>
                </c:pt>
                <c:pt idx="108">
                  <c:v>20</c:v>
                </c:pt>
                <c:pt idx="109">
                  <c:v>5</c:v>
                </c:pt>
                <c:pt idx="110">
                  <c:v>21</c:v>
                </c:pt>
                <c:pt idx="111">
                  <c:v>17</c:v>
                </c:pt>
                <c:pt idx="112">
                  <c:v>19</c:v>
                </c:pt>
                <c:pt idx="113">
                  <c:v>20</c:v>
                </c:pt>
                <c:pt idx="114">
                  <c:v>44</c:v>
                </c:pt>
                <c:pt idx="115">
                  <c:v>25</c:v>
                </c:pt>
                <c:pt idx="116">
                  <c:v>36</c:v>
                </c:pt>
                <c:pt idx="117">
                  <c:v>19</c:v>
                </c:pt>
                <c:pt idx="118">
                  <c:v>14</c:v>
                </c:pt>
                <c:pt idx="119">
                  <c:v>4</c:v>
                </c:pt>
                <c:pt idx="120">
                  <c:v>31</c:v>
                </c:pt>
                <c:pt idx="121">
                  <c:v>29</c:v>
                </c:pt>
                <c:pt idx="122">
                  <c:v>40</c:v>
                </c:pt>
                <c:pt idx="123">
                  <c:v>38</c:v>
                </c:pt>
                <c:pt idx="124">
                  <c:v>32</c:v>
                </c:pt>
                <c:pt idx="125">
                  <c:v>15</c:v>
                </c:pt>
                <c:pt idx="126">
                  <c:v>7</c:v>
                </c:pt>
                <c:pt idx="127">
                  <c:v>50</c:v>
                </c:pt>
                <c:pt idx="128">
                  <c:v>24</c:v>
                </c:pt>
                <c:pt idx="129">
                  <c:v>23</c:v>
                </c:pt>
                <c:pt idx="130">
                  <c:v>13</c:v>
                </c:pt>
                <c:pt idx="131">
                  <c:v>20</c:v>
                </c:pt>
                <c:pt idx="132">
                  <c:v>12</c:v>
                </c:pt>
                <c:pt idx="133">
                  <c:v>15</c:v>
                </c:pt>
                <c:pt idx="134">
                  <c:v>29</c:v>
                </c:pt>
                <c:pt idx="135">
                  <c:v>23</c:v>
                </c:pt>
                <c:pt idx="136">
                  <c:v>38</c:v>
                </c:pt>
                <c:pt idx="137">
                  <c:v>23</c:v>
                </c:pt>
                <c:pt idx="138">
                  <c:v>21</c:v>
                </c:pt>
                <c:pt idx="139">
                  <c:v>7</c:v>
                </c:pt>
                <c:pt idx="140">
                  <c:v>9</c:v>
                </c:pt>
                <c:pt idx="141">
                  <c:v>22</c:v>
                </c:pt>
                <c:pt idx="142">
                  <c:v>11</c:v>
                </c:pt>
                <c:pt idx="143">
                  <c:v>20</c:v>
                </c:pt>
                <c:pt idx="144">
                  <c:v>11</c:v>
                </c:pt>
                <c:pt idx="145">
                  <c:v>8</c:v>
                </c:pt>
                <c:pt idx="146">
                  <c:v>9</c:v>
                </c:pt>
                <c:pt idx="147">
                  <c:v>5</c:v>
                </c:pt>
                <c:pt idx="148">
                  <c:v>20</c:v>
                </c:pt>
                <c:pt idx="149">
                  <c:v>20</c:v>
                </c:pt>
                <c:pt idx="150">
                  <c:v>13</c:v>
                </c:pt>
                <c:pt idx="151">
                  <c:v>20</c:v>
                </c:pt>
                <c:pt idx="152">
                  <c:v>15</c:v>
                </c:pt>
                <c:pt idx="153">
                  <c:v>5</c:v>
                </c:pt>
                <c:pt idx="154">
                  <c:v>5</c:v>
                </c:pt>
                <c:pt idx="155">
                  <c:v>13</c:v>
                </c:pt>
                <c:pt idx="156">
                  <c:v>14</c:v>
                </c:pt>
                <c:pt idx="157">
                  <c:v>16</c:v>
                </c:pt>
                <c:pt idx="158">
                  <c:v>11</c:v>
                </c:pt>
                <c:pt idx="159">
                  <c:v>13</c:v>
                </c:pt>
                <c:pt idx="160">
                  <c:v>2</c:v>
                </c:pt>
                <c:pt idx="161">
                  <c:v>3</c:v>
                </c:pt>
                <c:pt idx="162">
                  <c:v>8</c:v>
                </c:pt>
                <c:pt idx="163">
                  <c:v>7</c:v>
                </c:pt>
                <c:pt idx="164">
                  <c:v>7</c:v>
                </c:pt>
                <c:pt idx="165">
                  <c:v>8</c:v>
                </c:pt>
                <c:pt idx="166">
                  <c:v>5</c:v>
                </c:pt>
                <c:pt idx="167">
                  <c:v>10</c:v>
                </c:pt>
                <c:pt idx="168">
                  <c:v>3</c:v>
                </c:pt>
                <c:pt idx="169">
                  <c:v>21</c:v>
                </c:pt>
                <c:pt idx="170">
                  <c:v>14</c:v>
                </c:pt>
                <c:pt idx="171">
                  <c:v>7</c:v>
                </c:pt>
                <c:pt idx="172">
                  <c:v>10</c:v>
                </c:pt>
                <c:pt idx="173">
                  <c:v>7</c:v>
                </c:pt>
                <c:pt idx="174">
                  <c:v>3</c:v>
                </c:pt>
                <c:pt idx="175">
                  <c:v>1</c:v>
                </c:pt>
                <c:pt idx="176">
                  <c:v>10</c:v>
                </c:pt>
                <c:pt idx="177">
                  <c:v>7</c:v>
                </c:pt>
                <c:pt idx="178">
                  <c:v>8</c:v>
                </c:pt>
                <c:pt idx="179">
                  <c:v>4</c:v>
                </c:pt>
                <c:pt idx="180">
                  <c:v>6</c:v>
                </c:pt>
                <c:pt idx="181">
                  <c:v>2</c:v>
                </c:pt>
                <c:pt idx="182">
                  <c:v>3</c:v>
                </c:pt>
                <c:pt idx="183">
                  <c:v>6</c:v>
                </c:pt>
                <c:pt idx="184">
                  <c:v>6</c:v>
                </c:pt>
                <c:pt idx="185">
                  <c:v>10</c:v>
                </c:pt>
                <c:pt idx="186">
                  <c:v>3</c:v>
                </c:pt>
                <c:pt idx="187">
                  <c:v>5</c:v>
                </c:pt>
                <c:pt idx="188">
                  <c:v>5</c:v>
                </c:pt>
                <c:pt idx="189">
                  <c:v>3</c:v>
                </c:pt>
                <c:pt idx="190">
                  <c:v>8</c:v>
                </c:pt>
                <c:pt idx="191">
                  <c:v>9</c:v>
                </c:pt>
                <c:pt idx="192">
                  <c:v>1</c:v>
                </c:pt>
                <c:pt idx="193">
                  <c:v>8</c:v>
                </c:pt>
                <c:pt idx="194">
                  <c:v>11</c:v>
                </c:pt>
                <c:pt idx="195">
                  <c:v>3</c:v>
                </c:pt>
                <c:pt idx="196">
                  <c:v>2</c:v>
                </c:pt>
                <c:pt idx="197">
                  <c:v>6</c:v>
                </c:pt>
                <c:pt idx="198">
                  <c:v>7</c:v>
                </c:pt>
                <c:pt idx="199">
                  <c:v>2</c:v>
                </c:pt>
                <c:pt idx="200">
                  <c:v>2</c:v>
                </c:pt>
                <c:pt idx="201">
                  <c:v>1</c:v>
                </c:pt>
                <c:pt idx="202">
                  <c:v>2</c:v>
                </c:pt>
                <c:pt idx="203">
                  <c:v>0</c:v>
                </c:pt>
                <c:pt idx="204">
                  <c:v>2</c:v>
                </c:pt>
                <c:pt idx="205">
                  <c:v>1</c:v>
                </c:pt>
                <c:pt idx="206">
                  <c:v>1</c:v>
                </c:pt>
                <c:pt idx="207">
                  <c:v>2</c:v>
                </c:pt>
                <c:pt idx="208">
                  <c:v>1</c:v>
                </c:pt>
                <c:pt idx="209">
                  <c:v>2</c:v>
                </c:pt>
                <c:pt idx="210">
                  <c:v>3</c:v>
                </c:pt>
                <c:pt idx="211">
                  <c:v>0</c:v>
                </c:pt>
                <c:pt idx="212">
                  <c:v>0</c:v>
                </c:pt>
                <c:pt idx="213">
                  <c:v>5</c:v>
                </c:pt>
                <c:pt idx="214">
                  <c:v>0</c:v>
                </c:pt>
                <c:pt idx="215">
                  <c:v>1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3</c:v>
                </c:pt>
                <c:pt idx="220">
                  <c:v>0</c:v>
                </c:pt>
                <c:pt idx="221">
                  <c:v>1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1</c:v>
                </c:pt>
                <c:pt idx="226">
                  <c:v>1</c:v>
                </c:pt>
                <c:pt idx="227">
                  <c:v>2</c:v>
                </c:pt>
                <c:pt idx="228">
                  <c:v>2</c:v>
                </c:pt>
                <c:pt idx="229">
                  <c:v>1</c:v>
                </c:pt>
                <c:pt idx="230">
                  <c:v>0</c:v>
                </c:pt>
                <c:pt idx="231">
                  <c:v>0</c:v>
                </c:pt>
                <c:pt idx="232">
                  <c:v>4</c:v>
                </c:pt>
                <c:pt idx="233">
                  <c:v>0</c:v>
                </c:pt>
                <c:pt idx="234">
                  <c:v>1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1</c:v>
                </c:pt>
                <c:pt idx="242">
                  <c:v>0</c:v>
                </c:pt>
                <c:pt idx="243">
                  <c:v>2</c:v>
                </c:pt>
                <c:pt idx="244">
                  <c:v>3</c:v>
                </c:pt>
                <c:pt idx="245">
                  <c:v>1</c:v>
                </c:pt>
                <c:pt idx="246">
                  <c:v>2</c:v>
                </c:pt>
                <c:pt idx="247">
                  <c:v>2</c:v>
                </c:pt>
                <c:pt idx="248">
                  <c:v>1</c:v>
                </c:pt>
                <c:pt idx="249">
                  <c:v>1</c:v>
                </c:pt>
                <c:pt idx="250">
                  <c:v>0</c:v>
                </c:pt>
                <c:pt idx="251">
                  <c:v>2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2</c:v>
                </c:pt>
                <c:pt idx="258">
                  <c:v>1</c:v>
                </c:pt>
                <c:pt idx="259">
                  <c:v>0</c:v>
                </c:pt>
                <c:pt idx="260">
                  <c:v>1</c:v>
                </c:pt>
                <c:pt idx="261">
                  <c:v>1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1</c:v>
                </c:pt>
                <c:pt idx="266">
                  <c:v>1</c:v>
                </c:pt>
                <c:pt idx="267">
                  <c:v>0</c:v>
                </c:pt>
                <c:pt idx="268">
                  <c:v>0</c:v>
                </c:pt>
                <c:pt idx="269">
                  <c:v>1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1</c:v>
                </c:pt>
                <c:pt idx="276">
                  <c:v>1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2</c:v>
                </c:pt>
                <c:pt idx="282">
                  <c:v>2</c:v>
                </c:pt>
                <c:pt idx="283">
                  <c:v>1</c:v>
                </c:pt>
                <c:pt idx="284">
                  <c:v>0</c:v>
                </c:pt>
                <c:pt idx="285">
                  <c:v>2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1</c:v>
                </c:pt>
                <c:pt idx="295">
                  <c:v>0</c:v>
                </c:pt>
                <c:pt idx="296">
                  <c:v>0</c:v>
                </c:pt>
                <c:pt idx="297">
                  <c:v>1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1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3</c:v>
                </c:pt>
                <c:pt idx="307">
                  <c:v>1</c:v>
                </c:pt>
                <c:pt idx="308">
                  <c:v>2</c:v>
                </c:pt>
                <c:pt idx="309">
                  <c:v>0</c:v>
                </c:pt>
                <c:pt idx="310">
                  <c:v>1</c:v>
                </c:pt>
                <c:pt idx="311">
                  <c:v>0</c:v>
                </c:pt>
                <c:pt idx="312">
                  <c:v>3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4</c:v>
                </c:pt>
                <c:pt idx="318">
                  <c:v>0</c:v>
                </c:pt>
                <c:pt idx="319">
                  <c:v>1</c:v>
                </c:pt>
                <c:pt idx="320">
                  <c:v>0</c:v>
                </c:pt>
                <c:pt idx="321">
                  <c:v>2</c:v>
                </c:pt>
                <c:pt idx="322">
                  <c:v>0</c:v>
                </c:pt>
                <c:pt idx="323">
                  <c:v>0</c:v>
                </c:pt>
                <c:pt idx="324">
                  <c:v>4</c:v>
                </c:pt>
                <c:pt idx="325">
                  <c:v>2</c:v>
                </c:pt>
                <c:pt idx="326">
                  <c:v>2</c:v>
                </c:pt>
                <c:pt idx="327">
                  <c:v>0</c:v>
                </c:pt>
                <c:pt idx="328">
                  <c:v>5</c:v>
                </c:pt>
                <c:pt idx="329">
                  <c:v>3</c:v>
                </c:pt>
                <c:pt idx="330">
                  <c:v>2</c:v>
                </c:pt>
                <c:pt idx="331">
                  <c:v>9</c:v>
                </c:pt>
                <c:pt idx="332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B3E-4315-A7FA-F141290FE6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overlap val="-27"/>
        <c:axId val="529925759"/>
        <c:axId val="533925071"/>
      </c:barChart>
      <c:dateAx>
        <c:axId val="529925759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33925071"/>
        <c:crosses val="autoZero"/>
        <c:auto val="1"/>
        <c:lblOffset val="100"/>
        <c:baseTimeUnit val="days"/>
      </c:dateAx>
      <c:valAx>
        <c:axId val="53392507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2992575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6200259161526445E-2"/>
          <c:y val="4.7634439213742094E-2"/>
          <c:w val="0.94059218467024752"/>
          <c:h val="0.7457723787496162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36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List1!$B$1:$CE$1</c:f>
              <c:strCache>
                <c:ptCount val="82"/>
                <c:pt idx="0">
                  <c:v>27.4.–3.5.</c:v>
                </c:pt>
                <c:pt idx="1">
                  <c:v>4.5.–10.5.</c:v>
                </c:pt>
                <c:pt idx="2">
                  <c:v>11.5.–17.5.</c:v>
                </c:pt>
                <c:pt idx="3">
                  <c:v>18.5.–24.5.</c:v>
                </c:pt>
                <c:pt idx="4">
                  <c:v>25.5.–31.5.</c:v>
                </c:pt>
                <c:pt idx="5">
                  <c:v>1.6.–7.6.</c:v>
                </c:pt>
                <c:pt idx="6">
                  <c:v>8.6.–14.6.</c:v>
                </c:pt>
                <c:pt idx="7">
                  <c:v>15.6.–21.6.</c:v>
                </c:pt>
                <c:pt idx="8">
                  <c:v>22.6.–28.6.</c:v>
                </c:pt>
                <c:pt idx="9">
                  <c:v>29.6.–5.7.</c:v>
                </c:pt>
                <c:pt idx="10">
                  <c:v>6.7.–12.7.</c:v>
                </c:pt>
                <c:pt idx="11">
                  <c:v>13.7.–19.7.</c:v>
                </c:pt>
                <c:pt idx="12">
                  <c:v>20.7.–26.7.</c:v>
                </c:pt>
                <c:pt idx="13">
                  <c:v>27.7.–2.8.</c:v>
                </c:pt>
                <c:pt idx="14">
                  <c:v>3.8.–9.8.</c:v>
                </c:pt>
                <c:pt idx="15">
                  <c:v>10.8.–16.8.</c:v>
                </c:pt>
                <c:pt idx="16">
                  <c:v>17.8.–23.8.</c:v>
                </c:pt>
                <c:pt idx="17">
                  <c:v>24.8.–30.8.</c:v>
                </c:pt>
                <c:pt idx="18">
                  <c:v>31.8.–6.9.</c:v>
                </c:pt>
                <c:pt idx="19">
                  <c:v>7.9.–13.9.</c:v>
                </c:pt>
                <c:pt idx="20">
                  <c:v>14.9.–20.9.</c:v>
                </c:pt>
                <c:pt idx="21">
                  <c:v>21.9.–27.9.</c:v>
                </c:pt>
                <c:pt idx="22">
                  <c:v>28.9.–4.10.</c:v>
                </c:pt>
                <c:pt idx="23">
                  <c:v>5.10.–11.10.</c:v>
                </c:pt>
                <c:pt idx="24">
                  <c:v>12.10.–18.10.</c:v>
                </c:pt>
                <c:pt idx="25">
                  <c:v>19.10.–25.10.</c:v>
                </c:pt>
                <c:pt idx="26">
                  <c:v>26.10.–1.11.</c:v>
                </c:pt>
                <c:pt idx="27">
                  <c:v>2.11.–8.11.</c:v>
                </c:pt>
                <c:pt idx="28">
                  <c:v>9.11.–15.11.</c:v>
                </c:pt>
                <c:pt idx="29">
                  <c:v>16.11.–22.11.</c:v>
                </c:pt>
                <c:pt idx="30">
                  <c:v>23.11.–29.11.</c:v>
                </c:pt>
                <c:pt idx="31">
                  <c:v>30.11.–6.12.</c:v>
                </c:pt>
                <c:pt idx="32">
                  <c:v>7.12.–13.12.</c:v>
                </c:pt>
                <c:pt idx="33">
                  <c:v>14.12.–20.12.</c:v>
                </c:pt>
                <c:pt idx="34">
                  <c:v>21.12.–27.12.</c:v>
                </c:pt>
                <c:pt idx="35">
                  <c:v>28.12.–3.1.</c:v>
                </c:pt>
                <c:pt idx="36">
                  <c:v>4.1.–10.1.</c:v>
                </c:pt>
                <c:pt idx="37">
                  <c:v>11.1.–17.1.</c:v>
                </c:pt>
                <c:pt idx="38">
                  <c:v>18.1.–24.1.</c:v>
                </c:pt>
                <c:pt idx="39">
                  <c:v>25.1.–31.1.</c:v>
                </c:pt>
                <c:pt idx="40">
                  <c:v>1.2.–7.2.</c:v>
                </c:pt>
                <c:pt idx="41">
                  <c:v>8.2.–14.2.</c:v>
                </c:pt>
                <c:pt idx="42">
                  <c:v>15.2.–21.2.</c:v>
                </c:pt>
                <c:pt idx="43">
                  <c:v>22.2.–28.2.</c:v>
                </c:pt>
                <c:pt idx="44">
                  <c:v>1.3.–7.3.</c:v>
                </c:pt>
                <c:pt idx="45">
                  <c:v>8.3.–14.3.</c:v>
                </c:pt>
                <c:pt idx="46">
                  <c:v>15.3.–21.3.</c:v>
                </c:pt>
                <c:pt idx="47">
                  <c:v>22.3.–28.3.</c:v>
                </c:pt>
                <c:pt idx="48">
                  <c:v>29.3.–4.4.</c:v>
                </c:pt>
                <c:pt idx="49">
                  <c:v>5.4.–11.4.</c:v>
                </c:pt>
                <c:pt idx="50">
                  <c:v>12.4.–18.4.</c:v>
                </c:pt>
                <c:pt idx="51">
                  <c:v>19.4.–25.4.</c:v>
                </c:pt>
                <c:pt idx="52">
                  <c:v>26.4.–2.5.</c:v>
                </c:pt>
                <c:pt idx="53">
                  <c:v>3.5.–9.5.</c:v>
                </c:pt>
                <c:pt idx="54">
                  <c:v>10.5.–16.5.</c:v>
                </c:pt>
                <c:pt idx="55">
                  <c:v>17.5.–23.5.</c:v>
                </c:pt>
                <c:pt idx="56">
                  <c:v>24.5.–30.5.</c:v>
                </c:pt>
                <c:pt idx="57">
                  <c:v>31.5.–6.6.</c:v>
                </c:pt>
                <c:pt idx="58">
                  <c:v>7.6.–13.6.</c:v>
                </c:pt>
                <c:pt idx="59">
                  <c:v>14.6.–20.6.</c:v>
                </c:pt>
                <c:pt idx="60">
                  <c:v>21.6.–27.6.</c:v>
                </c:pt>
                <c:pt idx="61">
                  <c:v>28.6.–4.7.</c:v>
                </c:pt>
                <c:pt idx="62">
                  <c:v>5.7.–11.7.</c:v>
                </c:pt>
                <c:pt idx="63">
                  <c:v>12.7.–18.7.</c:v>
                </c:pt>
                <c:pt idx="64">
                  <c:v>19.7.–25.7.</c:v>
                </c:pt>
                <c:pt idx="65">
                  <c:v>26.7.–1.8.</c:v>
                </c:pt>
                <c:pt idx="66">
                  <c:v>2.8.–8.8.</c:v>
                </c:pt>
                <c:pt idx="67">
                  <c:v>9.8.–15.8.</c:v>
                </c:pt>
                <c:pt idx="68">
                  <c:v>16.8.–22.8.</c:v>
                </c:pt>
                <c:pt idx="69">
                  <c:v>23.8.–29.8.</c:v>
                </c:pt>
                <c:pt idx="70">
                  <c:v>30.8.–5.9.</c:v>
                </c:pt>
                <c:pt idx="71">
                  <c:v>6.9.–12.9.</c:v>
                </c:pt>
                <c:pt idx="72">
                  <c:v>13.9.–19.9.</c:v>
                </c:pt>
                <c:pt idx="73">
                  <c:v>20.9.–26.9.</c:v>
                </c:pt>
                <c:pt idx="74">
                  <c:v>27.9.–3.10.</c:v>
                </c:pt>
                <c:pt idx="75">
                  <c:v>4.10.–10.10.</c:v>
                </c:pt>
                <c:pt idx="76">
                  <c:v>11.10.–17.10.</c:v>
                </c:pt>
                <c:pt idx="77">
                  <c:v>18.10.–24.10.</c:v>
                </c:pt>
                <c:pt idx="78">
                  <c:v>25.10.–31.10.</c:v>
                </c:pt>
                <c:pt idx="79">
                  <c:v>1.11.–7.11.</c:v>
                </c:pt>
                <c:pt idx="80">
                  <c:v>8.11.–14.11.</c:v>
                </c:pt>
                <c:pt idx="81">
                  <c:v>15.11.–21.11.</c:v>
                </c:pt>
              </c:strCache>
            </c:strRef>
          </c:cat>
          <c:val>
            <c:numRef>
              <c:f>List1!$B$2:$CE$2</c:f>
              <c:numCache>
                <c:formatCode>General</c:formatCode>
                <c:ptCount val="82"/>
                <c:pt idx="0">
                  <c:v>0</c:v>
                </c:pt>
                <c:pt idx="1">
                  <c:v>0</c:v>
                </c:pt>
                <c:pt idx="2">
                  <c:v>90</c:v>
                </c:pt>
                <c:pt idx="3">
                  <c:v>20</c:v>
                </c:pt>
                <c:pt idx="4">
                  <c:v>0</c:v>
                </c:pt>
                <c:pt idx="5">
                  <c:v>35</c:v>
                </c:pt>
                <c:pt idx="6">
                  <c:v>0</c:v>
                </c:pt>
                <c:pt idx="7">
                  <c:v>45</c:v>
                </c:pt>
                <c:pt idx="8">
                  <c:v>2</c:v>
                </c:pt>
                <c:pt idx="9">
                  <c:v>2</c:v>
                </c:pt>
                <c:pt idx="10">
                  <c:v>1</c:v>
                </c:pt>
                <c:pt idx="11">
                  <c:v>0</c:v>
                </c:pt>
                <c:pt idx="12">
                  <c:v>110</c:v>
                </c:pt>
                <c:pt idx="13">
                  <c:v>1</c:v>
                </c:pt>
                <c:pt idx="14">
                  <c:v>86</c:v>
                </c:pt>
                <c:pt idx="15">
                  <c:v>40</c:v>
                </c:pt>
                <c:pt idx="16">
                  <c:v>44</c:v>
                </c:pt>
                <c:pt idx="17">
                  <c:v>1</c:v>
                </c:pt>
                <c:pt idx="18">
                  <c:v>196</c:v>
                </c:pt>
                <c:pt idx="19">
                  <c:v>138</c:v>
                </c:pt>
                <c:pt idx="20">
                  <c:v>100</c:v>
                </c:pt>
                <c:pt idx="21">
                  <c:v>627</c:v>
                </c:pt>
                <c:pt idx="22">
                  <c:v>290</c:v>
                </c:pt>
                <c:pt idx="23">
                  <c:v>1325</c:v>
                </c:pt>
                <c:pt idx="24">
                  <c:v>3258</c:v>
                </c:pt>
                <c:pt idx="25">
                  <c:v>2610</c:v>
                </c:pt>
                <c:pt idx="26">
                  <c:v>2702</c:v>
                </c:pt>
                <c:pt idx="27">
                  <c:v>2109</c:v>
                </c:pt>
                <c:pt idx="28">
                  <c:v>3034</c:v>
                </c:pt>
                <c:pt idx="29">
                  <c:v>2017</c:v>
                </c:pt>
                <c:pt idx="30">
                  <c:v>788</c:v>
                </c:pt>
                <c:pt idx="31">
                  <c:v>772</c:v>
                </c:pt>
                <c:pt idx="32">
                  <c:v>1444</c:v>
                </c:pt>
                <c:pt idx="33">
                  <c:v>992</c:v>
                </c:pt>
                <c:pt idx="34">
                  <c:v>582</c:v>
                </c:pt>
                <c:pt idx="35">
                  <c:v>943</c:v>
                </c:pt>
                <c:pt idx="36">
                  <c:v>1069</c:v>
                </c:pt>
                <c:pt idx="37">
                  <c:v>910</c:v>
                </c:pt>
                <c:pt idx="38">
                  <c:v>885</c:v>
                </c:pt>
                <c:pt idx="39">
                  <c:v>409</c:v>
                </c:pt>
                <c:pt idx="40">
                  <c:v>650</c:v>
                </c:pt>
                <c:pt idx="41">
                  <c:v>590</c:v>
                </c:pt>
                <c:pt idx="42">
                  <c:v>204</c:v>
                </c:pt>
                <c:pt idx="43">
                  <c:v>356</c:v>
                </c:pt>
                <c:pt idx="44">
                  <c:v>143</c:v>
                </c:pt>
                <c:pt idx="45">
                  <c:v>223</c:v>
                </c:pt>
                <c:pt idx="46">
                  <c:v>295</c:v>
                </c:pt>
                <c:pt idx="47">
                  <c:v>192</c:v>
                </c:pt>
                <c:pt idx="48">
                  <c:v>115</c:v>
                </c:pt>
                <c:pt idx="49">
                  <c:v>72</c:v>
                </c:pt>
                <c:pt idx="50">
                  <c:v>32</c:v>
                </c:pt>
                <c:pt idx="51">
                  <c:v>16</c:v>
                </c:pt>
                <c:pt idx="52">
                  <c:v>15</c:v>
                </c:pt>
                <c:pt idx="53">
                  <c:v>0</c:v>
                </c:pt>
                <c:pt idx="54">
                  <c:v>14</c:v>
                </c:pt>
                <c:pt idx="55">
                  <c:v>9</c:v>
                </c:pt>
                <c:pt idx="56">
                  <c:v>0</c:v>
                </c:pt>
                <c:pt idx="57">
                  <c:v>3</c:v>
                </c:pt>
                <c:pt idx="58">
                  <c:v>4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3</c:v>
                </c:pt>
                <c:pt idx="64">
                  <c:v>5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10</c:v>
                </c:pt>
                <c:pt idx="69">
                  <c:v>0</c:v>
                </c:pt>
                <c:pt idx="70">
                  <c:v>28</c:v>
                </c:pt>
                <c:pt idx="71">
                  <c:v>0</c:v>
                </c:pt>
                <c:pt idx="72">
                  <c:v>6</c:v>
                </c:pt>
                <c:pt idx="73">
                  <c:v>14</c:v>
                </c:pt>
                <c:pt idx="74">
                  <c:v>46</c:v>
                </c:pt>
                <c:pt idx="75">
                  <c:v>30</c:v>
                </c:pt>
                <c:pt idx="76">
                  <c:v>58</c:v>
                </c:pt>
                <c:pt idx="77">
                  <c:v>28</c:v>
                </c:pt>
                <c:pt idx="78">
                  <c:v>41</c:v>
                </c:pt>
                <c:pt idx="79">
                  <c:v>284</c:v>
                </c:pt>
                <c:pt idx="80">
                  <c:v>86</c:v>
                </c:pt>
                <c:pt idx="81">
                  <c:v>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7F-49E9-803B-1728AA69F5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3600000" spcFirstLastPara="1" vertOverflow="ellipsis" wrap="square" anchor="ctr" anchorCtr="1"/>
          <a:lstStyle/>
          <a:p>
            <a:pPr>
              <a:defRPr sz="11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tickLblSkip val="1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6475794495043021E-2"/>
          <c:y val="3.3230967698252123E-2"/>
          <c:w val="0.95352420550495698"/>
          <c:h val="0.9122477943279281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0</c:v>
                </c:pt>
              </c:strCache>
            </c:strRef>
          </c:tx>
          <c:spPr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tx1"/>
                </a:solidFill>
                <a:prstDash val="solid"/>
              </a:ln>
              <a:effectLst/>
            </c:spPr>
            <c:trendlineType val="movingAvg"/>
            <c:period val="7"/>
            <c:dispRSqr val="0"/>
            <c:dispEq val="0"/>
          </c:trendline>
          <c:cat>
            <c:numRef>
              <c:f>Sheet1!$A$2:$A$350</c:f>
              <c:numCache>
                <c:formatCode>m/d/yyyy</c:formatCode>
                <c:ptCount val="349"/>
                <c:pt idx="0">
                  <c:v>44075</c:v>
                </c:pt>
                <c:pt idx="1">
                  <c:v>44078</c:v>
                </c:pt>
                <c:pt idx="2">
                  <c:v>44082</c:v>
                </c:pt>
                <c:pt idx="3">
                  <c:v>44083</c:v>
                </c:pt>
                <c:pt idx="4">
                  <c:v>44084</c:v>
                </c:pt>
                <c:pt idx="5">
                  <c:v>44085</c:v>
                </c:pt>
                <c:pt idx="6">
                  <c:v>44086</c:v>
                </c:pt>
                <c:pt idx="7">
                  <c:v>44087</c:v>
                </c:pt>
                <c:pt idx="8">
                  <c:v>44088</c:v>
                </c:pt>
                <c:pt idx="9">
                  <c:v>44089</c:v>
                </c:pt>
                <c:pt idx="10">
                  <c:v>44090</c:v>
                </c:pt>
                <c:pt idx="11">
                  <c:v>44091</c:v>
                </c:pt>
                <c:pt idx="12">
                  <c:v>44092</c:v>
                </c:pt>
                <c:pt idx="13">
                  <c:v>44093</c:v>
                </c:pt>
                <c:pt idx="14">
                  <c:v>44094</c:v>
                </c:pt>
                <c:pt idx="15">
                  <c:v>44095</c:v>
                </c:pt>
                <c:pt idx="16">
                  <c:v>44096</c:v>
                </c:pt>
                <c:pt idx="17">
                  <c:v>44097</c:v>
                </c:pt>
                <c:pt idx="18">
                  <c:v>44098</c:v>
                </c:pt>
                <c:pt idx="19">
                  <c:v>44099</c:v>
                </c:pt>
                <c:pt idx="20">
                  <c:v>44100</c:v>
                </c:pt>
                <c:pt idx="21">
                  <c:v>44101</c:v>
                </c:pt>
                <c:pt idx="22">
                  <c:v>44102</c:v>
                </c:pt>
                <c:pt idx="23">
                  <c:v>44103</c:v>
                </c:pt>
                <c:pt idx="24">
                  <c:v>44104</c:v>
                </c:pt>
                <c:pt idx="25">
                  <c:v>44105</c:v>
                </c:pt>
                <c:pt idx="26">
                  <c:v>44106</c:v>
                </c:pt>
                <c:pt idx="27">
                  <c:v>44107</c:v>
                </c:pt>
                <c:pt idx="28">
                  <c:v>44108</c:v>
                </c:pt>
                <c:pt idx="29">
                  <c:v>44109</c:v>
                </c:pt>
                <c:pt idx="30">
                  <c:v>44110</c:v>
                </c:pt>
                <c:pt idx="31">
                  <c:v>44111</c:v>
                </c:pt>
                <c:pt idx="32">
                  <c:v>44112</c:v>
                </c:pt>
                <c:pt idx="33">
                  <c:v>44113</c:v>
                </c:pt>
                <c:pt idx="34">
                  <c:v>44114</c:v>
                </c:pt>
                <c:pt idx="35">
                  <c:v>44115</c:v>
                </c:pt>
                <c:pt idx="36">
                  <c:v>44116</c:v>
                </c:pt>
                <c:pt idx="37">
                  <c:v>44117</c:v>
                </c:pt>
                <c:pt idx="38">
                  <c:v>44118</c:v>
                </c:pt>
                <c:pt idx="39">
                  <c:v>44119</c:v>
                </c:pt>
                <c:pt idx="40">
                  <c:v>44120</c:v>
                </c:pt>
                <c:pt idx="41">
                  <c:v>44121</c:v>
                </c:pt>
                <c:pt idx="42">
                  <c:v>44122</c:v>
                </c:pt>
                <c:pt idx="43">
                  <c:v>44123</c:v>
                </c:pt>
                <c:pt idx="44">
                  <c:v>44124</c:v>
                </c:pt>
                <c:pt idx="45">
                  <c:v>44125</c:v>
                </c:pt>
                <c:pt idx="46">
                  <c:v>44126</c:v>
                </c:pt>
                <c:pt idx="47">
                  <c:v>44127</c:v>
                </c:pt>
                <c:pt idx="48">
                  <c:v>44128</c:v>
                </c:pt>
                <c:pt idx="49">
                  <c:v>44129</c:v>
                </c:pt>
                <c:pt idx="50">
                  <c:v>44130</c:v>
                </c:pt>
                <c:pt idx="51">
                  <c:v>44131</c:v>
                </c:pt>
                <c:pt idx="52">
                  <c:v>44132</c:v>
                </c:pt>
                <c:pt idx="53">
                  <c:v>44133</c:v>
                </c:pt>
                <c:pt idx="54">
                  <c:v>44134</c:v>
                </c:pt>
                <c:pt idx="55">
                  <c:v>44135</c:v>
                </c:pt>
                <c:pt idx="56">
                  <c:v>44136</c:v>
                </c:pt>
                <c:pt idx="57">
                  <c:v>44137</c:v>
                </c:pt>
                <c:pt idx="58">
                  <c:v>44138</c:v>
                </c:pt>
                <c:pt idx="59">
                  <c:v>44139</c:v>
                </c:pt>
                <c:pt idx="60">
                  <c:v>44140</c:v>
                </c:pt>
                <c:pt idx="61">
                  <c:v>44141</c:v>
                </c:pt>
                <c:pt idx="62">
                  <c:v>44142</c:v>
                </c:pt>
                <c:pt idx="63">
                  <c:v>44143</c:v>
                </c:pt>
                <c:pt idx="64">
                  <c:v>44144</c:v>
                </c:pt>
                <c:pt idx="65">
                  <c:v>44145</c:v>
                </c:pt>
                <c:pt idx="66">
                  <c:v>44146</c:v>
                </c:pt>
                <c:pt idx="67">
                  <c:v>44147</c:v>
                </c:pt>
                <c:pt idx="68">
                  <c:v>44148</c:v>
                </c:pt>
                <c:pt idx="69">
                  <c:v>44149</c:v>
                </c:pt>
                <c:pt idx="70">
                  <c:v>44150</c:v>
                </c:pt>
                <c:pt idx="71">
                  <c:v>44151</c:v>
                </c:pt>
                <c:pt idx="72">
                  <c:v>44152</c:v>
                </c:pt>
                <c:pt idx="73">
                  <c:v>44153</c:v>
                </c:pt>
                <c:pt idx="74">
                  <c:v>44154</c:v>
                </c:pt>
                <c:pt idx="75">
                  <c:v>44155</c:v>
                </c:pt>
                <c:pt idx="76">
                  <c:v>44156</c:v>
                </c:pt>
                <c:pt idx="77">
                  <c:v>44157</c:v>
                </c:pt>
                <c:pt idx="78">
                  <c:v>44158</c:v>
                </c:pt>
                <c:pt idx="79">
                  <c:v>44159</c:v>
                </c:pt>
                <c:pt idx="80">
                  <c:v>44160</c:v>
                </c:pt>
                <c:pt idx="81">
                  <c:v>44161</c:v>
                </c:pt>
                <c:pt idx="82">
                  <c:v>44162</c:v>
                </c:pt>
                <c:pt idx="83">
                  <c:v>44163</c:v>
                </c:pt>
                <c:pt idx="84">
                  <c:v>44164</c:v>
                </c:pt>
                <c:pt idx="85">
                  <c:v>44165</c:v>
                </c:pt>
                <c:pt idx="86">
                  <c:v>44166</c:v>
                </c:pt>
                <c:pt idx="87">
                  <c:v>44167</c:v>
                </c:pt>
                <c:pt idx="88">
                  <c:v>44168</c:v>
                </c:pt>
                <c:pt idx="89">
                  <c:v>44169</c:v>
                </c:pt>
                <c:pt idx="90">
                  <c:v>44170</c:v>
                </c:pt>
                <c:pt idx="91">
                  <c:v>44171</c:v>
                </c:pt>
                <c:pt idx="92">
                  <c:v>44172</c:v>
                </c:pt>
                <c:pt idx="93">
                  <c:v>44173</c:v>
                </c:pt>
                <c:pt idx="94">
                  <c:v>44174</c:v>
                </c:pt>
                <c:pt idx="95">
                  <c:v>44175</c:v>
                </c:pt>
                <c:pt idx="96">
                  <c:v>44176</c:v>
                </c:pt>
                <c:pt idx="97">
                  <c:v>44177</c:v>
                </c:pt>
                <c:pt idx="98">
                  <c:v>44178</c:v>
                </c:pt>
                <c:pt idx="99">
                  <c:v>44179</c:v>
                </c:pt>
                <c:pt idx="100">
                  <c:v>44180</c:v>
                </c:pt>
                <c:pt idx="101">
                  <c:v>44181</c:v>
                </c:pt>
                <c:pt idx="102">
                  <c:v>44182</c:v>
                </c:pt>
                <c:pt idx="103">
                  <c:v>44183</c:v>
                </c:pt>
                <c:pt idx="104">
                  <c:v>44184</c:v>
                </c:pt>
                <c:pt idx="105">
                  <c:v>44185</c:v>
                </c:pt>
                <c:pt idx="106">
                  <c:v>44186</c:v>
                </c:pt>
                <c:pt idx="107">
                  <c:v>44187</c:v>
                </c:pt>
                <c:pt idx="108">
                  <c:v>44188</c:v>
                </c:pt>
                <c:pt idx="109">
                  <c:v>44189</c:v>
                </c:pt>
                <c:pt idx="110">
                  <c:v>44190</c:v>
                </c:pt>
                <c:pt idx="111">
                  <c:v>44191</c:v>
                </c:pt>
                <c:pt idx="112">
                  <c:v>44192</c:v>
                </c:pt>
                <c:pt idx="113">
                  <c:v>44193</c:v>
                </c:pt>
                <c:pt idx="114">
                  <c:v>44194</c:v>
                </c:pt>
                <c:pt idx="115">
                  <c:v>44195</c:v>
                </c:pt>
                <c:pt idx="116">
                  <c:v>44196</c:v>
                </c:pt>
                <c:pt idx="117">
                  <c:v>44197</c:v>
                </c:pt>
                <c:pt idx="118">
                  <c:v>44198</c:v>
                </c:pt>
                <c:pt idx="119">
                  <c:v>44199</c:v>
                </c:pt>
                <c:pt idx="120">
                  <c:v>44200</c:v>
                </c:pt>
                <c:pt idx="121">
                  <c:v>44201</c:v>
                </c:pt>
                <c:pt idx="122">
                  <c:v>44202</c:v>
                </c:pt>
                <c:pt idx="123">
                  <c:v>44203</c:v>
                </c:pt>
                <c:pt idx="124">
                  <c:v>44204</c:v>
                </c:pt>
                <c:pt idx="125">
                  <c:v>44205</c:v>
                </c:pt>
                <c:pt idx="126">
                  <c:v>44206</c:v>
                </c:pt>
                <c:pt idx="127">
                  <c:v>44207</c:v>
                </c:pt>
                <c:pt idx="128">
                  <c:v>44208</c:v>
                </c:pt>
                <c:pt idx="129">
                  <c:v>44209</c:v>
                </c:pt>
                <c:pt idx="130">
                  <c:v>44210</c:v>
                </c:pt>
                <c:pt idx="131">
                  <c:v>44211</c:v>
                </c:pt>
                <c:pt idx="132">
                  <c:v>44212</c:v>
                </c:pt>
                <c:pt idx="133">
                  <c:v>44213</c:v>
                </c:pt>
                <c:pt idx="134">
                  <c:v>44214</c:v>
                </c:pt>
                <c:pt idx="135">
                  <c:v>44215</c:v>
                </c:pt>
                <c:pt idx="136">
                  <c:v>44216</c:v>
                </c:pt>
                <c:pt idx="137">
                  <c:v>44217</c:v>
                </c:pt>
                <c:pt idx="138">
                  <c:v>44218</c:v>
                </c:pt>
                <c:pt idx="139">
                  <c:v>44219</c:v>
                </c:pt>
                <c:pt idx="140">
                  <c:v>44220</c:v>
                </c:pt>
                <c:pt idx="141">
                  <c:v>44221</c:v>
                </c:pt>
                <c:pt idx="142">
                  <c:v>44222</c:v>
                </c:pt>
                <c:pt idx="143">
                  <c:v>44223</c:v>
                </c:pt>
                <c:pt idx="144">
                  <c:v>44224</c:v>
                </c:pt>
                <c:pt idx="145">
                  <c:v>44225</c:v>
                </c:pt>
                <c:pt idx="146">
                  <c:v>44226</c:v>
                </c:pt>
                <c:pt idx="147">
                  <c:v>44227</c:v>
                </c:pt>
                <c:pt idx="148">
                  <c:v>44228</c:v>
                </c:pt>
                <c:pt idx="149">
                  <c:v>44229</c:v>
                </c:pt>
                <c:pt idx="150">
                  <c:v>44230</c:v>
                </c:pt>
                <c:pt idx="151">
                  <c:v>44231</c:v>
                </c:pt>
                <c:pt idx="152">
                  <c:v>44232</c:v>
                </c:pt>
                <c:pt idx="153">
                  <c:v>44233</c:v>
                </c:pt>
                <c:pt idx="154">
                  <c:v>44234</c:v>
                </c:pt>
                <c:pt idx="155">
                  <c:v>44235</c:v>
                </c:pt>
                <c:pt idx="156">
                  <c:v>44236</c:v>
                </c:pt>
                <c:pt idx="157">
                  <c:v>44237</c:v>
                </c:pt>
                <c:pt idx="158">
                  <c:v>44238</c:v>
                </c:pt>
                <c:pt idx="159">
                  <c:v>44239</c:v>
                </c:pt>
                <c:pt idx="160">
                  <c:v>44240</c:v>
                </c:pt>
                <c:pt idx="161">
                  <c:v>44241</c:v>
                </c:pt>
                <c:pt idx="162">
                  <c:v>44242</c:v>
                </c:pt>
                <c:pt idx="163">
                  <c:v>44243</c:v>
                </c:pt>
                <c:pt idx="164">
                  <c:v>44244</c:v>
                </c:pt>
                <c:pt idx="165">
                  <c:v>44245</c:v>
                </c:pt>
                <c:pt idx="166">
                  <c:v>44246</c:v>
                </c:pt>
                <c:pt idx="167">
                  <c:v>44247</c:v>
                </c:pt>
                <c:pt idx="168">
                  <c:v>44248</c:v>
                </c:pt>
                <c:pt idx="169">
                  <c:v>44249</c:v>
                </c:pt>
                <c:pt idx="170">
                  <c:v>44250</c:v>
                </c:pt>
                <c:pt idx="171">
                  <c:v>44251</c:v>
                </c:pt>
                <c:pt idx="172">
                  <c:v>44252</c:v>
                </c:pt>
                <c:pt idx="173">
                  <c:v>44253</c:v>
                </c:pt>
                <c:pt idx="174">
                  <c:v>44254</c:v>
                </c:pt>
                <c:pt idx="175">
                  <c:v>44255</c:v>
                </c:pt>
                <c:pt idx="176">
                  <c:v>44256</c:v>
                </c:pt>
                <c:pt idx="177">
                  <c:v>44257</c:v>
                </c:pt>
                <c:pt idx="178">
                  <c:v>44258</c:v>
                </c:pt>
                <c:pt idx="179">
                  <c:v>44259</c:v>
                </c:pt>
                <c:pt idx="180">
                  <c:v>44260</c:v>
                </c:pt>
                <c:pt idx="181">
                  <c:v>44261</c:v>
                </c:pt>
                <c:pt idx="182">
                  <c:v>44262</c:v>
                </c:pt>
                <c:pt idx="183">
                  <c:v>44263</c:v>
                </c:pt>
                <c:pt idx="184">
                  <c:v>44264</c:v>
                </c:pt>
                <c:pt idx="185">
                  <c:v>44265</c:v>
                </c:pt>
                <c:pt idx="186">
                  <c:v>44266</c:v>
                </c:pt>
                <c:pt idx="187">
                  <c:v>44267</c:v>
                </c:pt>
                <c:pt idx="188">
                  <c:v>44268</c:v>
                </c:pt>
                <c:pt idx="189">
                  <c:v>44269</c:v>
                </c:pt>
                <c:pt idx="190">
                  <c:v>44270</c:v>
                </c:pt>
                <c:pt idx="191">
                  <c:v>44271</c:v>
                </c:pt>
                <c:pt idx="192">
                  <c:v>44272</c:v>
                </c:pt>
                <c:pt idx="193">
                  <c:v>44273</c:v>
                </c:pt>
                <c:pt idx="194">
                  <c:v>44274</c:v>
                </c:pt>
                <c:pt idx="195">
                  <c:v>44275</c:v>
                </c:pt>
                <c:pt idx="196">
                  <c:v>44276</c:v>
                </c:pt>
                <c:pt idx="197">
                  <c:v>44277</c:v>
                </c:pt>
                <c:pt idx="198">
                  <c:v>44278</c:v>
                </c:pt>
                <c:pt idx="199">
                  <c:v>44279</c:v>
                </c:pt>
                <c:pt idx="200">
                  <c:v>44280</c:v>
                </c:pt>
                <c:pt idx="201">
                  <c:v>44281</c:v>
                </c:pt>
                <c:pt idx="202">
                  <c:v>44282</c:v>
                </c:pt>
                <c:pt idx="203">
                  <c:v>44283</c:v>
                </c:pt>
                <c:pt idx="204">
                  <c:v>44284</c:v>
                </c:pt>
                <c:pt idx="205">
                  <c:v>44285</c:v>
                </c:pt>
                <c:pt idx="206">
                  <c:v>44286</c:v>
                </c:pt>
                <c:pt idx="207">
                  <c:v>44287</c:v>
                </c:pt>
                <c:pt idx="208">
                  <c:v>44288</c:v>
                </c:pt>
                <c:pt idx="209">
                  <c:v>44289</c:v>
                </c:pt>
                <c:pt idx="210">
                  <c:v>44290</c:v>
                </c:pt>
                <c:pt idx="211">
                  <c:v>44291</c:v>
                </c:pt>
                <c:pt idx="212">
                  <c:v>44292</c:v>
                </c:pt>
                <c:pt idx="213">
                  <c:v>44293</c:v>
                </c:pt>
                <c:pt idx="214">
                  <c:v>44294</c:v>
                </c:pt>
                <c:pt idx="215">
                  <c:v>44295</c:v>
                </c:pt>
                <c:pt idx="216">
                  <c:v>44296</c:v>
                </c:pt>
                <c:pt idx="217">
                  <c:v>44297</c:v>
                </c:pt>
                <c:pt idx="218">
                  <c:v>44298</c:v>
                </c:pt>
                <c:pt idx="219">
                  <c:v>44299</c:v>
                </c:pt>
                <c:pt idx="220">
                  <c:v>44300</c:v>
                </c:pt>
                <c:pt idx="221">
                  <c:v>44301</c:v>
                </c:pt>
                <c:pt idx="222">
                  <c:v>44302</c:v>
                </c:pt>
                <c:pt idx="223">
                  <c:v>44303</c:v>
                </c:pt>
                <c:pt idx="224">
                  <c:v>44304</c:v>
                </c:pt>
                <c:pt idx="225">
                  <c:v>44305</c:v>
                </c:pt>
                <c:pt idx="226">
                  <c:v>44306</c:v>
                </c:pt>
                <c:pt idx="227">
                  <c:v>44307</c:v>
                </c:pt>
                <c:pt idx="228">
                  <c:v>44308</c:v>
                </c:pt>
                <c:pt idx="229">
                  <c:v>44309</c:v>
                </c:pt>
                <c:pt idx="230">
                  <c:v>44310</c:v>
                </c:pt>
                <c:pt idx="231">
                  <c:v>44312</c:v>
                </c:pt>
                <c:pt idx="232">
                  <c:v>44313</c:v>
                </c:pt>
                <c:pt idx="233">
                  <c:v>44314</c:v>
                </c:pt>
                <c:pt idx="234">
                  <c:v>44315</c:v>
                </c:pt>
                <c:pt idx="235">
                  <c:v>44316</c:v>
                </c:pt>
                <c:pt idx="236">
                  <c:v>44318</c:v>
                </c:pt>
                <c:pt idx="237">
                  <c:v>44319</c:v>
                </c:pt>
                <c:pt idx="238">
                  <c:v>44320</c:v>
                </c:pt>
                <c:pt idx="239">
                  <c:v>44321</c:v>
                </c:pt>
                <c:pt idx="240">
                  <c:v>44322</c:v>
                </c:pt>
                <c:pt idx="241">
                  <c:v>44323</c:v>
                </c:pt>
                <c:pt idx="242">
                  <c:v>44324</c:v>
                </c:pt>
                <c:pt idx="243">
                  <c:v>44325</c:v>
                </c:pt>
                <c:pt idx="244">
                  <c:v>44326</c:v>
                </c:pt>
                <c:pt idx="245">
                  <c:v>44327</c:v>
                </c:pt>
                <c:pt idx="246">
                  <c:v>44329</c:v>
                </c:pt>
                <c:pt idx="247">
                  <c:v>44330</c:v>
                </c:pt>
                <c:pt idx="248">
                  <c:v>44331</c:v>
                </c:pt>
                <c:pt idx="249">
                  <c:v>44333</c:v>
                </c:pt>
                <c:pt idx="250">
                  <c:v>44334</c:v>
                </c:pt>
                <c:pt idx="251">
                  <c:v>44335</c:v>
                </c:pt>
                <c:pt idx="252">
                  <c:v>44336</c:v>
                </c:pt>
                <c:pt idx="253">
                  <c:v>44340</c:v>
                </c:pt>
                <c:pt idx="254">
                  <c:v>44341</c:v>
                </c:pt>
                <c:pt idx="255">
                  <c:v>44342</c:v>
                </c:pt>
                <c:pt idx="256">
                  <c:v>44343</c:v>
                </c:pt>
                <c:pt idx="257">
                  <c:v>44349</c:v>
                </c:pt>
                <c:pt idx="258">
                  <c:v>44350</c:v>
                </c:pt>
                <c:pt idx="259">
                  <c:v>44358</c:v>
                </c:pt>
                <c:pt idx="260">
                  <c:v>44364</c:v>
                </c:pt>
                <c:pt idx="261">
                  <c:v>44370</c:v>
                </c:pt>
                <c:pt idx="262">
                  <c:v>44371</c:v>
                </c:pt>
                <c:pt idx="263">
                  <c:v>44377</c:v>
                </c:pt>
                <c:pt idx="264">
                  <c:v>44378</c:v>
                </c:pt>
                <c:pt idx="265">
                  <c:v>44381</c:v>
                </c:pt>
                <c:pt idx="266">
                  <c:v>44385</c:v>
                </c:pt>
                <c:pt idx="267">
                  <c:v>44388</c:v>
                </c:pt>
                <c:pt idx="268">
                  <c:v>44398</c:v>
                </c:pt>
                <c:pt idx="269">
                  <c:v>44401</c:v>
                </c:pt>
                <c:pt idx="270">
                  <c:v>44404</c:v>
                </c:pt>
                <c:pt idx="271">
                  <c:v>44405</c:v>
                </c:pt>
                <c:pt idx="272">
                  <c:v>44416</c:v>
                </c:pt>
                <c:pt idx="273">
                  <c:v>44419</c:v>
                </c:pt>
                <c:pt idx="274">
                  <c:v>44424</c:v>
                </c:pt>
                <c:pt idx="275">
                  <c:v>44425</c:v>
                </c:pt>
                <c:pt idx="276">
                  <c:v>44427</c:v>
                </c:pt>
                <c:pt idx="277">
                  <c:v>44431</c:v>
                </c:pt>
                <c:pt idx="278">
                  <c:v>44434</c:v>
                </c:pt>
                <c:pt idx="279">
                  <c:v>44435</c:v>
                </c:pt>
                <c:pt idx="280">
                  <c:v>44436</c:v>
                </c:pt>
                <c:pt idx="281">
                  <c:v>44440</c:v>
                </c:pt>
                <c:pt idx="282">
                  <c:v>44441</c:v>
                </c:pt>
                <c:pt idx="283">
                  <c:v>44442</c:v>
                </c:pt>
                <c:pt idx="284">
                  <c:v>44443</c:v>
                </c:pt>
                <c:pt idx="285">
                  <c:v>44445</c:v>
                </c:pt>
                <c:pt idx="286">
                  <c:v>44446</c:v>
                </c:pt>
                <c:pt idx="287">
                  <c:v>44447</c:v>
                </c:pt>
                <c:pt idx="288">
                  <c:v>44448</c:v>
                </c:pt>
                <c:pt idx="289">
                  <c:v>44451</c:v>
                </c:pt>
                <c:pt idx="290">
                  <c:v>44452</c:v>
                </c:pt>
                <c:pt idx="291">
                  <c:v>44453</c:v>
                </c:pt>
                <c:pt idx="292">
                  <c:v>44457</c:v>
                </c:pt>
                <c:pt idx="293">
                  <c:v>44459</c:v>
                </c:pt>
                <c:pt idx="294">
                  <c:v>44460</c:v>
                </c:pt>
                <c:pt idx="295">
                  <c:v>44461</c:v>
                </c:pt>
                <c:pt idx="296">
                  <c:v>44464</c:v>
                </c:pt>
                <c:pt idx="297">
                  <c:v>44466</c:v>
                </c:pt>
                <c:pt idx="298">
                  <c:v>44467</c:v>
                </c:pt>
                <c:pt idx="299">
                  <c:v>44468</c:v>
                </c:pt>
                <c:pt idx="300">
                  <c:v>44469</c:v>
                </c:pt>
                <c:pt idx="301">
                  <c:v>44470</c:v>
                </c:pt>
                <c:pt idx="302">
                  <c:v>44471</c:v>
                </c:pt>
                <c:pt idx="303">
                  <c:v>44472</c:v>
                </c:pt>
                <c:pt idx="304">
                  <c:v>44473</c:v>
                </c:pt>
                <c:pt idx="305">
                  <c:v>44474</c:v>
                </c:pt>
                <c:pt idx="306">
                  <c:v>44475</c:v>
                </c:pt>
                <c:pt idx="307">
                  <c:v>44476</c:v>
                </c:pt>
                <c:pt idx="308">
                  <c:v>44477</c:v>
                </c:pt>
                <c:pt idx="309">
                  <c:v>44478</c:v>
                </c:pt>
                <c:pt idx="310">
                  <c:v>44480</c:v>
                </c:pt>
                <c:pt idx="311">
                  <c:v>44481</c:v>
                </c:pt>
                <c:pt idx="312">
                  <c:v>44482</c:v>
                </c:pt>
                <c:pt idx="313">
                  <c:v>44483</c:v>
                </c:pt>
                <c:pt idx="314">
                  <c:v>44484</c:v>
                </c:pt>
                <c:pt idx="315">
                  <c:v>44485</c:v>
                </c:pt>
                <c:pt idx="316">
                  <c:v>44486</c:v>
                </c:pt>
                <c:pt idx="317">
                  <c:v>44487</c:v>
                </c:pt>
                <c:pt idx="318">
                  <c:v>44488</c:v>
                </c:pt>
                <c:pt idx="319">
                  <c:v>44489</c:v>
                </c:pt>
                <c:pt idx="320">
                  <c:v>44490</c:v>
                </c:pt>
                <c:pt idx="321">
                  <c:v>44491</c:v>
                </c:pt>
                <c:pt idx="322">
                  <c:v>44492</c:v>
                </c:pt>
                <c:pt idx="323">
                  <c:v>44493</c:v>
                </c:pt>
                <c:pt idx="324">
                  <c:v>44494</c:v>
                </c:pt>
                <c:pt idx="325">
                  <c:v>44495</c:v>
                </c:pt>
                <c:pt idx="326">
                  <c:v>44496</c:v>
                </c:pt>
                <c:pt idx="327">
                  <c:v>44497</c:v>
                </c:pt>
                <c:pt idx="328">
                  <c:v>44498</c:v>
                </c:pt>
                <c:pt idx="329">
                  <c:v>44499</c:v>
                </c:pt>
                <c:pt idx="330">
                  <c:v>44500</c:v>
                </c:pt>
                <c:pt idx="331">
                  <c:v>44501</c:v>
                </c:pt>
                <c:pt idx="332">
                  <c:v>44502</c:v>
                </c:pt>
                <c:pt idx="333">
                  <c:v>44503</c:v>
                </c:pt>
                <c:pt idx="334">
                  <c:v>44504</c:v>
                </c:pt>
                <c:pt idx="335">
                  <c:v>44505</c:v>
                </c:pt>
                <c:pt idx="336">
                  <c:v>44506</c:v>
                </c:pt>
                <c:pt idx="337">
                  <c:v>44507</c:v>
                </c:pt>
                <c:pt idx="338">
                  <c:v>44508</c:v>
                </c:pt>
                <c:pt idx="339">
                  <c:v>44509</c:v>
                </c:pt>
                <c:pt idx="340">
                  <c:v>44510</c:v>
                </c:pt>
                <c:pt idx="341">
                  <c:v>44511</c:v>
                </c:pt>
                <c:pt idx="342">
                  <c:v>44512</c:v>
                </c:pt>
                <c:pt idx="343">
                  <c:v>44513</c:v>
                </c:pt>
                <c:pt idx="344">
                  <c:v>44514</c:v>
                </c:pt>
                <c:pt idx="345">
                  <c:v>44515</c:v>
                </c:pt>
                <c:pt idx="346">
                  <c:v>44516</c:v>
                </c:pt>
                <c:pt idx="347">
                  <c:v>44517</c:v>
                </c:pt>
                <c:pt idx="348">
                  <c:v>44518</c:v>
                </c:pt>
              </c:numCache>
            </c:numRef>
          </c:cat>
          <c:val>
            <c:numRef>
              <c:f>Sheet1!$B$2:$B$350</c:f>
              <c:numCache>
                <c:formatCode>General</c:formatCode>
                <c:ptCount val="34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1</c:v>
                </c:pt>
                <c:pt idx="15">
                  <c:v>1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2</c:v>
                </c:pt>
                <c:pt idx="22">
                  <c:v>3</c:v>
                </c:pt>
                <c:pt idx="23">
                  <c:v>1</c:v>
                </c:pt>
                <c:pt idx="24">
                  <c:v>4</c:v>
                </c:pt>
                <c:pt idx="25">
                  <c:v>4</c:v>
                </c:pt>
                <c:pt idx="26">
                  <c:v>7</c:v>
                </c:pt>
                <c:pt idx="27">
                  <c:v>5</c:v>
                </c:pt>
                <c:pt idx="28">
                  <c:v>5</c:v>
                </c:pt>
                <c:pt idx="29">
                  <c:v>22</c:v>
                </c:pt>
                <c:pt idx="30">
                  <c:v>8</c:v>
                </c:pt>
                <c:pt idx="31">
                  <c:v>7</c:v>
                </c:pt>
                <c:pt idx="32">
                  <c:v>2</c:v>
                </c:pt>
                <c:pt idx="33">
                  <c:v>7</c:v>
                </c:pt>
                <c:pt idx="34">
                  <c:v>3</c:v>
                </c:pt>
                <c:pt idx="35">
                  <c:v>0</c:v>
                </c:pt>
                <c:pt idx="36">
                  <c:v>8</c:v>
                </c:pt>
                <c:pt idx="37">
                  <c:v>13</c:v>
                </c:pt>
                <c:pt idx="38">
                  <c:v>13</c:v>
                </c:pt>
                <c:pt idx="39">
                  <c:v>14</c:v>
                </c:pt>
                <c:pt idx="40">
                  <c:v>18</c:v>
                </c:pt>
                <c:pt idx="41">
                  <c:v>9</c:v>
                </c:pt>
                <c:pt idx="42">
                  <c:v>5</c:v>
                </c:pt>
                <c:pt idx="43">
                  <c:v>18</c:v>
                </c:pt>
                <c:pt idx="44">
                  <c:v>14</c:v>
                </c:pt>
                <c:pt idx="45">
                  <c:v>20</c:v>
                </c:pt>
                <c:pt idx="46">
                  <c:v>18</c:v>
                </c:pt>
                <c:pt idx="47">
                  <c:v>28</c:v>
                </c:pt>
                <c:pt idx="48">
                  <c:v>7</c:v>
                </c:pt>
                <c:pt idx="49">
                  <c:v>7</c:v>
                </c:pt>
                <c:pt idx="50">
                  <c:v>28</c:v>
                </c:pt>
                <c:pt idx="51">
                  <c:v>17</c:v>
                </c:pt>
                <c:pt idx="52">
                  <c:v>11</c:v>
                </c:pt>
                <c:pt idx="53">
                  <c:v>20</c:v>
                </c:pt>
                <c:pt idx="54">
                  <c:v>27</c:v>
                </c:pt>
                <c:pt idx="55">
                  <c:v>9</c:v>
                </c:pt>
                <c:pt idx="56">
                  <c:v>14</c:v>
                </c:pt>
                <c:pt idx="57">
                  <c:v>15</c:v>
                </c:pt>
                <c:pt idx="58">
                  <c:v>13</c:v>
                </c:pt>
                <c:pt idx="59">
                  <c:v>21</c:v>
                </c:pt>
                <c:pt idx="60">
                  <c:v>9</c:v>
                </c:pt>
                <c:pt idx="61">
                  <c:v>16</c:v>
                </c:pt>
                <c:pt idx="62">
                  <c:v>10</c:v>
                </c:pt>
                <c:pt idx="63">
                  <c:v>6</c:v>
                </c:pt>
                <c:pt idx="64">
                  <c:v>10</c:v>
                </c:pt>
                <c:pt idx="65">
                  <c:v>16</c:v>
                </c:pt>
                <c:pt idx="66">
                  <c:v>25</c:v>
                </c:pt>
                <c:pt idx="67">
                  <c:v>14</c:v>
                </c:pt>
                <c:pt idx="68">
                  <c:v>18</c:v>
                </c:pt>
                <c:pt idx="69">
                  <c:v>9</c:v>
                </c:pt>
                <c:pt idx="70">
                  <c:v>4</c:v>
                </c:pt>
                <c:pt idx="71">
                  <c:v>18</c:v>
                </c:pt>
                <c:pt idx="72">
                  <c:v>9</c:v>
                </c:pt>
                <c:pt idx="73">
                  <c:v>13</c:v>
                </c:pt>
                <c:pt idx="74">
                  <c:v>12</c:v>
                </c:pt>
                <c:pt idx="75">
                  <c:v>13</c:v>
                </c:pt>
                <c:pt idx="76">
                  <c:v>4</c:v>
                </c:pt>
                <c:pt idx="77">
                  <c:v>3</c:v>
                </c:pt>
                <c:pt idx="78">
                  <c:v>15</c:v>
                </c:pt>
                <c:pt idx="79">
                  <c:v>9</c:v>
                </c:pt>
                <c:pt idx="80">
                  <c:v>7</c:v>
                </c:pt>
                <c:pt idx="81">
                  <c:v>9</c:v>
                </c:pt>
                <c:pt idx="82">
                  <c:v>5</c:v>
                </c:pt>
                <c:pt idx="83">
                  <c:v>1</c:v>
                </c:pt>
                <c:pt idx="84">
                  <c:v>2</c:v>
                </c:pt>
                <c:pt idx="85">
                  <c:v>10</c:v>
                </c:pt>
                <c:pt idx="86">
                  <c:v>9</c:v>
                </c:pt>
                <c:pt idx="87">
                  <c:v>5</c:v>
                </c:pt>
                <c:pt idx="88">
                  <c:v>2</c:v>
                </c:pt>
                <c:pt idx="89">
                  <c:v>8</c:v>
                </c:pt>
                <c:pt idx="90">
                  <c:v>2</c:v>
                </c:pt>
                <c:pt idx="91">
                  <c:v>1</c:v>
                </c:pt>
                <c:pt idx="92">
                  <c:v>3</c:v>
                </c:pt>
                <c:pt idx="93">
                  <c:v>4</c:v>
                </c:pt>
                <c:pt idx="94">
                  <c:v>6</c:v>
                </c:pt>
                <c:pt idx="95">
                  <c:v>5</c:v>
                </c:pt>
                <c:pt idx="96">
                  <c:v>6</c:v>
                </c:pt>
                <c:pt idx="97">
                  <c:v>3</c:v>
                </c:pt>
                <c:pt idx="98">
                  <c:v>3</c:v>
                </c:pt>
                <c:pt idx="99">
                  <c:v>4</c:v>
                </c:pt>
                <c:pt idx="100">
                  <c:v>3</c:v>
                </c:pt>
                <c:pt idx="101">
                  <c:v>6</c:v>
                </c:pt>
                <c:pt idx="102">
                  <c:v>3</c:v>
                </c:pt>
                <c:pt idx="103">
                  <c:v>7</c:v>
                </c:pt>
                <c:pt idx="104">
                  <c:v>6</c:v>
                </c:pt>
                <c:pt idx="105">
                  <c:v>1</c:v>
                </c:pt>
                <c:pt idx="106">
                  <c:v>5</c:v>
                </c:pt>
                <c:pt idx="107">
                  <c:v>10</c:v>
                </c:pt>
                <c:pt idx="108">
                  <c:v>2</c:v>
                </c:pt>
                <c:pt idx="109">
                  <c:v>1</c:v>
                </c:pt>
                <c:pt idx="110">
                  <c:v>6</c:v>
                </c:pt>
                <c:pt idx="111">
                  <c:v>5</c:v>
                </c:pt>
                <c:pt idx="112">
                  <c:v>7</c:v>
                </c:pt>
                <c:pt idx="113">
                  <c:v>4</c:v>
                </c:pt>
                <c:pt idx="114">
                  <c:v>6</c:v>
                </c:pt>
                <c:pt idx="115">
                  <c:v>8</c:v>
                </c:pt>
                <c:pt idx="116">
                  <c:v>7</c:v>
                </c:pt>
                <c:pt idx="117">
                  <c:v>4</c:v>
                </c:pt>
                <c:pt idx="118">
                  <c:v>5</c:v>
                </c:pt>
                <c:pt idx="119">
                  <c:v>1</c:v>
                </c:pt>
                <c:pt idx="120">
                  <c:v>9</c:v>
                </c:pt>
                <c:pt idx="121">
                  <c:v>5</c:v>
                </c:pt>
                <c:pt idx="122">
                  <c:v>8</c:v>
                </c:pt>
                <c:pt idx="123">
                  <c:v>7</c:v>
                </c:pt>
                <c:pt idx="124">
                  <c:v>8</c:v>
                </c:pt>
                <c:pt idx="125">
                  <c:v>3</c:v>
                </c:pt>
                <c:pt idx="126">
                  <c:v>2</c:v>
                </c:pt>
                <c:pt idx="127">
                  <c:v>7</c:v>
                </c:pt>
                <c:pt idx="128">
                  <c:v>4</c:v>
                </c:pt>
                <c:pt idx="129">
                  <c:v>3</c:v>
                </c:pt>
                <c:pt idx="130">
                  <c:v>3</c:v>
                </c:pt>
                <c:pt idx="131">
                  <c:v>12</c:v>
                </c:pt>
                <c:pt idx="132">
                  <c:v>4</c:v>
                </c:pt>
                <c:pt idx="133">
                  <c:v>2</c:v>
                </c:pt>
                <c:pt idx="134">
                  <c:v>5</c:v>
                </c:pt>
                <c:pt idx="135">
                  <c:v>4</c:v>
                </c:pt>
                <c:pt idx="136">
                  <c:v>8</c:v>
                </c:pt>
                <c:pt idx="137">
                  <c:v>5</c:v>
                </c:pt>
                <c:pt idx="138">
                  <c:v>5</c:v>
                </c:pt>
                <c:pt idx="139">
                  <c:v>0</c:v>
                </c:pt>
                <c:pt idx="140">
                  <c:v>3</c:v>
                </c:pt>
                <c:pt idx="141">
                  <c:v>8</c:v>
                </c:pt>
                <c:pt idx="142">
                  <c:v>1</c:v>
                </c:pt>
                <c:pt idx="143">
                  <c:v>1</c:v>
                </c:pt>
                <c:pt idx="144">
                  <c:v>2</c:v>
                </c:pt>
                <c:pt idx="145">
                  <c:v>1</c:v>
                </c:pt>
                <c:pt idx="146">
                  <c:v>2</c:v>
                </c:pt>
                <c:pt idx="147">
                  <c:v>1</c:v>
                </c:pt>
                <c:pt idx="148">
                  <c:v>3</c:v>
                </c:pt>
                <c:pt idx="149">
                  <c:v>3</c:v>
                </c:pt>
                <c:pt idx="150">
                  <c:v>2</c:v>
                </c:pt>
                <c:pt idx="151">
                  <c:v>4</c:v>
                </c:pt>
                <c:pt idx="152">
                  <c:v>2</c:v>
                </c:pt>
                <c:pt idx="153">
                  <c:v>3</c:v>
                </c:pt>
                <c:pt idx="154">
                  <c:v>1</c:v>
                </c:pt>
                <c:pt idx="155">
                  <c:v>2</c:v>
                </c:pt>
                <c:pt idx="156">
                  <c:v>2</c:v>
                </c:pt>
                <c:pt idx="157">
                  <c:v>2</c:v>
                </c:pt>
                <c:pt idx="158">
                  <c:v>3</c:v>
                </c:pt>
                <c:pt idx="159">
                  <c:v>3</c:v>
                </c:pt>
                <c:pt idx="160">
                  <c:v>0</c:v>
                </c:pt>
                <c:pt idx="161">
                  <c:v>0</c:v>
                </c:pt>
                <c:pt idx="162">
                  <c:v>2</c:v>
                </c:pt>
                <c:pt idx="163">
                  <c:v>2</c:v>
                </c:pt>
                <c:pt idx="164">
                  <c:v>3</c:v>
                </c:pt>
                <c:pt idx="165">
                  <c:v>2</c:v>
                </c:pt>
                <c:pt idx="166">
                  <c:v>0</c:v>
                </c:pt>
                <c:pt idx="167">
                  <c:v>6</c:v>
                </c:pt>
                <c:pt idx="168">
                  <c:v>0</c:v>
                </c:pt>
                <c:pt idx="169">
                  <c:v>1</c:v>
                </c:pt>
                <c:pt idx="170">
                  <c:v>3</c:v>
                </c:pt>
                <c:pt idx="171">
                  <c:v>1</c:v>
                </c:pt>
                <c:pt idx="172">
                  <c:v>0</c:v>
                </c:pt>
                <c:pt idx="173">
                  <c:v>1</c:v>
                </c:pt>
                <c:pt idx="174">
                  <c:v>1</c:v>
                </c:pt>
                <c:pt idx="175">
                  <c:v>0</c:v>
                </c:pt>
                <c:pt idx="176">
                  <c:v>2</c:v>
                </c:pt>
                <c:pt idx="177">
                  <c:v>4</c:v>
                </c:pt>
                <c:pt idx="178">
                  <c:v>1</c:v>
                </c:pt>
                <c:pt idx="179">
                  <c:v>1</c:v>
                </c:pt>
                <c:pt idx="180">
                  <c:v>2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2</c:v>
                </c:pt>
                <c:pt idx="185">
                  <c:v>4</c:v>
                </c:pt>
                <c:pt idx="186">
                  <c:v>1</c:v>
                </c:pt>
                <c:pt idx="187">
                  <c:v>0</c:v>
                </c:pt>
                <c:pt idx="188">
                  <c:v>1</c:v>
                </c:pt>
                <c:pt idx="189">
                  <c:v>1</c:v>
                </c:pt>
                <c:pt idx="190">
                  <c:v>0</c:v>
                </c:pt>
                <c:pt idx="191">
                  <c:v>2</c:v>
                </c:pt>
                <c:pt idx="192">
                  <c:v>0</c:v>
                </c:pt>
                <c:pt idx="193">
                  <c:v>3</c:v>
                </c:pt>
                <c:pt idx="194">
                  <c:v>0</c:v>
                </c:pt>
                <c:pt idx="195">
                  <c:v>1</c:v>
                </c:pt>
                <c:pt idx="196">
                  <c:v>1</c:v>
                </c:pt>
                <c:pt idx="197">
                  <c:v>2</c:v>
                </c:pt>
                <c:pt idx="198">
                  <c:v>1</c:v>
                </c:pt>
                <c:pt idx="199">
                  <c:v>0</c:v>
                </c:pt>
                <c:pt idx="200">
                  <c:v>1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1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1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2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1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2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2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1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1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1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1</c:v>
                </c:pt>
                <c:pt idx="307">
                  <c:v>1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1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3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1</c:v>
                </c:pt>
                <c:pt idx="322">
                  <c:v>0</c:v>
                </c:pt>
                <c:pt idx="323">
                  <c:v>0</c:v>
                </c:pt>
                <c:pt idx="324">
                  <c:v>1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1</c:v>
                </c:pt>
                <c:pt idx="329">
                  <c:v>0</c:v>
                </c:pt>
                <c:pt idx="330">
                  <c:v>1</c:v>
                </c:pt>
                <c:pt idx="331">
                  <c:v>1</c:v>
                </c:pt>
                <c:pt idx="332">
                  <c:v>1</c:v>
                </c:pt>
                <c:pt idx="333">
                  <c:v>0</c:v>
                </c:pt>
                <c:pt idx="334">
                  <c:v>0</c:v>
                </c:pt>
                <c:pt idx="335">
                  <c:v>1</c:v>
                </c:pt>
                <c:pt idx="336">
                  <c:v>0</c:v>
                </c:pt>
                <c:pt idx="337">
                  <c:v>1</c:v>
                </c:pt>
                <c:pt idx="338">
                  <c:v>0</c:v>
                </c:pt>
                <c:pt idx="339">
                  <c:v>3</c:v>
                </c:pt>
                <c:pt idx="340">
                  <c:v>0</c:v>
                </c:pt>
                <c:pt idx="341">
                  <c:v>1</c:v>
                </c:pt>
                <c:pt idx="342">
                  <c:v>0</c:v>
                </c:pt>
                <c:pt idx="343">
                  <c:v>1</c:v>
                </c:pt>
                <c:pt idx="344">
                  <c:v>1</c:v>
                </c:pt>
                <c:pt idx="345">
                  <c:v>0</c:v>
                </c:pt>
                <c:pt idx="346">
                  <c:v>1</c:v>
                </c:pt>
                <c:pt idx="347">
                  <c:v>0</c:v>
                </c:pt>
                <c:pt idx="348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B3E-4315-A7FA-F141290FE6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overlap val="-27"/>
        <c:axId val="529925759"/>
        <c:axId val="533925071"/>
      </c:barChart>
      <c:dateAx>
        <c:axId val="529925759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33925071"/>
        <c:crosses val="autoZero"/>
        <c:auto val="1"/>
        <c:lblOffset val="100"/>
        <c:baseTimeUnit val="days"/>
      </c:dateAx>
      <c:valAx>
        <c:axId val="53392507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2992575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List1!$B$1:$F$1</c:f>
              <c:strCache>
                <c:ptCount val="5"/>
                <c:pt idx="0">
                  <c:v>27.4.–
3.5.</c:v>
                </c:pt>
                <c:pt idx="1">
                  <c:v>4.5.–
10.5.</c:v>
                </c:pt>
                <c:pt idx="2">
                  <c:v>11.5.–
17.5.</c:v>
                </c:pt>
                <c:pt idx="3">
                  <c:v>18.5.–
24.5.</c:v>
                </c:pt>
                <c:pt idx="4">
                  <c:v>25.5.–
31.5.</c:v>
                </c:pt>
              </c:strCache>
            </c:strRef>
          </c:cat>
          <c:val>
            <c:numRef>
              <c:f>List1!$B$2:$F$2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90</c:v>
                </c:pt>
                <c:pt idx="3">
                  <c:v>20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7F-49E9-803B-1728AA69F5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List1!$B$1:$F$1</c:f>
              <c:strCache>
                <c:ptCount val="5"/>
                <c:pt idx="0">
                  <c:v>1.6.–
7.6.</c:v>
                </c:pt>
                <c:pt idx="1">
                  <c:v>8.6.–
14.6.</c:v>
                </c:pt>
                <c:pt idx="2">
                  <c:v>15.6.–
21.6.</c:v>
                </c:pt>
                <c:pt idx="3">
                  <c:v>22.6.–
28.6.</c:v>
                </c:pt>
                <c:pt idx="4">
                  <c:v>29.6.–
5.7.</c:v>
                </c:pt>
              </c:strCache>
            </c:strRef>
          </c:cat>
          <c:val>
            <c:numRef>
              <c:f>List1!$B$2:$F$2</c:f>
              <c:numCache>
                <c:formatCode>General</c:formatCode>
                <c:ptCount val="5"/>
                <c:pt idx="0">
                  <c:v>35</c:v>
                </c:pt>
                <c:pt idx="1">
                  <c:v>0</c:v>
                </c:pt>
                <c:pt idx="2">
                  <c:v>45</c:v>
                </c:pt>
                <c:pt idx="3">
                  <c:v>2</c:v>
                </c:pt>
                <c:pt idx="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7F-49E9-803B-1728AA69F5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List1!$B$1:$F$1</c:f>
              <c:strCache>
                <c:ptCount val="5"/>
                <c:pt idx="0">
                  <c:v>29.6.–
5.7.</c:v>
                </c:pt>
                <c:pt idx="1">
                  <c:v>6.7.–
12.7.</c:v>
                </c:pt>
                <c:pt idx="2">
                  <c:v>13.7.–
19.7.</c:v>
                </c:pt>
                <c:pt idx="3">
                  <c:v>20.7.–
26.7.</c:v>
                </c:pt>
                <c:pt idx="4">
                  <c:v>27.7.–
2.8.</c:v>
                </c:pt>
              </c:strCache>
            </c:strRef>
          </c:cat>
          <c:val>
            <c:numRef>
              <c:f>List1!$B$2:$F$2</c:f>
              <c:numCache>
                <c:formatCode>General</c:formatCode>
                <c:ptCount val="5"/>
                <c:pt idx="0">
                  <c:v>2</c:v>
                </c:pt>
                <c:pt idx="1">
                  <c:v>1</c:v>
                </c:pt>
                <c:pt idx="2">
                  <c:v>0</c:v>
                </c:pt>
                <c:pt idx="3">
                  <c:v>110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7F-49E9-803B-1728AA69F5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List1!$B$1:$G$1</c:f>
              <c:strCache>
                <c:ptCount val="6"/>
                <c:pt idx="0">
                  <c:v>27.7.–
2.8.</c:v>
                </c:pt>
                <c:pt idx="1">
                  <c:v>3.8.–
9.8.</c:v>
                </c:pt>
                <c:pt idx="2">
                  <c:v>10.8.–
16.8.</c:v>
                </c:pt>
                <c:pt idx="3">
                  <c:v>17.8.–
23.8.</c:v>
                </c:pt>
                <c:pt idx="4">
                  <c:v>24.8.–
30.8.</c:v>
                </c:pt>
                <c:pt idx="5">
                  <c:v>31.8.–
6.9.</c:v>
                </c:pt>
              </c:strCache>
            </c:strRef>
          </c:cat>
          <c:val>
            <c:numRef>
              <c:f>List1!$B$2:$G$2</c:f>
              <c:numCache>
                <c:formatCode>General</c:formatCode>
                <c:ptCount val="6"/>
                <c:pt idx="0">
                  <c:v>1</c:v>
                </c:pt>
                <c:pt idx="1">
                  <c:v>86</c:v>
                </c:pt>
                <c:pt idx="2">
                  <c:v>40</c:v>
                </c:pt>
                <c:pt idx="3">
                  <c:v>44</c:v>
                </c:pt>
                <c:pt idx="4">
                  <c:v>1</c:v>
                </c:pt>
                <c:pt idx="5">
                  <c:v>191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7F-49E9-803B-1728AA69F5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List1!$B$1:$F$1</c:f>
              <c:strCache>
                <c:ptCount val="5"/>
                <c:pt idx="0">
                  <c:v>31.8.–
6.9.</c:v>
                </c:pt>
                <c:pt idx="1">
                  <c:v>7.9.–
13.9.</c:v>
                </c:pt>
                <c:pt idx="2">
                  <c:v>14.9.–
20.9.</c:v>
                </c:pt>
                <c:pt idx="3">
                  <c:v>21.9.–
27.9.</c:v>
                </c:pt>
                <c:pt idx="4">
                  <c:v>28.9.–
4.10.</c:v>
                </c:pt>
              </c:strCache>
            </c:strRef>
          </c:cat>
          <c:val>
            <c:numRef>
              <c:f>List1!$B$2:$F$2</c:f>
              <c:numCache>
                <c:formatCode>General</c:formatCode>
                <c:ptCount val="5"/>
                <c:pt idx="0">
                  <c:v>196</c:v>
                </c:pt>
                <c:pt idx="1">
                  <c:v>138</c:v>
                </c:pt>
                <c:pt idx="2">
                  <c:v>100</c:v>
                </c:pt>
                <c:pt idx="3">
                  <c:v>627</c:v>
                </c:pt>
                <c:pt idx="4">
                  <c:v>290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7F-49E9-803B-1728AA69F5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List1!$B$1:$F$1</c:f>
              <c:strCache>
                <c:ptCount val="5"/>
                <c:pt idx="0">
                  <c:v>28.9.–
4.10.</c:v>
                </c:pt>
                <c:pt idx="1">
                  <c:v>5.10.–
11.10.</c:v>
                </c:pt>
                <c:pt idx="2">
                  <c:v>12.10.–
18.10.</c:v>
                </c:pt>
                <c:pt idx="3">
                  <c:v>19.10.–
25.10.</c:v>
                </c:pt>
                <c:pt idx="4">
                  <c:v>26.10.–
1.11.</c:v>
                </c:pt>
              </c:strCache>
            </c:strRef>
          </c:cat>
          <c:val>
            <c:numRef>
              <c:f>List1!$B$2:$F$2</c:f>
              <c:numCache>
                <c:formatCode>General</c:formatCode>
                <c:ptCount val="5"/>
                <c:pt idx="0">
                  <c:v>290</c:v>
                </c:pt>
                <c:pt idx="1">
                  <c:v>1325</c:v>
                </c:pt>
                <c:pt idx="2">
                  <c:v>3258</c:v>
                </c:pt>
                <c:pt idx="3">
                  <c:v>2610</c:v>
                </c:pt>
                <c:pt idx="4">
                  <c:v>2702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7F-49E9-803B-1728AA69F5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List1!$B$1:$G$1</c:f>
              <c:strCache>
                <c:ptCount val="6"/>
                <c:pt idx="0">
                  <c:v>26.10.–
1.11.</c:v>
                </c:pt>
                <c:pt idx="1">
                  <c:v>2.11.–
8.11.</c:v>
                </c:pt>
                <c:pt idx="2">
                  <c:v>9.11.–
15.11.</c:v>
                </c:pt>
                <c:pt idx="3">
                  <c:v>16.11.–
22.11.</c:v>
                </c:pt>
                <c:pt idx="4">
                  <c:v>23.11.–
29.11.</c:v>
                </c:pt>
                <c:pt idx="5">
                  <c:v>30.11.–
6.12.</c:v>
                </c:pt>
              </c:strCache>
            </c:strRef>
          </c:cat>
          <c:val>
            <c:numRef>
              <c:f>List1!$B$2:$G$2</c:f>
              <c:numCache>
                <c:formatCode>General</c:formatCode>
                <c:ptCount val="6"/>
                <c:pt idx="0">
                  <c:v>2702</c:v>
                </c:pt>
                <c:pt idx="1">
                  <c:v>2109</c:v>
                </c:pt>
                <c:pt idx="2">
                  <c:v>3034</c:v>
                </c:pt>
                <c:pt idx="3">
                  <c:v>2017</c:v>
                </c:pt>
                <c:pt idx="4">
                  <c:v>788</c:v>
                </c:pt>
                <c:pt idx="5">
                  <c:v>772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7F-49E9-803B-1728AA69F5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List1!$B$1:$F$1</c:f>
              <c:strCache>
                <c:ptCount val="5"/>
                <c:pt idx="0">
                  <c:v>30.11.–
6.12.</c:v>
                </c:pt>
                <c:pt idx="1">
                  <c:v>7.12.–
13.12.</c:v>
                </c:pt>
                <c:pt idx="2">
                  <c:v>14.12.–
20.12.</c:v>
                </c:pt>
                <c:pt idx="3">
                  <c:v>21.12.–
27.12.</c:v>
                </c:pt>
                <c:pt idx="4">
                  <c:v>28.12.–
3.1.</c:v>
                </c:pt>
              </c:strCache>
            </c:strRef>
          </c:cat>
          <c:val>
            <c:numRef>
              <c:f>List1!$B$2:$F$2</c:f>
              <c:numCache>
                <c:formatCode>General</c:formatCode>
                <c:ptCount val="5"/>
                <c:pt idx="0">
                  <c:v>772</c:v>
                </c:pt>
                <c:pt idx="1">
                  <c:v>1444</c:v>
                </c:pt>
                <c:pt idx="2">
                  <c:v>992</c:v>
                </c:pt>
                <c:pt idx="3">
                  <c:v>582</c:v>
                </c:pt>
                <c:pt idx="4">
                  <c:v>942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7F-49E9-803B-1728AA69F5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List1!$B$1:$F$1</c:f>
              <c:strCache>
                <c:ptCount val="5"/>
                <c:pt idx="0">
                  <c:v>28.12.–
3.1.</c:v>
                </c:pt>
                <c:pt idx="1">
                  <c:v>4.1.–
10.1.</c:v>
                </c:pt>
                <c:pt idx="2">
                  <c:v>11.1.–
17.1.</c:v>
                </c:pt>
                <c:pt idx="3">
                  <c:v>18.1.–
24.1.</c:v>
                </c:pt>
                <c:pt idx="4">
                  <c:v>25.1.–
31.1.</c:v>
                </c:pt>
              </c:strCache>
            </c:strRef>
          </c:cat>
          <c:val>
            <c:numRef>
              <c:f>List1!$B$2:$F$2</c:f>
              <c:numCache>
                <c:formatCode>General</c:formatCode>
                <c:ptCount val="5"/>
                <c:pt idx="0">
                  <c:v>943</c:v>
                </c:pt>
                <c:pt idx="1">
                  <c:v>1069</c:v>
                </c:pt>
                <c:pt idx="2">
                  <c:v>910</c:v>
                </c:pt>
                <c:pt idx="3">
                  <c:v>885</c:v>
                </c:pt>
                <c:pt idx="4">
                  <c:v>409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7F-49E9-803B-1728AA69F5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List1!$B$1:$F$1</c:f>
              <c:strCache>
                <c:ptCount val="5"/>
                <c:pt idx="0">
                  <c:v>1.11.–
7.11.</c:v>
                </c:pt>
                <c:pt idx="1">
                  <c:v>8.11.–
14.11.</c:v>
                </c:pt>
                <c:pt idx="2">
                  <c:v>15.11.–
21.11.</c:v>
                </c:pt>
                <c:pt idx="3">
                  <c:v>22.11.–
28.11.</c:v>
                </c:pt>
                <c:pt idx="4">
                  <c:v>29.11.–
5.12.</c:v>
                </c:pt>
              </c:strCache>
            </c:strRef>
          </c:cat>
          <c:val>
            <c:numRef>
              <c:f>List1!$B$2:$F$2</c:f>
              <c:numCache>
                <c:formatCode>General</c:formatCode>
                <c:ptCount val="5"/>
                <c:pt idx="0">
                  <c:v>284</c:v>
                </c:pt>
                <c:pt idx="1">
                  <c:v>86</c:v>
                </c:pt>
                <c:pt idx="2">
                  <c:v>64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FFA-463E-99D6-F4A0CEB762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List1!$B$1:$E$1</c:f>
              <c:strCache>
                <c:ptCount val="4"/>
                <c:pt idx="0">
                  <c:v>1.2.–
7.2.</c:v>
                </c:pt>
                <c:pt idx="1">
                  <c:v>8.2.–
14.2.</c:v>
                </c:pt>
                <c:pt idx="2">
                  <c:v>15.2.–
21.2.</c:v>
                </c:pt>
                <c:pt idx="3">
                  <c:v>22.2.–
28.2.</c:v>
                </c:pt>
              </c:strCache>
            </c:strRef>
          </c:cat>
          <c:val>
            <c:numRef>
              <c:f>List1!$B$2:$E$2</c:f>
              <c:numCache>
                <c:formatCode>General</c:formatCode>
                <c:ptCount val="4"/>
                <c:pt idx="0">
                  <c:v>650</c:v>
                </c:pt>
                <c:pt idx="1">
                  <c:v>590</c:v>
                </c:pt>
                <c:pt idx="2">
                  <c:v>204</c:v>
                </c:pt>
                <c:pt idx="3">
                  <c:v>356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7F-49E9-803B-1728AA69F5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List1!$B$1:$F$1</c:f>
              <c:strCache>
                <c:ptCount val="5"/>
                <c:pt idx="0">
                  <c:v>1.3.–
7.3.</c:v>
                </c:pt>
                <c:pt idx="1">
                  <c:v>8.3.–
14.3.</c:v>
                </c:pt>
                <c:pt idx="2">
                  <c:v>15.3.–
21.3.</c:v>
                </c:pt>
                <c:pt idx="3">
                  <c:v>22.3.–
28.3.</c:v>
                </c:pt>
                <c:pt idx="4">
                  <c:v>29.3.–
4.4.</c:v>
                </c:pt>
              </c:strCache>
            </c:strRef>
          </c:cat>
          <c:val>
            <c:numRef>
              <c:f>List1!$B$2:$F$2</c:f>
              <c:numCache>
                <c:formatCode>General</c:formatCode>
                <c:ptCount val="5"/>
                <c:pt idx="0">
                  <c:v>143</c:v>
                </c:pt>
                <c:pt idx="1">
                  <c:v>223</c:v>
                </c:pt>
                <c:pt idx="2">
                  <c:v>295</c:v>
                </c:pt>
                <c:pt idx="3">
                  <c:v>192</c:v>
                </c:pt>
                <c:pt idx="4">
                  <c:v>122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7F-49E9-803B-1728AA69F5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List1!$B$1:$F$1</c:f>
              <c:strCache>
                <c:ptCount val="5"/>
                <c:pt idx="0">
                  <c:v>29.3.–
4.4.</c:v>
                </c:pt>
                <c:pt idx="1">
                  <c:v>5.4.–
11.4.</c:v>
                </c:pt>
                <c:pt idx="2">
                  <c:v>12.4.–
18.4.</c:v>
                </c:pt>
                <c:pt idx="3">
                  <c:v>19.4.–
25.4.</c:v>
                </c:pt>
                <c:pt idx="4">
                  <c:v>26.4.–
2.5.</c:v>
                </c:pt>
              </c:strCache>
            </c:strRef>
          </c:cat>
          <c:val>
            <c:numRef>
              <c:f>List1!$B$2:$F$2</c:f>
              <c:numCache>
                <c:formatCode>General</c:formatCode>
                <c:ptCount val="5"/>
                <c:pt idx="0">
                  <c:v>122</c:v>
                </c:pt>
                <c:pt idx="1">
                  <c:v>72</c:v>
                </c:pt>
                <c:pt idx="2">
                  <c:v>32</c:v>
                </c:pt>
                <c:pt idx="3">
                  <c:v>16</c:v>
                </c:pt>
                <c:pt idx="4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7F-49E9-803B-1728AA69F5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List1!$B$1:$G$1</c:f>
              <c:strCache>
                <c:ptCount val="6"/>
                <c:pt idx="0">
                  <c:v>26.4.–
2.5.</c:v>
                </c:pt>
                <c:pt idx="1">
                  <c:v>3.5.–
9.5.</c:v>
                </c:pt>
                <c:pt idx="2">
                  <c:v>10.5.–
16.5.</c:v>
                </c:pt>
                <c:pt idx="3">
                  <c:v>17.5.–
23.5.</c:v>
                </c:pt>
                <c:pt idx="4">
                  <c:v>24.5.–
30.5.</c:v>
                </c:pt>
                <c:pt idx="5">
                  <c:v>31.5.–
6.6.</c:v>
                </c:pt>
              </c:strCache>
            </c:strRef>
          </c:cat>
          <c:val>
            <c:numRef>
              <c:f>List1!$B$2:$G$2</c:f>
              <c:numCache>
                <c:formatCode>General</c:formatCode>
                <c:ptCount val="6"/>
                <c:pt idx="0">
                  <c:v>15</c:v>
                </c:pt>
                <c:pt idx="1">
                  <c:v>0</c:v>
                </c:pt>
                <c:pt idx="2">
                  <c:v>14</c:v>
                </c:pt>
                <c:pt idx="3">
                  <c:v>9</c:v>
                </c:pt>
                <c:pt idx="4">
                  <c:v>0</c:v>
                </c:pt>
                <c:pt idx="5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7F-49E9-803B-1728AA69F5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List1!$B$1:$F$1</c:f>
              <c:strCache>
                <c:ptCount val="5"/>
                <c:pt idx="0">
                  <c:v>31.5.–
6.6.</c:v>
                </c:pt>
                <c:pt idx="1">
                  <c:v>7.6.–
13.6.</c:v>
                </c:pt>
                <c:pt idx="2">
                  <c:v>14.6.–
20.6.</c:v>
                </c:pt>
                <c:pt idx="3">
                  <c:v>21.6.–
27.6.</c:v>
                </c:pt>
                <c:pt idx="4">
                  <c:v>28.6.–
4.7.</c:v>
                </c:pt>
              </c:strCache>
            </c:strRef>
          </c:cat>
          <c:val>
            <c:numRef>
              <c:f>List1!$B$2:$F$2</c:f>
              <c:numCache>
                <c:formatCode>General</c:formatCode>
                <c:ptCount val="5"/>
                <c:pt idx="0">
                  <c:v>3</c:v>
                </c:pt>
                <c:pt idx="1">
                  <c:v>4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7F-49E9-803B-1728AA69F5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List1!$B$1:$F$1</c:f>
              <c:strCache>
                <c:ptCount val="5"/>
                <c:pt idx="0">
                  <c:v>28.6.–
4.7.</c:v>
                </c:pt>
                <c:pt idx="1">
                  <c:v>5.7.–
11.7.</c:v>
                </c:pt>
                <c:pt idx="2">
                  <c:v>12.7.–
18.7.</c:v>
                </c:pt>
                <c:pt idx="3">
                  <c:v>19.7.–
25.7.</c:v>
                </c:pt>
                <c:pt idx="4">
                  <c:v>26.7.–
1.8.</c:v>
                </c:pt>
              </c:strCache>
            </c:strRef>
          </c:cat>
          <c:val>
            <c:numRef>
              <c:f>List1!$B$2:$F$2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3</c:v>
                </c:pt>
                <c:pt idx="3">
                  <c:v>5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7F-49E9-803B-1728AA69F5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List1!$B$1:$G$1</c:f>
              <c:strCache>
                <c:ptCount val="6"/>
                <c:pt idx="0">
                  <c:v>26.7.–
1.8.</c:v>
                </c:pt>
                <c:pt idx="1">
                  <c:v>2.8.–
8.8.</c:v>
                </c:pt>
                <c:pt idx="2">
                  <c:v>9.8.–
15.8.</c:v>
                </c:pt>
                <c:pt idx="3">
                  <c:v>16.8.–
22.8.</c:v>
                </c:pt>
                <c:pt idx="4">
                  <c:v>23.8.–
29.8.</c:v>
                </c:pt>
                <c:pt idx="5">
                  <c:v>30.8.–
5.9.</c:v>
                </c:pt>
              </c:strCache>
            </c:strRef>
          </c:cat>
          <c:val>
            <c:numRef>
              <c:f>List1!$B$2:$G$2</c:f>
              <c:numCache>
                <c:formatCode>General</c:formatCode>
                <c:ptCount val="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10</c:v>
                </c:pt>
                <c:pt idx="4">
                  <c:v>0</c:v>
                </c:pt>
                <c:pt idx="5">
                  <c:v>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7F-49E9-803B-1728AA69F5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List1!$B$1:$F$1</c:f>
              <c:strCache>
                <c:ptCount val="5"/>
                <c:pt idx="0">
                  <c:v>30.8.–
5.9.</c:v>
                </c:pt>
                <c:pt idx="1">
                  <c:v>6.9.–
12.9.</c:v>
                </c:pt>
                <c:pt idx="2">
                  <c:v>13.9.–
19.9.</c:v>
                </c:pt>
                <c:pt idx="3">
                  <c:v>20.9.–
26.9.</c:v>
                </c:pt>
                <c:pt idx="4">
                  <c:v>27.9.–
3.10.</c:v>
                </c:pt>
              </c:strCache>
            </c:strRef>
          </c:cat>
          <c:val>
            <c:numRef>
              <c:f>List1!$B$2:$F$2</c:f>
              <c:numCache>
                <c:formatCode>General</c:formatCode>
                <c:ptCount val="5"/>
                <c:pt idx="0">
                  <c:v>28</c:v>
                </c:pt>
                <c:pt idx="1">
                  <c:v>0</c:v>
                </c:pt>
                <c:pt idx="2">
                  <c:v>6</c:v>
                </c:pt>
                <c:pt idx="3">
                  <c:v>14</c:v>
                </c:pt>
                <c:pt idx="4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FFA-463E-99D6-F4A0CEB762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3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List1!$B$1:$F$1</c:f>
              <c:strCache>
                <c:ptCount val="5"/>
                <c:pt idx="0">
                  <c:v>27.9.–
3.10.</c:v>
                </c:pt>
                <c:pt idx="1">
                  <c:v>4.10.–
10.10.</c:v>
                </c:pt>
                <c:pt idx="2">
                  <c:v>11.10.–
17.10.</c:v>
                </c:pt>
                <c:pt idx="3">
                  <c:v>18.10.–
24.10.</c:v>
                </c:pt>
                <c:pt idx="4">
                  <c:v>25.10.–
31.10.</c:v>
                </c:pt>
              </c:strCache>
            </c:strRef>
          </c:cat>
          <c:val>
            <c:numRef>
              <c:f>List1!$B$2:$F$2</c:f>
              <c:numCache>
                <c:formatCode>General</c:formatCode>
                <c:ptCount val="5"/>
                <c:pt idx="0">
                  <c:v>46</c:v>
                </c:pt>
                <c:pt idx="1">
                  <c:v>30</c:v>
                </c:pt>
                <c:pt idx="2">
                  <c:v>58</c:v>
                </c:pt>
                <c:pt idx="3">
                  <c:v>28</c:v>
                </c:pt>
                <c:pt idx="4">
                  <c:v>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FFA-463E-99D6-F4A0CEB762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cs-CZ" dirty="0"/>
              <a:t>Klienti</a:t>
            </a:r>
            <a:r>
              <a:rPr lang="cs-CZ" baseline="0" dirty="0"/>
              <a:t> a pracovníci</a:t>
            </a:r>
            <a:endParaRPr lang="cs-CZ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s-CZ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List1!$B$1</c:f>
              <c:strCache>
                <c:ptCount val="1"/>
                <c:pt idx="0">
                  <c:v>Sloupec1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4DD-43EC-ACB6-2CFB565CAD6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4DD-43EC-ACB6-2CFB565CAD69}"/>
              </c:ext>
            </c:extLst>
          </c:dPt>
          <c:dLbls>
            <c:dLbl>
              <c:idx val="0"/>
              <c:layout>
                <c:manualLayout>
                  <c:x val="3.5487344412856947E-2"/>
                  <c:y val="-5.3230175730255659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D4DD-43EC-ACB6-2CFB565CAD69}"/>
                </c:ext>
              </c:extLst>
            </c:dLbl>
            <c:dLbl>
              <c:idx val="1"/>
              <c:layout>
                <c:manualLayout>
                  <c:x val="-3.4963343241499231E-2"/>
                  <c:y val="4.3115189104511016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D4DD-43EC-ACB6-2CFB565CAD69}"/>
                </c:ext>
              </c:extLst>
            </c:dLbl>
            <c:numFmt formatCode="0.0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List1!$A$2:$A$3</c:f>
              <c:strCache>
                <c:ptCount val="2"/>
                <c:pt idx="0">
                  <c:v>Zadávají do Sociálního mdulu ISIN</c:v>
                </c:pt>
                <c:pt idx="1">
                  <c:v>Nezadávají</c:v>
                </c:pt>
              </c:strCache>
            </c:strRef>
          </c:cat>
          <c:val>
            <c:numRef>
              <c:f>List1!$B$2:$B$3</c:f>
              <c:numCache>
                <c:formatCode>0.00%</c:formatCode>
                <c:ptCount val="2"/>
                <c:pt idx="0">
                  <c:v>0.81780126802944675</c:v>
                </c:pt>
                <c:pt idx="1">
                  <c:v>0.18219873197055325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4DD-43EC-ACB6-2CFB565CAD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cs-CZ" dirty="0"/>
              <a:t>Pracovníci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s-CZ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List1!$B$1</c:f>
              <c:strCache>
                <c:ptCount val="1"/>
                <c:pt idx="0">
                  <c:v>Sloupec1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3C4E-4B6D-BC39-F29FC08BBEF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C4E-4B6D-BC39-F29FC08BBEF3}"/>
              </c:ext>
            </c:extLst>
          </c:dPt>
          <c:dLbls>
            <c:dLbl>
              <c:idx val="0"/>
              <c:layout>
                <c:manualLayout>
                  <c:x val="-0.32618392207200703"/>
                  <c:y val="-0.2544446438943123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bg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cs-CZ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424931181756074"/>
                      <c:h val="0.20662042201543307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2-3C4E-4B6D-BC39-F29FC08BBEF3}"/>
                </c:ext>
              </c:extLst>
            </c:dLbl>
            <c:dLbl>
              <c:idx val="1"/>
              <c:layout>
                <c:manualLayout>
                  <c:x val="3.6242943383260673E-2"/>
                  <c:y val="1.8940205351414698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9718979566560638"/>
                      <c:h val="0.20662042201543307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3C4E-4B6D-BC39-F29FC08BBEF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List1!$A$2:$A$3</c:f>
              <c:strCache>
                <c:ptCount val="2"/>
                <c:pt idx="0">
                  <c:v>Celkový počet</c:v>
                </c:pt>
                <c:pt idx="1">
                  <c:v>Pozitivních</c:v>
                </c:pt>
              </c:strCache>
            </c:strRef>
          </c:cat>
          <c:val>
            <c:numRef>
              <c:f>List1!$B$2:$B$3</c:f>
              <c:numCache>
                <c:formatCode>0.0%</c:formatCode>
                <c:ptCount val="2"/>
                <c:pt idx="0">
                  <c:v>0.78557996186695223</c:v>
                </c:pt>
                <c:pt idx="1">
                  <c:v>0.21442003813304777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C4E-4B6D-BC39-F29FC08BBEF3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cs-CZ" dirty="0"/>
              <a:t>Klienti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s-CZ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List1!$B$1</c:f>
              <c:strCache>
                <c:ptCount val="1"/>
                <c:pt idx="0">
                  <c:v>Sloupec1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C7D-4055-8756-BCAC7661DC4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C7D-4055-8756-BCAC7661DC44}"/>
              </c:ext>
            </c:extLst>
          </c:dPt>
          <c:dLbls>
            <c:dLbl>
              <c:idx val="0"/>
              <c:layout>
                <c:manualLayout>
                  <c:x val="-0.29351597816452135"/>
                  <c:y val="-0.15042134850633909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bg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cs-CZ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424931181756074"/>
                      <c:h val="0.20662042201543307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EC7D-4055-8756-BCAC7661DC44}"/>
                </c:ext>
              </c:extLst>
            </c:dLbl>
            <c:dLbl>
              <c:idx val="1"/>
              <c:layout>
                <c:manualLayout>
                  <c:x val="7.2488169768600615E-3"/>
                  <c:y val="2.5827552751929134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9718979566560638"/>
                      <c:h val="0.20662042201543307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EC7D-4055-8756-BCAC7661DC4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List1!$A$2:$A$3</c:f>
              <c:strCache>
                <c:ptCount val="2"/>
                <c:pt idx="0">
                  <c:v>Celkový počet</c:v>
                </c:pt>
                <c:pt idx="1">
                  <c:v>Pozitivních</c:v>
                </c:pt>
              </c:strCache>
            </c:strRef>
          </c:cat>
          <c:val>
            <c:numRef>
              <c:f>List1!$B$2:$B$3</c:f>
              <c:numCache>
                <c:formatCode>0.0%</c:formatCode>
                <c:ptCount val="2"/>
                <c:pt idx="0">
                  <c:v>0.64758194039616912</c:v>
                </c:pt>
                <c:pt idx="1">
                  <c:v>0.35241805960383082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C7D-4055-8756-BCAC7661DC44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cs-CZ" dirty="0"/>
              <a:t>Celkem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s-CZ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List1!$B$1</c:f>
              <c:strCache>
                <c:ptCount val="1"/>
                <c:pt idx="0">
                  <c:v>Sloupec1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E22-41E2-BAC0-9FFA33A4232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E22-41E2-BAC0-9FFA33A42325}"/>
              </c:ext>
            </c:extLst>
          </c:dPt>
          <c:dLbls>
            <c:dLbl>
              <c:idx val="0"/>
              <c:layout>
                <c:manualLayout>
                  <c:x val="-0.32618392207200703"/>
                  <c:y val="-0.2544446438943123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bg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cs-CZ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424931181756074"/>
                      <c:h val="0.20662042201543307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7E22-41E2-BAC0-9FFA33A42325}"/>
                </c:ext>
              </c:extLst>
            </c:dLbl>
            <c:dLbl>
              <c:idx val="1"/>
              <c:layout>
                <c:manualLayout>
                  <c:x val="4.3491474984860841E-2"/>
                  <c:y val="5.1655105503858271E-3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9718979566560638"/>
                      <c:h val="0.20662042201543307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7E22-41E2-BAC0-9FFA33A4232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List1!$A$2:$A$3</c:f>
              <c:strCache>
                <c:ptCount val="2"/>
                <c:pt idx="0">
                  <c:v>Celkový počet</c:v>
                </c:pt>
                <c:pt idx="1">
                  <c:v>Pozitivních</c:v>
                </c:pt>
              </c:strCache>
            </c:strRef>
          </c:cat>
          <c:val>
            <c:numRef>
              <c:f>List1!$B$2:$B$3</c:f>
              <c:numCache>
                <c:formatCode>0.0%</c:formatCode>
                <c:ptCount val="2"/>
                <c:pt idx="0">
                  <c:v>0.72105716947809029</c:v>
                </c:pt>
                <c:pt idx="1">
                  <c:v>0.27894283052190966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E22-41E2-BAC0-9FFA33A42325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cs-CZ" dirty="0"/>
              <a:t>Pracovníci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s-CZ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List1!$B$1</c:f>
              <c:strCache>
                <c:ptCount val="1"/>
                <c:pt idx="0">
                  <c:v>Sloupec1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6A8-4DEA-901C-9B274B605125}"/>
              </c:ext>
            </c:extLst>
          </c:dPt>
          <c:dPt>
            <c:idx val="1"/>
            <c:bubble3D val="0"/>
            <c:spPr>
              <a:solidFill>
                <a:srgbClr val="383D3D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6A8-4DEA-901C-9B274B605125}"/>
              </c:ext>
            </c:extLst>
          </c:dPt>
          <c:dLbls>
            <c:dLbl>
              <c:idx val="0"/>
              <c:layout>
                <c:manualLayout>
                  <c:x val="-0.17591183084346251"/>
                  <c:y val="-0.27178173150824075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bg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cs-CZ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424931181756074"/>
                      <c:h val="0.20662042201543307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76A8-4DEA-901C-9B274B605125}"/>
                </c:ext>
              </c:extLst>
            </c:dLbl>
            <c:dLbl>
              <c:idx val="1"/>
              <c:layout>
                <c:manualLayout>
                  <c:x val="2.3175630939048023E-2"/>
                  <c:y val="4.783564882755495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9718979566560638"/>
                      <c:h val="0.20662042201543307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76A8-4DEA-901C-9B274B60512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List1!$A$2:$A$3</c:f>
              <c:strCache>
                <c:ptCount val="2"/>
                <c:pt idx="0">
                  <c:v>Celkový počet</c:v>
                </c:pt>
                <c:pt idx="1">
                  <c:v>Pozitivních</c:v>
                </c:pt>
              </c:strCache>
            </c:strRef>
          </c:cat>
          <c:val>
            <c:numRef>
              <c:f>List1!$B$2:$B$3</c:f>
              <c:numCache>
                <c:formatCode>0.0%</c:formatCode>
                <c:ptCount val="2"/>
                <c:pt idx="0">
                  <c:v>0.999</c:v>
                </c:pt>
                <c:pt idx="1">
                  <c:v>1E-3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6A8-4DEA-901C-9B274B605125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cs-CZ" dirty="0"/>
              <a:t>Klienti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s-CZ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List1!$B$1</c:f>
              <c:strCache>
                <c:ptCount val="1"/>
                <c:pt idx="0">
                  <c:v>Sloupec1</c:v>
                </c:pt>
              </c:strCache>
            </c:strRef>
          </c:tx>
          <c:spPr>
            <a:solidFill>
              <a:srgbClr val="D31145"/>
            </a:solidFill>
          </c:spPr>
          <c:dPt>
            <c:idx val="0"/>
            <c:bubble3D val="0"/>
            <c:spPr>
              <a:solidFill>
                <a:srgbClr val="D3114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F92-4D3D-8334-193589D5135D}"/>
              </c:ext>
            </c:extLst>
          </c:dPt>
          <c:dPt>
            <c:idx val="1"/>
            <c:bubble3D val="0"/>
            <c:spPr>
              <a:solidFill>
                <a:srgbClr val="383D3D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F92-4D3D-8334-193589D5135D}"/>
              </c:ext>
            </c:extLst>
          </c:dPt>
          <c:dLbls>
            <c:dLbl>
              <c:idx val="0"/>
              <c:layout>
                <c:manualLayout>
                  <c:x val="-0.32618392207200703"/>
                  <c:y val="-0.2544446438943123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bg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cs-CZ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424931181756074"/>
                      <c:h val="0.20662042201543307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FF92-4D3D-8334-193589D5135D}"/>
                </c:ext>
              </c:extLst>
            </c:dLbl>
            <c:dLbl>
              <c:idx val="1"/>
              <c:layout>
                <c:manualLayout>
                  <c:x val="7.2488169768600615E-3"/>
                  <c:y val="2.5827552751929134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9718979566560638"/>
                      <c:h val="0.20662042201543307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FF92-4D3D-8334-193589D5135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List1!$A$2:$A$3</c:f>
              <c:strCache>
                <c:ptCount val="2"/>
                <c:pt idx="0">
                  <c:v>Celkový počet</c:v>
                </c:pt>
                <c:pt idx="1">
                  <c:v>Pozitivních</c:v>
                </c:pt>
              </c:strCache>
            </c:strRef>
          </c:cat>
          <c:val>
            <c:numRef>
              <c:f>List1!$B$2:$B$3</c:f>
              <c:numCache>
                <c:formatCode>0.0%</c:formatCode>
                <c:ptCount val="2"/>
                <c:pt idx="0">
                  <c:v>0.85899999999999999</c:v>
                </c:pt>
                <c:pt idx="1">
                  <c:v>0.14099999999999999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F92-4D3D-8334-193589D5135D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F9534-E31E-47A6-B3B5-39567348889D}" type="datetimeFigureOut">
              <a:rPr lang="cs-CZ" smtClean="0"/>
              <a:t>21.11.2021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B4F48-45DA-4A93-94D7-4559DBB1A6C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277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4EC56048-479B-4CB1-B677-16A8618B9DB7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pic>
        <p:nvPicPr>
          <p:cNvPr id="18" name="Obrázek 17">
            <a:extLst>
              <a:ext uri="{FF2B5EF4-FFF2-40B4-BE49-F238E27FC236}">
                <a16:creationId xmlns:a16="http://schemas.microsoft.com/office/drawing/2014/main" id="{675FD825-1F31-4493-889C-46F3B206D7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5951561"/>
            <a:ext cx="964869" cy="639860"/>
          </a:xfrm>
          <a:prstGeom prst="rect">
            <a:avLst/>
          </a:prstGeom>
        </p:spPr>
      </p:pic>
      <p:sp>
        <p:nvSpPr>
          <p:cNvPr id="19" name="Nadpis 1">
            <a:extLst>
              <a:ext uri="{FF2B5EF4-FFF2-40B4-BE49-F238E27FC236}">
                <a16:creationId xmlns:a16="http://schemas.microsoft.com/office/drawing/2014/main" id="{52EB2EA6-5A78-4E85-AE4C-221CA83B81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Hlavní nadpis prezentace</a:t>
            </a:r>
          </a:p>
        </p:txBody>
      </p:sp>
      <p:sp>
        <p:nvSpPr>
          <p:cNvPr id="20" name="Podnadpis 2">
            <a:extLst>
              <a:ext uri="{FF2B5EF4-FFF2-40B4-BE49-F238E27FC236}">
                <a16:creationId xmlns:a16="http://schemas.microsoft.com/office/drawing/2014/main" id="{070F9525-D336-4269-AB65-F312FD83E2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 prezentace</a:t>
            </a:r>
          </a:p>
        </p:txBody>
      </p:sp>
      <p:grpSp>
        <p:nvGrpSpPr>
          <p:cNvPr id="24" name="Skupina 23">
            <a:extLst>
              <a:ext uri="{FF2B5EF4-FFF2-40B4-BE49-F238E27FC236}">
                <a16:creationId xmlns:a16="http://schemas.microsoft.com/office/drawing/2014/main" id="{A68D80B2-804E-48C4-917F-364953F04117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3" name="Grafický objekt 12">
              <a:extLst>
                <a:ext uri="{FF2B5EF4-FFF2-40B4-BE49-F238E27FC236}">
                  <a16:creationId xmlns:a16="http://schemas.microsoft.com/office/drawing/2014/main" id="{6AD8391B-BFA6-420F-8E95-DE146CE7E68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2E38FE36-8704-4B15-B3ED-B5C034568E6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753880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74A8D0C3-8828-4945-AE3F-F718697470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CC8B3D67-369B-4F24-8897-F0919A3E5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376037"/>
            <a:ext cx="11487705" cy="5152017"/>
          </a:xfrm>
        </p:spPr>
        <p:txBody>
          <a:bodyPr/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grpSp>
        <p:nvGrpSpPr>
          <p:cNvPr id="3" name="Skupina 2">
            <a:extLst>
              <a:ext uri="{FF2B5EF4-FFF2-40B4-BE49-F238E27FC236}">
                <a16:creationId xmlns:a16="http://schemas.microsoft.com/office/drawing/2014/main" id="{EDB0FC9C-CAD2-4DA3-81D9-FE9D2BAA5F0C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5" name="Skupina 24">
              <a:extLst>
                <a:ext uri="{FF2B5EF4-FFF2-40B4-BE49-F238E27FC236}">
                  <a16:creationId xmlns:a16="http://schemas.microsoft.com/office/drawing/2014/main" id="{812BEB90-324A-4A2D-9EF7-4E5CCD4362D6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6" name="Grafický objekt 25">
                <a:extLst>
                  <a:ext uri="{FF2B5EF4-FFF2-40B4-BE49-F238E27FC236}">
                    <a16:creationId xmlns:a16="http://schemas.microsoft.com/office/drawing/2014/main" id="{DA398F1A-CD3A-4447-AD94-A2C8AA7D3ED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7" name="Grafický objekt 26">
                <a:extLst>
                  <a:ext uri="{FF2B5EF4-FFF2-40B4-BE49-F238E27FC236}">
                    <a16:creationId xmlns:a16="http://schemas.microsoft.com/office/drawing/2014/main" id="{B44E7B5D-0A2A-4E37-9366-E7DA62490451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0" name="Obrázek 9" descr="Obsah obrázku kreslení&#10;&#10;Popis byl vytvořen automaticky">
              <a:extLst>
                <a:ext uri="{FF2B5EF4-FFF2-40B4-BE49-F238E27FC236}">
                  <a16:creationId xmlns:a16="http://schemas.microsoft.com/office/drawing/2014/main" id="{79993D16-A750-49F0-840D-E154F500609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6762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 userDrawn="1">
          <p15:clr>
            <a:srgbClr val="FBAE40"/>
          </p15:clr>
        </p15:guide>
        <p15:guide id="2" pos="758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text, 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3" name="Zástupný symbol obrázku 12">
            <a:extLst>
              <a:ext uri="{FF2B5EF4-FFF2-40B4-BE49-F238E27FC236}">
                <a16:creationId xmlns:a16="http://schemas.microsoft.com/office/drawing/2014/main" id="{9DA90696-1068-45DC-844C-39D2648EE4B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431686" y="1376036"/>
            <a:ext cx="6378575" cy="515201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Zde vložte obrázek</a:t>
            </a: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1470E0D0-A2AB-409D-829F-DB124986B1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9" name="Skupina 18">
            <a:extLst>
              <a:ext uri="{FF2B5EF4-FFF2-40B4-BE49-F238E27FC236}">
                <a16:creationId xmlns:a16="http://schemas.microsoft.com/office/drawing/2014/main" id="{827422E6-1939-4D22-82CF-00821A158B63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0" name="Skupina 19">
              <a:extLst>
                <a:ext uri="{FF2B5EF4-FFF2-40B4-BE49-F238E27FC236}">
                  <a16:creationId xmlns:a16="http://schemas.microsoft.com/office/drawing/2014/main" id="{EBDF3FB1-1F98-4150-A8F1-0D74F99C8837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3" name="Grafický objekt 22">
                <a:extLst>
                  <a:ext uri="{FF2B5EF4-FFF2-40B4-BE49-F238E27FC236}">
                    <a16:creationId xmlns:a16="http://schemas.microsoft.com/office/drawing/2014/main" id="{DCF8E799-50DF-4E6B-ACA9-136D7EC04502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85FD9467-D507-4558-9FAC-72B0B20404DD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2" name="Obrázek 21" descr="Obsah obrázku kreslení&#10;&#10;Popis byl vytvořen automaticky">
              <a:extLst>
                <a:ext uri="{FF2B5EF4-FFF2-40B4-BE49-F238E27FC236}">
                  <a16:creationId xmlns:a16="http://schemas.microsoft.com/office/drawing/2014/main" id="{0641DDD1-9D04-47D2-A445-158BCC04161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6" name="Zástupný obsah 2">
            <a:extLst>
              <a:ext uri="{FF2B5EF4-FFF2-40B4-BE49-F238E27FC236}">
                <a16:creationId xmlns:a16="http://schemas.microsoft.com/office/drawing/2014/main" id="{04ACDA81-8751-49AB-97FB-4BF8241EFBBA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81740" y="1376037"/>
            <a:ext cx="4927108" cy="5152017"/>
          </a:xfrm>
        </p:spPr>
        <p:txBody>
          <a:bodyPr>
            <a:normAutofit/>
          </a:bodyPr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</p:txBody>
      </p:sp>
    </p:spTree>
    <p:extLst>
      <p:ext uri="{BB962C8B-B14F-4D97-AF65-F5344CB8AC3E}">
        <p14:creationId xmlns:p14="http://schemas.microsoft.com/office/powerpoint/2010/main" val="346280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65D34D94-04F9-4E00-B5C8-BA240CAA9819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6" name="Nadpis 1">
            <a:extLst>
              <a:ext uri="{FF2B5EF4-FFF2-40B4-BE49-F238E27FC236}">
                <a16:creationId xmlns:a16="http://schemas.microsoft.com/office/drawing/2014/main" id="{5E3B3E7F-FC75-4C4E-B4B1-9B56B7FC22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68F80365-EAA4-451F-AF73-86DCFE8AB83A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2" name="Skupina 21">
              <a:extLst>
                <a:ext uri="{FF2B5EF4-FFF2-40B4-BE49-F238E27FC236}">
                  <a16:creationId xmlns:a16="http://schemas.microsoft.com/office/drawing/2014/main" id="{7BB3E92E-B74E-48A9-9E5E-5CA3884CB64E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E8A2959C-9C38-4FE1-857B-E5CE286D30A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5" name="Grafický objekt 24">
                <a:extLst>
                  <a:ext uri="{FF2B5EF4-FFF2-40B4-BE49-F238E27FC236}">
                    <a16:creationId xmlns:a16="http://schemas.microsoft.com/office/drawing/2014/main" id="{BAA2F625-C665-422E-9490-CD15682AFEC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3" name="Obrázek 22" descr="Obsah obrázku kreslení&#10;&#10;Popis byl vytvořen automaticky">
              <a:extLst>
                <a:ext uri="{FF2B5EF4-FFF2-40B4-BE49-F238E27FC236}">
                  <a16:creationId xmlns:a16="http://schemas.microsoft.com/office/drawing/2014/main" id="{4A334F60-C769-4877-A470-32CC5F3F7F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4137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 minimál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4F31B8D1-4DDF-4FB2-AC58-4A1374AC35A4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4DAA469B-B863-447B-ABF4-3B7AFDB736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0CE82392-F9A7-4797-B789-543297A3131F}"/>
              </a:ext>
            </a:extLst>
          </p:cNvPr>
          <p:cNvGrpSpPr/>
          <p:nvPr userDrawn="1"/>
        </p:nvGrpSpPr>
        <p:grpSpPr>
          <a:xfrm>
            <a:off x="9532058" y="94004"/>
            <a:ext cx="2587791" cy="308285"/>
            <a:chOff x="8214317" y="331276"/>
            <a:chExt cx="3881688" cy="450808"/>
          </a:xfrm>
        </p:grpSpPr>
        <p:pic>
          <p:nvPicPr>
            <p:cNvPr id="14" name="Grafický objekt 13">
              <a:extLst>
                <a:ext uri="{FF2B5EF4-FFF2-40B4-BE49-F238E27FC236}">
                  <a16:creationId xmlns:a16="http://schemas.microsoft.com/office/drawing/2014/main" id="{D518AFD1-5C76-435F-900F-DCD04908956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14317" y="471177"/>
              <a:ext cx="2963998" cy="252000"/>
            </a:xfrm>
            <a:prstGeom prst="rect">
              <a:avLst/>
            </a:prstGeom>
          </p:spPr>
        </p:pic>
        <p:pic>
          <p:nvPicPr>
            <p:cNvPr id="15" name="Obrázek 14" descr="Obsah obrázku kreslení&#10;&#10;Popis byl vytvořen automaticky">
              <a:extLst>
                <a:ext uri="{FF2B5EF4-FFF2-40B4-BE49-F238E27FC236}">
                  <a16:creationId xmlns:a16="http://schemas.microsoft.com/office/drawing/2014/main" id="{54C0D6F4-44CD-4848-AE87-029AA0E556E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31276"/>
              <a:ext cx="665930" cy="450808"/>
            </a:xfrm>
            <a:prstGeom prst="rect">
              <a:avLst/>
            </a:prstGeom>
          </p:spPr>
        </p:pic>
      </p:grpSp>
      <p:pic>
        <p:nvPicPr>
          <p:cNvPr id="2" name="Grafický objekt 1">
            <a:extLst>
              <a:ext uri="{FF2B5EF4-FFF2-40B4-BE49-F238E27FC236}">
                <a16:creationId xmlns:a16="http://schemas.microsoft.com/office/drawing/2014/main" id="{000A9CFE-29F8-4983-92E5-1DE4851C895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35853" y="101942"/>
            <a:ext cx="1258641" cy="35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262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8778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obsah, obrázek - inverzní">
    <p:bg>
      <p:bgPr>
        <a:solidFill>
          <a:srgbClr val="D311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ástupný obsah 2">
            <a:extLst>
              <a:ext uri="{FF2B5EF4-FFF2-40B4-BE49-F238E27FC236}">
                <a16:creationId xmlns:a16="http://schemas.microsoft.com/office/drawing/2014/main" id="{DD6A7890-1F20-4DA7-AA89-7E104719D3C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81000" y="1376362"/>
            <a:ext cx="11617349" cy="5132669"/>
          </a:xfrm>
        </p:spPr>
        <p:txBody>
          <a:bodyPr>
            <a:normAutofit/>
          </a:bodyPr>
          <a:lstStyle>
            <a:lvl1pPr marL="228600" indent="-228600">
              <a:buClr>
                <a:schemeClr val="bg1"/>
              </a:buClr>
              <a:buFont typeface="Arial" panose="020B0604020202020204" pitchFamily="34" charset="0"/>
              <a:buChar char="̶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chemeClr val="bg1"/>
              </a:buClr>
              <a:buFont typeface="Arial" panose="020B0604020202020204" pitchFamily="34" charset="0"/>
              <a:buChar char="̶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 dirty="0"/>
              <a:t>První úroveň textu</a:t>
            </a:r>
          </a:p>
          <a:p>
            <a:pPr lvl="1"/>
            <a:r>
              <a:rPr lang="cs-CZ" dirty="0"/>
              <a:t>Druhá úroveň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66B19D25-1138-4220-A44A-0D4B63C96D9E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13" name="Skupina 12">
              <a:extLst>
                <a:ext uri="{FF2B5EF4-FFF2-40B4-BE49-F238E27FC236}">
                  <a16:creationId xmlns:a16="http://schemas.microsoft.com/office/drawing/2014/main" id="{0039C8DB-5008-4E21-B098-C6CD2E7B851C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18" name="Grafický objekt 17">
                <a:extLst>
                  <a:ext uri="{FF2B5EF4-FFF2-40B4-BE49-F238E27FC236}">
                    <a16:creationId xmlns:a16="http://schemas.microsoft.com/office/drawing/2014/main" id="{9B900898-BE86-488C-8A9B-61767CCBF73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19" name="Grafický objekt 18">
                <a:extLst>
                  <a:ext uri="{FF2B5EF4-FFF2-40B4-BE49-F238E27FC236}">
                    <a16:creationId xmlns:a16="http://schemas.microsoft.com/office/drawing/2014/main" id="{ED01BC9A-8599-4D60-8836-E630D56FCE4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7" name="Obrázek 16" descr="Obsah obrázku kreslení&#10;&#10;Popis byl vytvořen automaticky">
              <a:extLst>
                <a:ext uri="{FF2B5EF4-FFF2-40B4-BE49-F238E27FC236}">
                  <a16:creationId xmlns:a16="http://schemas.microsoft.com/office/drawing/2014/main" id="{7ECBA0B5-8E5C-4967-8167-2D88E70CA7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0" name="Nadpis 1">
            <a:extLst>
              <a:ext uri="{FF2B5EF4-FFF2-40B4-BE49-F238E27FC236}">
                <a16:creationId xmlns:a16="http://schemas.microsoft.com/office/drawing/2014/main" id="{42724F13-0F34-4D06-9D65-59247B61DE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</p:spTree>
    <p:extLst>
      <p:ext uri="{BB962C8B-B14F-4D97-AF65-F5344CB8AC3E}">
        <p14:creationId xmlns:p14="http://schemas.microsoft.com/office/powerpoint/2010/main" val="9297738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1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6EE3335-4CFA-4F78-ACC9-DCDA0C61E0E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B4AA1ACA-170D-42E8-8323-B664F9958C4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8" name="Podnadpis 2">
            <a:extLst>
              <a:ext uri="{FF2B5EF4-FFF2-40B4-BE49-F238E27FC236}">
                <a16:creationId xmlns:a16="http://schemas.microsoft.com/office/drawing/2014/main" id="{3E1FB666-EF45-45A1-80A5-B759B741F8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</a:t>
            </a:r>
          </a:p>
        </p:txBody>
      </p:sp>
      <p:pic>
        <p:nvPicPr>
          <p:cNvPr id="20" name="Obrázek 19" descr="Obsah obrázku kreslení&#10;&#10;Popis byl vytvořen automaticky">
            <a:extLst>
              <a:ext uri="{FF2B5EF4-FFF2-40B4-BE49-F238E27FC236}">
                <a16:creationId xmlns:a16="http://schemas.microsoft.com/office/drawing/2014/main" id="{EA3783B6-FC2A-454B-9F4B-560372C1E03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748" y="5989948"/>
            <a:ext cx="914504" cy="619083"/>
          </a:xfrm>
          <a:prstGeom prst="rect">
            <a:avLst/>
          </a:prstGeom>
        </p:spPr>
      </p:pic>
      <p:grpSp>
        <p:nvGrpSpPr>
          <p:cNvPr id="15" name="Skupina 14">
            <a:extLst>
              <a:ext uri="{FF2B5EF4-FFF2-40B4-BE49-F238E27FC236}">
                <a16:creationId xmlns:a16="http://schemas.microsoft.com/office/drawing/2014/main" id="{92CD7EB7-A771-4FBB-B8C7-DB5D59BBB75F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F450C9B7-74DB-41E6-BE50-75396E9C66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7" name="Grafický objekt 16">
              <a:extLst>
                <a:ext uri="{FF2B5EF4-FFF2-40B4-BE49-F238E27FC236}">
                  <a16:creationId xmlns:a16="http://schemas.microsoft.com/office/drawing/2014/main" id="{857E4D19-AD77-4999-B9C4-830DAE3D80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44581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21.11.2021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3227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364256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9" r:id="rId3"/>
    <p:sldLayoutId id="2147483657" r:id="rId4"/>
    <p:sldLayoutId id="2147483662" r:id="rId5"/>
    <p:sldLayoutId id="2147483661" r:id="rId6"/>
    <p:sldLayoutId id="2147483660" r:id="rId7"/>
    <p:sldLayoutId id="2147483658" r:id="rId8"/>
    <p:sldLayoutId id="2147483663" r:id="rId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chart" Target="../charts/chart4.xml"/><Relationship Id="rId5" Type="http://schemas.openxmlformats.org/officeDocument/2006/relationships/slideLayout" Target="../slideLayouts/slideLayout5.xml"/><Relationship Id="rId4" Type="http://schemas.openxmlformats.org/officeDocument/2006/relationships/tags" Target="../tags/tag8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3" Type="http://schemas.openxmlformats.org/officeDocument/2006/relationships/tags" Target="../tags/tag11.xml"/><Relationship Id="rId7" Type="http://schemas.openxmlformats.org/officeDocument/2006/relationships/tags" Target="../tags/tag15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tags" Target="../tags/tag14.xml"/><Relationship Id="rId11" Type="http://schemas.openxmlformats.org/officeDocument/2006/relationships/chart" Target="../charts/chart7.xml"/><Relationship Id="rId5" Type="http://schemas.openxmlformats.org/officeDocument/2006/relationships/tags" Target="../tags/tag13.xml"/><Relationship Id="rId10" Type="http://schemas.openxmlformats.org/officeDocument/2006/relationships/chart" Target="../charts/chart6.xml"/><Relationship Id="rId4" Type="http://schemas.openxmlformats.org/officeDocument/2006/relationships/tags" Target="../tags/tag12.xml"/><Relationship Id="rId9" Type="http://schemas.openxmlformats.org/officeDocument/2006/relationships/chart" Target="../charts/chart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hart" Target="../charts/chart8.xml"/><Relationship Id="rId3" Type="http://schemas.openxmlformats.org/officeDocument/2006/relationships/tags" Target="../tags/tag18.xml"/><Relationship Id="rId7" Type="http://schemas.openxmlformats.org/officeDocument/2006/relationships/slideLayout" Target="../slideLayouts/slideLayout5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tags" Target="../tags/tag21.xml"/><Relationship Id="rId5" Type="http://schemas.openxmlformats.org/officeDocument/2006/relationships/tags" Target="../tags/tag20.xml"/><Relationship Id="rId10" Type="http://schemas.openxmlformats.org/officeDocument/2006/relationships/chart" Target="../charts/chart10.xml"/><Relationship Id="rId4" Type="http://schemas.openxmlformats.org/officeDocument/2006/relationships/tags" Target="../tags/tag19.xml"/><Relationship Id="rId9" Type="http://schemas.openxmlformats.org/officeDocument/2006/relationships/chart" Target="../charts/char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chart" Target="../charts/chart12.xml"/><Relationship Id="rId5" Type="http://schemas.openxmlformats.org/officeDocument/2006/relationships/chart" Target="../charts/chart11.xml"/><Relationship Id="rId4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chart" Target="../charts/chart14.xml"/><Relationship Id="rId5" Type="http://schemas.openxmlformats.org/officeDocument/2006/relationships/chart" Target="../charts/chart13.xml"/><Relationship Id="rId4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5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6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7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3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8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3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9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0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1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2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3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4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5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6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7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8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9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0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1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2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3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4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5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6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7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8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>
            <a:extLst>
              <a:ext uri="{FF2B5EF4-FFF2-40B4-BE49-F238E27FC236}">
                <a16:creationId xmlns:a16="http://schemas.microsoft.com/office/drawing/2014/main" id="{967A564D-817A-482D-8BCC-FCE2C62830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479" y="2503487"/>
            <a:ext cx="10630969" cy="1189622"/>
          </a:xfrm>
        </p:spPr>
        <p:txBody>
          <a:bodyPr/>
          <a:lstStyle/>
          <a:p>
            <a:r>
              <a:rPr lang="cs-CZ" dirty="0"/>
              <a:t>Datová a informační základna </a:t>
            </a:r>
            <a:br>
              <a:rPr lang="cs-CZ" dirty="0"/>
            </a:br>
            <a:r>
              <a:rPr lang="cs-CZ" dirty="0"/>
              <a:t>pro management pandemie COVID-19</a:t>
            </a:r>
          </a:p>
        </p:txBody>
      </p:sp>
      <p:sp>
        <p:nvSpPr>
          <p:cNvPr id="5" name="Podnadpis 4">
            <a:extLst>
              <a:ext uri="{FF2B5EF4-FFF2-40B4-BE49-F238E27FC236}">
                <a16:creationId xmlns:a16="http://schemas.microsoft.com/office/drawing/2014/main" id="{ECB71022-B988-48D8-A571-213CB90D2B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7703" y="4066289"/>
            <a:ext cx="9869424" cy="1564690"/>
          </a:xfrm>
        </p:spPr>
        <p:txBody>
          <a:bodyPr>
            <a:noAutofit/>
          </a:bodyPr>
          <a:lstStyle/>
          <a:p>
            <a:r>
              <a:rPr lang="cs-CZ" sz="4000" b="1" dirty="0">
                <a:solidFill>
                  <a:schemeClr val="tx1"/>
                </a:solidFill>
              </a:rPr>
              <a:t>Ohniska nákazy a individuální přehledy </a:t>
            </a:r>
          </a:p>
          <a:p>
            <a:r>
              <a:rPr lang="cs-CZ" sz="4000" b="1" dirty="0">
                <a:solidFill>
                  <a:schemeClr val="tx1"/>
                </a:solidFill>
              </a:rPr>
              <a:t>o nákazách v zařízeních sociálních </a:t>
            </a:r>
          </a:p>
          <a:p>
            <a:r>
              <a:rPr lang="cs-CZ" sz="4000" b="1" dirty="0">
                <a:solidFill>
                  <a:schemeClr val="tx1"/>
                </a:solidFill>
              </a:rPr>
              <a:t>služeb</a:t>
            </a:r>
          </a:p>
        </p:txBody>
      </p:sp>
    </p:spTree>
    <p:extLst>
      <p:ext uri="{BB962C8B-B14F-4D97-AF65-F5344CB8AC3E}">
        <p14:creationId xmlns:p14="http://schemas.microsoft.com/office/powerpoint/2010/main" val="3454604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ulka 13">
            <a:extLst>
              <a:ext uri="{FF2B5EF4-FFF2-40B4-BE49-F238E27FC236}">
                <a16:creationId xmlns:a16="http://schemas.microsoft.com/office/drawing/2014/main" id="{4046FEE0-D8D1-4831-AB60-A1F7DA460B1D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2093976" y="3337044"/>
          <a:ext cx="8649221" cy="3202305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2391567">
                  <a:extLst>
                    <a:ext uri="{9D8B030D-6E8A-4147-A177-3AD203B41FA5}">
                      <a16:colId xmlns:a16="http://schemas.microsoft.com/office/drawing/2014/main" val="2551148758"/>
                    </a:ext>
                  </a:extLst>
                </a:gridCol>
                <a:gridCol w="1256029">
                  <a:extLst>
                    <a:ext uri="{9D8B030D-6E8A-4147-A177-3AD203B41FA5}">
                      <a16:colId xmlns:a16="http://schemas.microsoft.com/office/drawing/2014/main" val="2213013832"/>
                    </a:ext>
                  </a:extLst>
                </a:gridCol>
                <a:gridCol w="1611850">
                  <a:extLst>
                    <a:ext uri="{9D8B030D-6E8A-4147-A177-3AD203B41FA5}">
                      <a16:colId xmlns:a16="http://schemas.microsoft.com/office/drawing/2014/main" val="4088924505"/>
                    </a:ext>
                  </a:extLst>
                </a:gridCol>
                <a:gridCol w="1343884">
                  <a:extLst>
                    <a:ext uri="{9D8B030D-6E8A-4147-A177-3AD203B41FA5}">
                      <a16:colId xmlns:a16="http://schemas.microsoft.com/office/drawing/2014/main" val="607463107"/>
                    </a:ext>
                  </a:extLst>
                </a:gridCol>
                <a:gridCol w="2045891">
                  <a:extLst>
                    <a:ext uri="{9D8B030D-6E8A-4147-A177-3AD203B41FA5}">
                      <a16:colId xmlns:a16="http://schemas.microsoft.com/office/drawing/2014/main" val="1349585136"/>
                    </a:ext>
                  </a:extLst>
                </a:gridCol>
              </a:tblGrid>
              <a:tr h="205440"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u="none" strike="noStrike" dirty="0">
                          <a:effectLst/>
                        </a:rPr>
                        <a:t>Zařízení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u="none" strike="noStrike">
                          <a:effectLst/>
                        </a:rPr>
                        <a:t>Klienti</a:t>
                      </a:r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u="none" strike="noStrike" dirty="0">
                          <a:effectLst/>
                        </a:rPr>
                        <a:t>Pracovníci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 dirty="0">
                          <a:effectLst/>
                        </a:rPr>
                        <a:t>Zadávání do ISIN: pokrytí v % z hlediska osob 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5964318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Hlavní město Praha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5 231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8 332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66.14%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333389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Středočeský kraj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477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10 199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11 976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80.83%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247662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Jihočeský kraj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5 974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7 609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85.27%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3933203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Plzeňský kraj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4 418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5 071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87.60%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7514622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Karlovarský kraj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1 907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2 866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78.00%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1541158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Ústecký kraj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7 986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10 378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83.75%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5972316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Liberecký kraj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2 282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3 553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68.19%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901877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Královéhradecký kraj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4 088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5 281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75.32%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9383996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Pardubický kraj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4 123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5 415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84.61%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072717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Kraj Vysočina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3 022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4 159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76.81%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335145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Jihomoravský kraj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7 894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11 279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89.71%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2795653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Olomoucký kraj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5 557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6 740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79.35%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40672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Zlínský kraj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5 089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7 452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91.17%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993068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Moravskoslezský kraj</a:t>
                      </a:r>
                    </a:p>
                  </a:txBody>
                  <a:tcPr marL="9525" marR="9525" marT="9525" marB="0" anchor="b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548</a:t>
                      </a:r>
                    </a:p>
                  </a:txBody>
                  <a:tcPr marL="9525" marR="9525" marT="9525" marB="0"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9 777</a:t>
                      </a:r>
                    </a:p>
                  </a:txBody>
                  <a:tcPr marL="9525" marR="9525" marT="9525" marB="0"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12 464</a:t>
                      </a:r>
                    </a:p>
                  </a:txBody>
                  <a:tcPr marL="9525" marR="9525" marT="9525" marB="0"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82.72%</a:t>
                      </a:r>
                    </a:p>
                  </a:txBody>
                  <a:tcPr marL="9525" marR="9525" marT="9525" marB="0"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64137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ČR</a:t>
                      </a:r>
                    </a:p>
                  </a:txBody>
                  <a:tcPr marL="9525" marR="9525" marT="9525" marB="0" anchor="b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4 160</a:t>
                      </a: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77 547</a:t>
                      </a: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102 575</a:t>
                      </a: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81.78%</a:t>
                      </a: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607979411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373"/>
            <a:ext cx="7625669" cy="576000"/>
          </a:xfrm>
        </p:spPr>
        <p:txBody>
          <a:bodyPr>
            <a:noAutofit/>
          </a:bodyPr>
          <a:lstStyle/>
          <a:p>
            <a:r>
              <a:rPr lang="cs-CZ" dirty="0"/>
              <a:t>Souhrn situace v sociálních zařízeních pobytových služeb </a:t>
            </a:r>
          </a:p>
        </p:txBody>
      </p:sp>
      <p:sp>
        <p:nvSpPr>
          <p:cNvPr id="3" name="Šipka doprava 2"/>
          <p:cNvSpPr/>
          <p:nvPr/>
        </p:nvSpPr>
        <p:spPr>
          <a:xfrm>
            <a:off x="4078224" y="1341581"/>
            <a:ext cx="1280160" cy="8503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8FB02E70-00BE-4217-BFFA-D3CA15770A94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264696" y="907544"/>
            <a:ext cx="36625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 </a:t>
            </a:r>
            <a:r>
              <a:rPr lang="cs-CZ" dirty="0"/>
              <a:t>24</a:t>
            </a:r>
            <a:r>
              <a:rPr lang="en-US" dirty="0"/>
              <a:t>.1.2020 </a:t>
            </a:r>
            <a:r>
              <a:rPr lang="en-US" dirty="0" err="1"/>
              <a:t>bylo</a:t>
            </a:r>
            <a:r>
              <a:rPr lang="en-US" dirty="0"/>
              <a:t> v </a:t>
            </a:r>
            <a:r>
              <a:rPr lang="en-US" dirty="0" err="1"/>
              <a:t>dat</a:t>
            </a:r>
            <a:r>
              <a:rPr lang="cs-CZ" dirty="0" err="1"/>
              <a:t>abázi</a:t>
            </a:r>
            <a:r>
              <a:rPr lang="cs-CZ" dirty="0"/>
              <a:t> MPSV vedeno 4 160 zařízení  s 77 547 klienty a 102 575 pracovníky (Tyto údaje nejsou u všech zařízení zadány). Z tohoto počtu jich zadává do sociálního modulu ISIN 1 724 zařízení</a:t>
            </a:r>
            <a:r>
              <a:rPr lang="en-US" dirty="0"/>
              <a:t>. Z</a:t>
            </a:r>
            <a:r>
              <a:rPr lang="sk-SK" dirty="0"/>
              <a:t> </a:t>
            </a:r>
            <a:r>
              <a:rPr lang="en-US" dirty="0" err="1"/>
              <a:t>hlediska</a:t>
            </a:r>
            <a:r>
              <a:rPr lang="en-US" dirty="0"/>
              <a:t> </a:t>
            </a:r>
            <a:r>
              <a:rPr lang="en-US" dirty="0" err="1"/>
              <a:t>osob</a:t>
            </a:r>
            <a:r>
              <a:rPr lang="en-US" dirty="0"/>
              <a:t> je </a:t>
            </a:r>
            <a:r>
              <a:rPr lang="en-US" dirty="0" err="1"/>
              <a:t>pokryt</a:t>
            </a:r>
            <a:r>
              <a:rPr lang="cs-CZ" dirty="0"/>
              <a:t>í</a:t>
            </a:r>
            <a:r>
              <a:rPr lang="en-US" dirty="0"/>
              <a:t> </a:t>
            </a:r>
            <a:r>
              <a:rPr lang="cs-CZ" dirty="0"/>
              <a:t>81,78</a:t>
            </a:r>
            <a:r>
              <a:rPr lang="en-US" dirty="0"/>
              <a:t>%</a:t>
            </a:r>
            <a:r>
              <a:rPr lang="cs-CZ" dirty="0"/>
              <a:t>.</a:t>
            </a:r>
          </a:p>
        </p:txBody>
      </p:sp>
      <p:graphicFrame>
        <p:nvGraphicFramePr>
          <p:cNvPr id="28" name="Graf 27">
            <a:extLst>
              <a:ext uri="{FF2B5EF4-FFF2-40B4-BE49-F238E27FC236}">
                <a16:creationId xmlns:a16="http://schemas.microsoft.com/office/drawing/2014/main" id="{070C962C-17CB-4943-9A26-6B0649A6731C}"/>
              </a:ext>
            </a:extLst>
          </p:cNvPr>
          <p:cNvGraphicFramePr/>
          <p:nvPr>
            <p:custDataLst>
              <p:tags r:id="rId3"/>
            </p:custDataLst>
          </p:nvPr>
        </p:nvGraphicFramePr>
        <p:xfrm>
          <a:off x="6192046" y="713780"/>
          <a:ext cx="3858770" cy="23459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31" name="Obdélník 30">
            <a:extLst>
              <a:ext uri="{FF2B5EF4-FFF2-40B4-BE49-F238E27FC236}">
                <a16:creationId xmlns:a16="http://schemas.microsoft.com/office/drawing/2014/main" id="{AE754366-DA2D-456F-993B-3DC23336EE76}"/>
              </a:ext>
            </a:extLst>
          </p:cNvPr>
          <p:cNvSpPr/>
          <p:nvPr/>
        </p:nvSpPr>
        <p:spPr>
          <a:xfrm>
            <a:off x="10368318" y="1371074"/>
            <a:ext cx="232229" cy="2223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2" name="Obdélník 31">
            <a:extLst>
              <a:ext uri="{FF2B5EF4-FFF2-40B4-BE49-F238E27FC236}">
                <a16:creationId xmlns:a16="http://schemas.microsoft.com/office/drawing/2014/main" id="{49C1BC83-8B2D-4CEB-9068-2C41D10CA1AC}"/>
              </a:ext>
            </a:extLst>
          </p:cNvPr>
          <p:cNvSpPr/>
          <p:nvPr/>
        </p:nvSpPr>
        <p:spPr>
          <a:xfrm>
            <a:off x="10368317" y="1888577"/>
            <a:ext cx="232229" cy="222358"/>
          </a:xfrm>
          <a:prstGeom prst="rect">
            <a:avLst/>
          </a:prstGeom>
          <a:solidFill>
            <a:srgbClr val="3059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3" name="TextovéPole 32">
            <a:extLst>
              <a:ext uri="{FF2B5EF4-FFF2-40B4-BE49-F238E27FC236}">
                <a16:creationId xmlns:a16="http://schemas.microsoft.com/office/drawing/2014/main" id="{A97C3952-A85E-447F-A446-C31B07748CAD}"/>
              </a:ext>
            </a:extLst>
          </p:cNvPr>
          <p:cNvSpPr txBox="1"/>
          <p:nvPr/>
        </p:nvSpPr>
        <p:spPr>
          <a:xfrm>
            <a:off x="10635556" y="1338037"/>
            <a:ext cx="147348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600" dirty="0"/>
              <a:t>Zadávají</a:t>
            </a:r>
          </a:p>
          <a:p>
            <a:endParaRPr lang="cs-CZ" sz="1600" dirty="0"/>
          </a:p>
          <a:p>
            <a:r>
              <a:rPr lang="cs-CZ" sz="1600" dirty="0"/>
              <a:t>Nezadávají</a:t>
            </a:r>
          </a:p>
          <a:p>
            <a:r>
              <a:rPr lang="cs-CZ" sz="1600" dirty="0"/>
              <a:t>do sociálního </a:t>
            </a:r>
          </a:p>
          <a:p>
            <a:r>
              <a:rPr lang="cs-CZ" sz="1600" dirty="0"/>
              <a:t>modulu v ISIN</a:t>
            </a:r>
          </a:p>
        </p:txBody>
      </p:sp>
      <p:sp>
        <p:nvSpPr>
          <p:cNvPr id="11" name="TextovéPole 10">
            <a:extLst>
              <a:ext uri="{FF2B5EF4-FFF2-40B4-BE49-F238E27FC236}">
                <a16:creationId xmlns:a16="http://schemas.microsoft.com/office/drawing/2014/main" id="{C809B18B-7C7D-43CA-B6B5-0397532BC5CE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3095626" y="6583202"/>
            <a:ext cx="6372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200" dirty="0"/>
              <a:t>Zdroj: ISIN a ISIN – modul sociálních služeb, </a:t>
            </a:r>
            <a:r>
              <a:rPr lang="cs-CZ" sz="1200" b="1" dirty="0">
                <a:solidFill>
                  <a:srgbClr val="C00000"/>
                </a:solidFill>
              </a:rPr>
              <a:t>stav k 18. 11. 2021</a:t>
            </a:r>
          </a:p>
        </p:txBody>
      </p:sp>
    </p:spTree>
    <p:extLst>
      <p:ext uri="{BB962C8B-B14F-4D97-AF65-F5344CB8AC3E}">
        <p14:creationId xmlns:p14="http://schemas.microsoft.com/office/powerpoint/2010/main" val="15462967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abulka 14">
            <a:extLst>
              <a:ext uri="{FF2B5EF4-FFF2-40B4-BE49-F238E27FC236}">
                <a16:creationId xmlns:a16="http://schemas.microsoft.com/office/drawing/2014/main" id="{0299713B-111D-4B25-B8CB-B6E1B62ADA57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563624" y="3303770"/>
          <a:ext cx="10232136" cy="3331345"/>
        </p:xfrm>
        <a:graphic>
          <a:graphicData uri="http://schemas.openxmlformats.org/drawingml/2006/table">
            <a:tbl>
              <a:tblPr firstRow="1" firstCol="1">
                <a:tableStyleId>{B301B821-A1FF-4177-AEE7-76D212191A09}</a:tableStyleId>
              </a:tblPr>
              <a:tblGrid>
                <a:gridCol w="1976410">
                  <a:extLst>
                    <a:ext uri="{9D8B030D-6E8A-4147-A177-3AD203B41FA5}">
                      <a16:colId xmlns:a16="http://schemas.microsoft.com/office/drawing/2014/main" val="1751799772"/>
                    </a:ext>
                  </a:extLst>
                </a:gridCol>
                <a:gridCol w="892342">
                  <a:extLst>
                    <a:ext uri="{9D8B030D-6E8A-4147-A177-3AD203B41FA5}">
                      <a16:colId xmlns:a16="http://schemas.microsoft.com/office/drawing/2014/main" val="902193333"/>
                    </a:ext>
                  </a:extLst>
                </a:gridCol>
                <a:gridCol w="920423">
                  <a:extLst>
                    <a:ext uri="{9D8B030D-6E8A-4147-A177-3AD203B41FA5}">
                      <a16:colId xmlns:a16="http://schemas.microsoft.com/office/drawing/2014/main" val="3644895328"/>
                    </a:ext>
                  </a:extLst>
                </a:gridCol>
                <a:gridCol w="920423">
                  <a:extLst>
                    <a:ext uri="{9D8B030D-6E8A-4147-A177-3AD203B41FA5}">
                      <a16:colId xmlns:a16="http://schemas.microsoft.com/office/drawing/2014/main" val="1100385205"/>
                    </a:ext>
                  </a:extLst>
                </a:gridCol>
                <a:gridCol w="920423">
                  <a:extLst>
                    <a:ext uri="{9D8B030D-6E8A-4147-A177-3AD203B41FA5}">
                      <a16:colId xmlns:a16="http://schemas.microsoft.com/office/drawing/2014/main" val="2915934235"/>
                    </a:ext>
                  </a:extLst>
                </a:gridCol>
                <a:gridCol w="920423">
                  <a:extLst>
                    <a:ext uri="{9D8B030D-6E8A-4147-A177-3AD203B41FA5}">
                      <a16:colId xmlns:a16="http://schemas.microsoft.com/office/drawing/2014/main" val="612252977"/>
                    </a:ext>
                  </a:extLst>
                </a:gridCol>
                <a:gridCol w="920423">
                  <a:extLst>
                    <a:ext uri="{9D8B030D-6E8A-4147-A177-3AD203B41FA5}">
                      <a16:colId xmlns:a16="http://schemas.microsoft.com/office/drawing/2014/main" val="1466185456"/>
                    </a:ext>
                  </a:extLst>
                </a:gridCol>
                <a:gridCol w="920423">
                  <a:extLst>
                    <a:ext uri="{9D8B030D-6E8A-4147-A177-3AD203B41FA5}">
                      <a16:colId xmlns:a16="http://schemas.microsoft.com/office/drawing/2014/main" val="2750514048"/>
                    </a:ext>
                  </a:extLst>
                </a:gridCol>
                <a:gridCol w="920423">
                  <a:extLst>
                    <a:ext uri="{9D8B030D-6E8A-4147-A177-3AD203B41FA5}">
                      <a16:colId xmlns:a16="http://schemas.microsoft.com/office/drawing/2014/main" val="756592766"/>
                    </a:ext>
                  </a:extLst>
                </a:gridCol>
                <a:gridCol w="920423">
                  <a:extLst>
                    <a:ext uri="{9D8B030D-6E8A-4147-A177-3AD203B41FA5}">
                      <a16:colId xmlns:a16="http://schemas.microsoft.com/office/drawing/2014/main" val="1460982301"/>
                    </a:ext>
                  </a:extLst>
                </a:gridCol>
              </a:tblGrid>
              <a:tr h="182162"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b"/>
                </a:tc>
                <a:tc gridSpan="6">
                  <a:txBody>
                    <a:bodyPr/>
                    <a:lstStyle/>
                    <a:p>
                      <a:pPr algn="ctr" fontAlgn="b"/>
                      <a:r>
                        <a:rPr lang="cs-CZ" sz="1100" u="none" strike="noStrike" dirty="0">
                          <a:effectLst/>
                        </a:rPr>
                        <a:t>Nakaženo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b"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100" u="none" strike="noStrike" dirty="0">
                          <a:effectLst/>
                        </a:rPr>
                        <a:t>Prevalence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b"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2631"/>
                  </a:ext>
                </a:extLst>
              </a:tr>
              <a:tr h="263108"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b"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Klienti</a:t>
                      </a:r>
                      <a:endParaRPr lang="cs-CZ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b"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Pracovníci</a:t>
                      </a:r>
                      <a:endParaRPr lang="cs-CZ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b"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Celkem</a:t>
                      </a:r>
                      <a:endParaRPr lang="cs-CZ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b"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u="none" strike="noStrike">
                          <a:solidFill>
                            <a:schemeClr val="bg1"/>
                          </a:solidFill>
                          <a:effectLst/>
                        </a:rPr>
                        <a:t>Klienti</a:t>
                      </a:r>
                      <a:endParaRPr lang="cs-CZ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b"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Pracovníci</a:t>
                      </a:r>
                      <a:endParaRPr lang="cs-CZ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b"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Celkem</a:t>
                      </a:r>
                      <a:endParaRPr lang="cs-CZ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b"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Klienti</a:t>
                      </a:r>
                      <a:endParaRPr lang="cs-CZ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b"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Pracovníci</a:t>
                      </a:r>
                      <a:endParaRPr lang="cs-CZ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b"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Celkem</a:t>
                      </a:r>
                      <a:endParaRPr lang="cs-CZ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b">
                    <a:solidFill>
                      <a:srgbClr val="D311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8906633"/>
                  </a:ext>
                </a:extLst>
              </a:tr>
              <a:tr h="182162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Hlavní město Praha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1 507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755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2 262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34.1%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16.8%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25.4%</a:t>
                      </a:r>
                    </a:p>
                  </a:txBody>
                  <a:tcPr marL="9525" marR="9525" marT="9525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49 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81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41120267"/>
                  </a:ext>
                </a:extLst>
              </a:tr>
              <a:tr h="182162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Středočeský kraj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3 823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1 997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5 820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51.9%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21.2%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34.7%</a:t>
                      </a:r>
                    </a:p>
                  </a:txBody>
                  <a:tcPr marL="9525" marR="9525" marT="9525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 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58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71681168"/>
                  </a:ext>
                </a:extLst>
              </a:tr>
              <a:tr h="182162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Jihočeský kraj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2 033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1 515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3 548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37.6%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25.3%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31.2%</a:t>
                      </a:r>
                    </a:p>
                  </a:txBody>
                  <a:tcPr marL="9525" marR="9525" marT="9525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 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70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02934163"/>
                  </a:ext>
                </a:extLst>
              </a:tr>
              <a:tr h="182162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Plzeňský kraj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1 477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885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2 362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105.3%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47.7%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72.5%</a:t>
                      </a:r>
                    </a:p>
                  </a:txBody>
                  <a:tcPr marL="9525" marR="9525" marT="9525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41161169"/>
                  </a:ext>
                </a:extLst>
              </a:tr>
              <a:tr h="182162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Karlovarský kraj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578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863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24.4%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9.4%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16.0%</a:t>
                      </a:r>
                    </a:p>
                  </a:txBody>
                  <a:tcPr marL="9525" marR="9525" marT="9525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14463784"/>
                  </a:ext>
                </a:extLst>
              </a:tr>
              <a:tr h="182162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Ústecký kraj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2 121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1 712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3 833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64.2%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48.8%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56.3%</a:t>
                      </a:r>
                    </a:p>
                  </a:txBody>
                  <a:tcPr marL="9525" marR="9525" marT="9525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 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52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83071355"/>
                  </a:ext>
                </a:extLst>
              </a:tr>
              <a:tr h="182162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Liberecký kraj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655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515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1 170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41.6%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24.5%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31.8%</a:t>
                      </a:r>
                    </a:p>
                  </a:txBody>
                  <a:tcPr marL="9525" marR="9525" marT="9525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23434301"/>
                  </a:ext>
                </a:extLst>
              </a:tr>
              <a:tr h="182162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Královéhradecký kraj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1 826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1 167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2 993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22.0%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12.1%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16.7%</a:t>
                      </a:r>
                    </a:p>
                  </a:txBody>
                  <a:tcPr marL="9525" marR="9525" marT="9525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 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17411395"/>
                  </a:ext>
                </a:extLst>
              </a:tr>
              <a:tr h="182162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Pardubický kraj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1 375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1 295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2 670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29.0%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26.5%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27.7%</a:t>
                      </a:r>
                    </a:p>
                  </a:txBody>
                  <a:tcPr marL="9525" marR="9525" marT="9525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46121728"/>
                  </a:ext>
                </a:extLst>
              </a:tr>
              <a:tr h="182162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Kraj Vysočina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1 079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1 792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28.3%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16.8%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22.2%</a:t>
                      </a:r>
                    </a:p>
                  </a:txBody>
                  <a:tcPr marL="9525" marR="9525" marT="9525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 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38760682"/>
                  </a:ext>
                </a:extLst>
              </a:tr>
              <a:tr h="182162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Jihomoravský kraj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2 253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1 474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3 727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59.1%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36.4%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47.4%</a:t>
                      </a:r>
                    </a:p>
                  </a:txBody>
                  <a:tcPr marL="9525" marR="9525" marT="9525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 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63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87129281"/>
                  </a:ext>
                </a:extLst>
              </a:tr>
              <a:tr h="182162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Olomoucký kraj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1 439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1 178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2 617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16.6%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13.3%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14.9%</a:t>
                      </a:r>
                    </a:p>
                  </a:txBody>
                  <a:tcPr marL="9525" marR="9525" marT="9525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62 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130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85673518"/>
                  </a:ext>
                </a:extLst>
              </a:tr>
              <a:tr h="182162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Zlínský kraj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1 362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1 174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2 536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28.3%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18.3%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22.5%</a:t>
                      </a:r>
                    </a:p>
                  </a:txBody>
                  <a:tcPr marL="9525" marR="9525" marT="9525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 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68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49180078"/>
                  </a:ext>
                </a:extLst>
              </a:tr>
              <a:tr h="182162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Moravskoslezský kraj</a:t>
                      </a:r>
                    </a:p>
                  </a:txBody>
                  <a:tcPr marL="9525" marR="9525" marT="9525" marB="0" anchor="b">
                    <a:lnB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2 170 </a:t>
                      </a:r>
                    </a:p>
                  </a:txBody>
                  <a:tcPr marL="9525" marR="9525" marT="9525" marB="0" anchor="ctr">
                    <a:lnB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1 754 </a:t>
                      </a:r>
                    </a:p>
                  </a:txBody>
                  <a:tcPr marL="9525" marR="9525" marT="9525" marB="0" anchor="ctr">
                    <a:lnB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3 924 </a:t>
                      </a:r>
                    </a:p>
                  </a:txBody>
                  <a:tcPr marL="9525" marR="9525" marT="9525" marB="0" anchor="ctr">
                    <a:lnB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29.9%</a:t>
                      </a:r>
                    </a:p>
                  </a:txBody>
                  <a:tcPr marL="9525" marR="9525" marT="9525" marB="0" anchor="ctr">
                    <a:lnB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21.6%</a:t>
                      </a:r>
                    </a:p>
                  </a:txBody>
                  <a:tcPr marL="9525" marR="9525" marT="9525" marB="0" anchor="ctr">
                    <a:lnB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25.5%</a:t>
                      </a:r>
                    </a:p>
                  </a:txBody>
                  <a:tcPr marL="9525" marR="9525" marT="9525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 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82 </a:t>
                      </a:r>
                    </a:p>
                  </a:txBody>
                  <a:tcPr marL="9525" marR="9525" marT="9525" marB="0" anchor="ctr">
                    <a:lnB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118 </a:t>
                      </a:r>
                    </a:p>
                  </a:txBody>
                  <a:tcPr marL="9525" marR="9525" marT="9525" marB="0" anchor="ctr">
                    <a:lnB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358068"/>
                  </a:ext>
                </a:extLst>
              </a:tr>
              <a:tr h="182162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ČR</a:t>
                      </a:r>
                    </a:p>
                  </a:txBody>
                  <a:tcPr marL="9525" marR="9525" marT="9525" marB="0" anchor="b">
                    <a:lnT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23 698 </a:t>
                      </a: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16 419 </a:t>
                      </a: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40 117 </a:t>
                      </a: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35.2%</a:t>
                      </a: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21.4%</a:t>
                      </a: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27.9%</a:t>
                      </a:r>
                    </a:p>
                  </a:txBody>
                  <a:tcPr marL="9525" marR="9525" marT="9525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309 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436 </a:t>
                      </a: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745 </a:t>
                      </a: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43636442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373"/>
            <a:ext cx="7625669" cy="576000"/>
          </a:xfrm>
        </p:spPr>
        <p:txBody>
          <a:bodyPr>
            <a:noAutofit/>
          </a:bodyPr>
          <a:lstStyle/>
          <a:p>
            <a:r>
              <a:rPr lang="cs-CZ" dirty="0"/>
              <a:t>Souhrn situace v sociálních zařízeních pobytových služeb </a:t>
            </a:r>
          </a:p>
        </p:txBody>
      </p:sp>
      <p:graphicFrame>
        <p:nvGraphicFramePr>
          <p:cNvPr id="3" name="Tabulka 5">
            <a:extLst>
              <a:ext uri="{FF2B5EF4-FFF2-40B4-BE49-F238E27FC236}">
                <a16:creationId xmlns:a16="http://schemas.microsoft.com/office/drawing/2014/main" id="{6F1BE403-568C-4410-92A9-A495D2FAEF4E}"/>
              </a:ext>
            </a:extLst>
          </p:cNvPr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396240" y="703131"/>
          <a:ext cx="4289898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9966">
                  <a:extLst>
                    <a:ext uri="{9D8B030D-6E8A-4147-A177-3AD203B41FA5}">
                      <a16:colId xmlns:a16="http://schemas.microsoft.com/office/drawing/2014/main" val="3746780257"/>
                    </a:ext>
                  </a:extLst>
                </a:gridCol>
                <a:gridCol w="1429966">
                  <a:extLst>
                    <a:ext uri="{9D8B030D-6E8A-4147-A177-3AD203B41FA5}">
                      <a16:colId xmlns:a16="http://schemas.microsoft.com/office/drawing/2014/main" val="3309322503"/>
                    </a:ext>
                  </a:extLst>
                </a:gridCol>
                <a:gridCol w="1429966">
                  <a:extLst>
                    <a:ext uri="{9D8B030D-6E8A-4147-A177-3AD203B41FA5}">
                      <a16:colId xmlns:a16="http://schemas.microsoft.com/office/drawing/2014/main" val="1197654578"/>
                    </a:ext>
                  </a:extLst>
                </a:gridCol>
              </a:tblGrid>
              <a:tr h="310173">
                <a:tc gridSpan="3">
                  <a:txBody>
                    <a:bodyPr/>
                    <a:lstStyle/>
                    <a:p>
                      <a:pPr algn="ctr"/>
                      <a:r>
                        <a:rPr lang="cs-CZ" dirty="0"/>
                        <a:t>Pozitivní celkem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9306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cs-CZ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Klienti</a:t>
                      </a:r>
                    </a:p>
                  </a:txBody>
                  <a:tcPr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cs-CZ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Pracovníci</a:t>
                      </a:r>
                    </a:p>
                  </a:txBody>
                  <a:tcPr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cs-CZ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Celkem</a:t>
                      </a:r>
                    </a:p>
                  </a:txBody>
                  <a:tcPr>
                    <a:solidFill>
                      <a:srgbClr val="D311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0858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23 698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16 419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40 117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01475020"/>
                  </a:ext>
                </a:extLst>
              </a:tr>
            </a:tbl>
          </a:graphicData>
        </a:graphic>
      </p:graphicFrame>
      <p:graphicFrame>
        <p:nvGraphicFramePr>
          <p:cNvPr id="9" name="Graf 8">
            <a:extLst>
              <a:ext uri="{FF2B5EF4-FFF2-40B4-BE49-F238E27FC236}">
                <a16:creationId xmlns:a16="http://schemas.microsoft.com/office/drawing/2014/main" id="{03F2B12B-C7FB-433C-B31C-39BA29874352}"/>
              </a:ext>
            </a:extLst>
          </p:cNvPr>
          <p:cNvGraphicFramePr/>
          <p:nvPr>
            <p:custDataLst>
              <p:tags r:id="rId3"/>
            </p:custDataLst>
          </p:nvPr>
        </p:nvGraphicFramePr>
        <p:xfrm>
          <a:off x="6827777" y="940149"/>
          <a:ext cx="1943809" cy="2197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16" name="Graf 15">
            <a:extLst>
              <a:ext uri="{FF2B5EF4-FFF2-40B4-BE49-F238E27FC236}">
                <a16:creationId xmlns:a16="http://schemas.microsoft.com/office/drawing/2014/main" id="{4423F0C7-01F1-48B0-8558-9204B4FCEBBD}"/>
              </a:ext>
            </a:extLst>
          </p:cNvPr>
          <p:cNvGraphicFramePr/>
          <p:nvPr>
            <p:custDataLst>
              <p:tags r:id="rId4"/>
            </p:custDataLst>
          </p:nvPr>
        </p:nvGraphicFramePr>
        <p:xfrm>
          <a:off x="5005129" y="958233"/>
          <a:ext cx="1943809" cy="2197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17" name="Graf 16">
            <a:extLst>
              <a:ext uri="{FF2B5EF4-FFF2-40B4-BE49-F238E27FC236}">
                <a16:creationId xmlns:a16="http://schemas.microsoft.com/office/drawing/2014/main" id="{3CFFE266-D6AE-4802-A847-9E0F891F1121}"/>
              </a:ext>
            </a:extLst>
          </p:cNvPr>
          <p:cNvGraphicFramePr/>
          <p:nvPr>
            <p:custDataLst>
              <p:tags r:id="rId5"/>
            </p:custDataLst>
          </p:nvPr>
        </p:nvGraphicFramePr>
        <p:xfrm>
          <a:off x="8650425" y="937846"/>
          <a:ext cx="1943809" cy="2197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graphicFrame>
        <p:nvGraphicFramePr>
          <p:cNvPr id="24" name="Tabulka 5">
            <a:extLst>
              <a:ext uri="{FF2B5EF4-FFF2-40B4-BE49-F238E27FC236}">
                <a16:creationId xmlns:a16="http://schemas.microsoft.com/office/drawing/2014/main" id="{56437C1F-4D10-4D3E-B0A8-9518E5C68D69}"/>
              </a:ext>
            </a:extLst>
          </p:cNvPr>
          <p:cNvGraphicFramePr>
            <a:graphicFrameLocks noGrp="1"/>
          </p:cNvGraphicFramePr>
          <p:nvPr>
            <p:custDataLst>
              <p:tags r:id="rId6"/>
            </p:custDataLst>
          </p:nvPr>
        </p:nvGraphicFramePr>
        <p:xfrm>
          <a:off x="396240" y="2014267"/>
          <a:ext cx="428989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3035">
                  <a:extLst>
                    <a:ext uri="{9D8B030D-6E8A-4147-A177-3AD203B41FA5}">
                      <a16:colId xmlns:a16="http://schemas.microsoft.com/office/drawing/2014/main" val="3746780257"/>
                    </a:ext>
                  </a:extLst>
                </a:gridCol>
                <a:gridCol w="1436896">
                  <a:extLst>
                    <a:ext uri="{9D8B030D-6E8A-4147-A177-3AD203B41FA5}">
                      <a16:colId xmlns:a16="http://schemas.microsoft.com/office/drawing/2014/main" val="3309322503"/>
                    </a:ext>
                  </a:extLst>
                </a:gridCol>
                <a:gridCol w="1429967">
                  <a:extLst>
                    <a:ext uri="{9D8B030D-6E8A-4147-A177-3AD203B41FA5}">
                      <a16:colId xmlns:a16="http://schemas.microsoft.com/office/drawing/2014/main" val="1197654578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cs-CZ" dirty="0"/>
                        <a:t>Prevalence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9306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cs-CZ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Klienti</a:t>
                      </a:r>
                    </a:p>
                  </a:txBody>
                  <a:tcPr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cs-CZ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Pracovníci</a:t>
                      </a:r>
                    </a:p>
                  </a:txBody>
                  <a:tcPr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cs-CZ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Celkem</a:t>
                      </a:r>
                    </a:p>
                  </a:txBody>
                  <a:tcPr>
                    <a:solidFill>
                      <a:srgbClr val="D311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0858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745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01475020"/>
                  </a:ext>
                </a:extLst>
              </a:tr>
            </a:tbl>
          </a:graphicData>
        </a:graphic>
      </p:graphicFrame>
      <p:sp>
        <p:nvSpPr>
          <p:cNvPr id="31" name="Obdélník 30">
            <a:extLst>
              <a:ext uri="{FF2B5EF4-FFF2-40B4-BE49-F238E27FC236}">
                <a16:creationId xmlns:a16="http://schemas.microsoft.com/office/drawing/2014/main" id="{BD5140DF-3074-4F6E-8ED2-520771412FF8}"/>
              </a:ext>
            </a:extLst>
          </p:cNvPr>
          <p:cNvSpPr/>
          <p:nvPr/>
        </p:nvSpPr>
        <p:spPr>
          <a:xfrm>
            <a:off x="10603771" y="1639953"/>
            <a:ext cx="232229" cy="2223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2" name="Obdélník 31">
            <a:extLst>
              <a:ext uri="{FF2B5EF4-FFF2-40B4-BE49-F238E27FC236}">
                <a16:creationId xmlns:a16="http://schemas.microsoft.com/office/drawing/2014/main" id="{4021D8A8-D008-4697-AC1C-88E72BFFF03A}"/>
              </a:ext>
            </a:extLst>
          </p:cNvPr>
          <p:cNvSpPr/>
          <p:nvPr/>
        </p:nvSpPr>
        <p:spPr>
          <a:xfrm>
            <a:off x="10603770" y="2157456"/>
            <a:ext cx="232229" cy="222358"/>
          </a:xfrm>
          <a:prstGeom prst="rect">
            <a:avLst/>
          </a:prstGeom>
          <a:solidFill>
            <a:srgbClr val="3059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3" name="TextovéPole 32">
            <a:extLst>
              <a:ext uri="{FF2B5EF4-FFF2-40B4-BE49-F238E27FC236}">
                <a16:creationId xmlns:a16="http://schemas.microsoft.com/office/drawing/2014/main" id="{413E6CF2-B54B-44CC-B0E1-F5F79475BD0F}"/>
              </a:ext>
            </a:extLst>
          </p:cNvPr>
          <p:cNvSpPr txBox="1"/>
          <p:nvPr/>
        </p:nvSpPr>
        <p:spPr>
          <a:xfrm>
            <a:off x="10825623" y="1598768"/>
            <a:ext cx="9701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600" dirty="0"/>
              <a:t>Ostatní</a:t>
            </a:r>
          </a:p>
          <a:p>
            <a:endParaRPr lang="cs-CZ" sz="1600" dirty="0"/>
          </a:p>
          <a:p>
            <a:r>
              <a:rPr lang="cs-CZ" sz="1600" dirty="0"/>
              <a:t>Pozitivní</a:t>
            </a:r>
          </a:p>
        </p:txBody>
      </p:sp>
      <p:sp>
        <p:nvSpPr>
          <p:cNvPr id="19" name="TextovéPole 18">
            <a:extLst>
              <a:ext uri="{FF2B5EF4-FFF2-40B4-BE49-F238E27FC236}">
                <a16:creationId xmlns:a16="http://schemas.microsoft.com/office/drawing/2014/main" id="{32F49224-0D50-4D73-8F2F-C6E32D1DD997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3095626" y="6599244"/>
            <a:ext cx="6372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200" dirty="0"/>
              <a:t>Zdroj: ISIN a ISIN – modul sociálních služeb, </a:t>
            </a:r>
            <a:r>
              <a:rPr lang="cs-CZ" sz="1200" b="1" dirty="0">
                <a:solidFill>
                  <a:srgbClr val="C00000"/>
                </a:solidFill>
              </a:rPr>
              <a:t>stav k 18. 11. 2021</a:t>
            </a:r>
          </a:p>
        </p:txBody>
      </p:sp>
    </p:spTree>
    <p:extLst>
      <p:ext uri="{BB962C8B-B14F-4D97-AF65-F5344CB8AC3E}">
        <p14:creationId xmlns:p14="http://schemas.microsoft.com/office/powerpoint/2010/main" val="11504588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373"/>
            <a:ext cx="7625669" cy="576000"/>
          </a:xfrm>
        </p:spPr>
        <p:txBody>
          <a:bodyPr>
            <a:noAutofit/>
          </a:bodyPr>
          <a:lstStyle/>
          <a:p>
            <a:r>
              <a:rPr lang="cs-CZ" dirty="0"/>
              <a:t>Souhrn situace v sociálních zařízeních pobytových služeb </a:t>
            </a:r>
          </a:p>
        </p:txBody>
      </p:sp>
      <p:sp>
        <p:nvSpPr>
          <p:cNvPr id="34" name="TextovéPole 33">
            <a:extLst>
              <a:ext uri="{FF2B5EF4-FFF2-40B4-BE49-F238E27FC236}">
                <a16:creationId xmlns:a16="http://schemas.microsoft.com/office/drawing/2014/main" id="{A4FC8911-8549-4A16-8D1B-80DFEF2A7C37}"/>
              </a:ext>
            </a:extLst>
          </p:cNvPr>
          <p:cNvSpPr txBox="1"/>
          <p:nvPr/>
        </p:nvSpPr>
        <p:spPr>
          <a:xfrm>
            <a:off x="11062389" y="1134877"/>
            <a:ext cx="93647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600" dirty="0"/>
              <a:t>Ostatní </a:t>
            </a:r>
            <a:br>
              <a:rPr lang="cs-CZ" sz="1600" dirty="0"/>
            </a:br>
            <a:r>
              <a:rPr lang="cs-CZ" sz="1600" dirty="0"/>
              <a:t>pozitivní</a:t>
            </a:r>
          </a:p>
          <a:p>
            <a:endParaRPr lang="cs-CZ" sz="1600" dirty="0"/>
          </a:p>
          <a:p>
            <a:endParaRPr lang="cs-CZ" sz="1600" dirty="0"/>
          </a:p>
          <a:p>
            <a:r>
              <a:rPr lang="cs-CZ" sz="1600" dirty="0"/>
              <a:t>Zemřelí</a:t>
            </a:r>
          </a:p>
        </p:txBody>
      </p:sp>
      <p:sp>
        <p:nvSpPr>
          <p:cNvPr id="25" name="Obdélník 30">
            <a:extLst>
              <a:ext uri="{FF2B5EF4-FFF2-40B4-BE49-F238E27FC236}">
                <a16:creationId xmlns:a16="http://schemas.microsoft.com/office/drawing/2014/main" id="{DB9838B0-0A33-4A4B-986E-9D9F71AF81E2}"/>
              </a:ext>
            </a:extLst>
          </p:cNvPr>
          <p:cNvSpPr/>
          <p:nvPr/>
        </p:nvSpPr>
        <p:spPr>
          <a:xfrm>
            <a:off x="10825441" y="1345021"/>
            <a:ext cx="232229" cy="222358"/>
          </a:xfrm>
          <a:prstGeom prst="rect">
            <a:avLst/>
          </a:prstGeom>
          <a:solidFill>
            <a:srgbClr val="D3114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6" name="Obdélník 31">
            <a:extLst>
              <a:ext uri="{FF2B5EF4-FFF2-40B4-BE49-F238E27FC236}">
                <a16:creationId xmlns:a16="http://schemas.microsoft.com/office/drawing/2014/main" id="{DEA0E672-4606-4BB6-81AF-B5D1874019D7}"/>
              </a:ext>
            </a:extLst>
          </p:cNvPr>
          <p:cNvSpPr/>
          <p:nvPr/>
        </p:nvSpPr>
        <p:spPr>
          <a:xfrm>
            <a:off x="10825442" y="2161275"/>
            <a:ext cx="232229" cy="222358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graphicFrame>
        <p:nvGraphicFramePr>
          <p:cNvPr id="30" name="Tabulka 5">
            <a:extLst>
              <a:ext uri="{FF2B5EF4-FFF2-40B4-BE49-F238E27FC236}">
                <a16:creationId xmlns:a16="http://schemas.microsoft.com/office/drawing/2014/main" id="{6EB11C65-1CDD-4550-89B7-A08D02ED3134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396240" y="1294785"/>
          <a:ext cx="4289898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9966">
                  <a:extLst>
                    <a:ext uri="{9D8B030D-6E8A-4147-A177-3AD203B41FA5}">
                      <a16:colId xmlns:a16="http://schemas.microsoft.com/office/drawing/2014/main" val="3746780257"/>
                    </a:ext>
                  </a:extLst>
                </a:gridCol>
                <a:gridCol w="1429966">
                  <a:extLst>
                    <a:ext uri="{9D8B030D-6E8A-4147-A177-3AD203B41FA5}">
                      <a16:colId xmlns:a16="http://schemas.microsoft.com/office/drawing/2014/main" val="3309322503"/>
                    </a:ext>
                  </a:extLst>
                </a:gridCol>
                <a:gridCol w="1429966">
                  <a:extLst>
                    <a:ext uri="{9D8B030D-6E8A-4147-A177-3AD203B41FA5}">
                      <a16:colId xmlns:a16="http://schemas.microsoft.com/office/drawing/2014/main" val="1197654578"/>
                    </a:ext>
                  </a:extLst>
                </a:gridCol>
              </a:tblGrid>
              <a:tr h="310173">
                <a:tc gridSpan="3">
                  <a:txBody>
                    <a:bodyPr/>
                    <a:lstStyle/>
                    <a:p>
                      <a:pPr algn="ctr"/>
                      <a:r>
                        <a:rPr lang="cs-CZ" dirty="0"/>
                        <a:t>Úmrtí z pozitivních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9306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cs-CZ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Klienti</a:t>
                      </a:r>
                    </a:p>
                  </a:txBody>
                  <a:tcPr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cs-CZ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Pracovníci</a:t>
                      </a:r>
                    </a:p>
                  </a:txBody>
                  <a:tcPr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cs-CZ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Celkem</a:t>
                      </a:r>
                    </a:p>
                  </a:txBody>
                  <a:tcPr>
                    <a:solidFill>
                      <a:srgbClr val="D311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0858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3 343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3 361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01475020"/>
                  </a:ext>
                </a:extLst>
              </a:tr>
            </a:tbl>
          </a:graphicData>
        </a:graphic>
      </p:graphicFrame>
      <p:graphicFrame>
        <p:nvGraphicFramePr>
          <p:cNvPr id="35" name="Graf 34">
            <a:extLst>
              <a:ext uri="{FF2B5EF4-FFF2-40B4-BE49-F238E27FC236}">
                <a16:creationId xmlns:a16="http://schemas.microsoft.com/office/drawing/2014/main" id="{9825F808-DBDA-4681-8826-95CA8D4BD0F6}"/>
              </a:ext>
            </a:extLst>
          </p:cNvPr>
          <p:cNvGraphicFramePr/>
          <p:nvPr>
            <p:custDataLst>
              <p:tags r:id="rId2"/>
            </p:custDataLst>
          </p:nvPr>
        </p:nvGraphicFramePr>
        <p:xfrm>
          <a:off x="6827777" y="844899"/>
          <a:ext cx="1943809" cy="2197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36" name="Graf 35">
            <a:extLst>
              <a:ext uri="{FF2B5EF4-FFF2-40B4-BE49-F238E27FC236}">
                <a16:creationId xmlns:a16="http://schemas.microsoft.com/office/drawing/2014/main" id="{57DC76AD-7CE7-40BD-9E22-DF3C22F51241}"/>
              </a:ext>
            </a:extLst>
          </p:cNvPr>
          <p:cNvGraphicFramePr/>
          <p:nvPr>
            <p:custDataLst>
              <p:tags r:id="rId3"/>
            </p:custDataLst>
          </p:nvPr>
        </p:nvGraphicFramePr>
        <p:xfrm>
          <a:off x="5005129" y="862983"/>
          <a:ext cx="1943809" cy="2197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37" name="Graf 36">
            <a:extLst>
              <a:ext uri="{FF2B5EF4-FFF2-40B4-BE49-F238E27FC236}">
                <a16:creationId xmlns:a16="http://schemas.microsoft.com/office/drawing/2014/main" id="{8BB4745F-03D5-4071-8407-C7CEC07B41AF}"/>
              </a:ext>
            </a:extLst>
          </p:cNvPr>
          <p:cNvGraphicFramePr/>
          <p:nvPr>
            <p:custDataLst>
              <p:tags r:id="rId4"/>
            </p:custDataLst>
          </p:nvPr>
        </p:nvGraphicFramePr>
        <p:xfrm>
          <a:off x="8650425" y="842596"/>
          <a:ext cx="1943809" cy="2197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4" name="Tabulka 4">
            <a:extLst>
              <a:ext uri="{FF2B5EF4-FFF2-40B4-BE49-F238E27FC236}">
                <a16:creationId xmlns:a16="http://schemas.microsoft.com/office/drawing/2014/main" id="{D16BFC76-C19B-4A8D-8DDB-FDA0B234E699}"/>
              </a:ext>
            </a:extLst>
          </p:cNvPr>
          <p:cNvGraphicFramePr>
            <a:graphicFrameLocks noGrp="1"/>
          </p:cNvGraphicFramePr>
          <p:nvPr>
            <p:custDataLst>
              <p:tags r:id="rId5"/>
            </p:custDataLst>
          </p:nvPr>
        </p:nvGraphicFramePr>
        <p:xfrm>
          <a:off x="1540765" y="2971287"/>
          <a:ext cx="10115198" cy="32555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2143">
                  <a:extLst>
                    <a:ext uri="{9D8B030D-6E8A-4147-A177-3AD203B41FA5}">
                      <a16:colId xmlns:a16="http://schemas.microsoft.com/office/drawing/2014/main" val="879520779"/>
                    </a:ext>
                  </a:extLst>
                </a:gridCol>
                <a:gridCol w="1279542">
                  <a:extLst>
                    <a:ext uri="{9D8B030D-6E8A-4147-A177-3AD203B41FA5}">
                      <a16:colId xmlns:a16="http://schemas.microsoft.com/office/drawing/2014/main" val="3367828616"/>
                    </a:ext>
                  </a:extLst>
                </a:gridCol>
                <a:gridCol w="1641475">
                  <a:extLst>
                    <a:ext uri="{9D8B030D-6E8A-4147-A177-3AD203B41FA5}">
                      <a16:colId xmlns:a16="http://schemas.microsoft.com/office/drawing/2014/main" val="1646545094"/>
                    </a:ext>
                  </a:extLst>
                </a:gridCol>
                <a:gridCol w="1641475">
                  <a:extLst>
                    <a:ext uri="{9D8B030D-6E8A-4147-A177-3AD203B41FA5}">
                      <a16:colId xmlns:a16="http://schemas.microsoft.com/office/drawing/2014/main" val="2611571609"/>
                    </a:ext>
                  </a:extLst>
                </a:gridCol>
                <a:gridCol w="1641475">
                  <a:extLst>
                    <a:ext uri="{9D8B030D-6E8A-4147-A177-3AD203B41FA5}">
                      <a16:colId xmlns:a16="http://schemas.microsoft.com/office/drawing/2014/main" val="934922861"/>
                    </a:ext>
                  </a:extLst>
                </a:gridCol>
                <a:gridCol w="2369088">
                  <a:extLst>
                    <a:ext uri="{9D8B030D-6E8A-4147-A177-3AD203B41FA5}">
                      <a16:colId xmlns:a16="http://schemas.microsoft.com/office/drawing/2014/main" val="49330528"/>
                    </a:ext>
                  </a:extLst>
                </a:gridCol>
              </a:tblGrid>
              <a:tr h="268887">
                <a:tc rowSpan="2">
                  <a:txBody>
                    <a:bodyPr/>
                    <a:lstStyle/>
                    <a:p>
                      <a:pPr algn="ctr"/>
                      <a:endParaRPr lang="cs-CZ" sz="1200" dirty="0"/>
                    </a:p>
                  </a:txBody>
                  <a:tcPr anchor="ctr"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31145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cs-CZ" sz="1200" dirty="0"/>
                        <a:t>Nakažení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solidFill>
                      <a:srgbClr val="D31145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cs-CZ" sz="1200" dirty="0"/>
                        <a:t>Úmrtí</a:t>
                      </a:r>
                    </a:p>
                  </a:txBody>
                  <a:tcPr anchor="ctr">
                    <a:lnL w="12700" cmpd="sng">
                      <a:noFill/>
                    </a:lnL>
                    <a:lnB w="38100" cmpd="sng">
                      <a:noFill/>
                    </a:lnB>
                    <a:solidFill>
                      <a:srgbClr val="D3114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094322"/>
                  </a:ext>
                </a:extLst>
              </a:tr>
              <a:tr h="337976">
                <a:tc vMerge="1">
                  <a:txBody>
                    <a:bodyPr/>
                    <a:lstStyle/>
                    <a:p>
                      <a:pPr algn="l" fontAlgn="b"/>
                      <a:endParaRPr lang="cs-CZ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6" marR="6906" marT="6906" marB="0" anchor="b">
                    <a:solidFill>
                      <a:srgbClr val="D31145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r" fontAlgn="b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V pobytových službách</a:t>
                      </a:r>
                    </a:p>
                  </a:txBody>
                  <a:tcPr marL="9525" marR="9525" marT="9525" marB="0" anchor="ctr">
                    <a:lnL w="38100" cmpd="sng">
                      <a:noFill/>
                    </a:lnL>
                    <a:lnT w="381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% </a:t>
                      </a:r>
                      <a:r>
                        <a:rPr lang="cs-CZ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úmrtí z nakažených</a:t>
                      </a:r>
                    </a:p>
                  </a:txBody>
                  <a:tcPr marL="9525" marR="9525" marT="9525" marB="0" anchor="ctr">
                    <a:lnT w="381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Celkový počet úmrtí</a:t>
                      </a:r>
                    </a:p>
                  </a:txBody>
                  <a:tcPr marL="9525" marR="9525" marT="9525" marB="0" anchor="ctr">
                    <a:lnT w="381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% </a:t>
                      </a:r>
                      <a:r>
                        <a:rPr lang="cs-CZ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úmrtí v pobytových službách z celkového počtu úmrtí</a:t>
                      </a:r>
                    </a:p>
                  </a:txBody>
                  <a:tcPr marL="9525" marR="9525" marT="9525" marB="0" anchor="ctr">
                    <a:lnT w="381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901625"/>
                  </a:ext>
                </a:extLst>
              </a:tr>
              <a:tr h="92896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2 262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223 </a:t>
                      </a: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9.9%</a:t>
                      </a: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2 899 </a:t>
                      </a: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7.7%</a:t>
                      </a: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479671657"/>
                  </a:ext>
                </a:extLst>
              </a:tr>
              <a:tr h="176747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5 820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541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9.3%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3 528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15.3%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42155320"/>
                  </a:ext>
                </a:extLst>
              </a:tr>
              <a:tr h="176747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Jihočeský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3 548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7.6%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2 095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12.8%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15003571"/>
                  </a:ext>
                </a:extLst>
              </a:tr>
              <a:tr h="176747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Plzeňský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2 362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8.7%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1 987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10.3%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89799253"/>
                  </a:ext>
                </a:extLst>
              </a:tr>
              <a:tr h="176747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Karlovarský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863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13.0%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1 507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7.4%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62793051"/>
                  </a:ext>
                </a:extLst>
              </a:tr>
              <a:tr h="176747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Ústecký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3 833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8.2%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2 725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11.6%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00391501"/>
                  </a:ext>
                </a:extLst>
              </a:tr>
              <a:tr h="176747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Liberecký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1 170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6.4%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1 301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5.8%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60014896"/>
                  </a:ext>
                </a:extLst>
              </a:tr>
              <a:tr h="176747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Královéhradecký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2 993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7.9%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1 860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12.7%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62152596"/>
                  </a:ext>
                </a:extLst>
              </a:tr>
              <a:tr h="176747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Pardubický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2 670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6.9%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1 509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12.1%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4638357"/>
                  </a:ext>
                </a:extLst>
              </a:tr>
              <a:tr h="176747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Kraj Vysočina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1 792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8.5%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1 417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10.8%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96771243"/>
                  </a:ext>
                </a:extLst>
              </a:tr>
              <a:tr h="176747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Jihomoravský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3 727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8.0%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3 676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8.1%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91360765"/>
                  </a:ext>
                </a:extLst>
              </a:tr>
              <a:tr h="176747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Olomoucký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2 617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7.2%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1 809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10.4%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84971066"/>
                  </a:ext>
                </a:extLst>
              </a:tr>
              <a:tr h="176747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Zlínský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2 536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8.5%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1 722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12.5%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68908529"/>
                  </a:ext>
                </a:extLst>
              </a:tr>
              <a:tr h="176747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Moravskoslezský kraj</a:t>
                      </a:r>
                    </a:p>
                  </a:txBody>
                  <a:tcPr marL="9525" marR="9525" marT="9525" marB="0"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3 924 </a:t>
                      </a:r>
                    </a:p>
                  </a:txBody>
                  <a:tcPr marL="9525" marR="9525" marT="9525" marB="0"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346 </a:t>
                      </a:r>
                    </a:p>
                  </a:txBody>
                  <a:tcPr marL="9525" marR="9525" marT="9525" marB="0"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8.8%</a:t>
                      </a:r>
                    </a:p>
                  </a:txBody>
                  <a:tcPr marL="9525" marR="9525" marT="9525" marB="0"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3 844 </a:t>
                      </a:r>
                    </a:p>
                  </a:txBody>
                  <a:tcPr marL="9525" marR="9525" marT="9525" marB="0"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9.0%</a:t>
                      </a:r>
                    </a:p>
                  </a:txBody>
                  <a:tcPr marL="9525" marR="9525" marT="9525" marB="0"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7902375"/>
                  </a:ext>
                </a:extLst>
              </a:tr>
              <a:tr h="176747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ČR</a:t>
                      </a: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40 117 </a:t>
                      </a: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3 361 </a:t>
                      </a: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8.4%</a:t>
                      </a: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31 879 </a:t>
                      </a: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10.5%</a:t>
                      </a: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654811687"/>
                  </a:ext>
                </a:extLst>
              </a:tr>
            </a:tbl>
          </a:graphicData>
        </a:graphic>
      </p:graphicFrame>
      <p:sp>
        <p:nvSpPr>
          <p:cNvPr id="14" name="TextovéPole 13">
            <a:extLst>
              <a:ext uri="{FF2B5EF4-FFF2-40B4-BE49-F238E27FC236}">
                <a16:creationId xmlns:a16="http://schemas.microsoft.com/office/drawing/2014/main" id="{84C2B06D-1EA4-4221-AB94-49921297612F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3095626" y="6583202"/>
            <a:ext cx="6372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200" dirty="0"/>
              <a:t>Zdroj: ISIN a ISIN – modul sociálních služeb, </a:t>
            </a:r>
            <a:r>
              <a:rPr lang="cs-CZ" sz="1200" b="1" dirty="0">
                <a:solidFill>
                  <a:srgbClr val="C00000"/>
                </a:solidFill>
              </a:rPr>
              <a:t>stav k 18. 11. 2021</a:t>
            </a:r>
          </a:p>
        </p:txBody>
      </p:sp>
    </p:spTree>
    <p:extLst>
      <p:ext uri="{BB962C8B-B14F-4D97-AF65-F5344CB8AC3E}">
        <p14:creationId xmlns:p14="http://schemas.microsoft.com/office/powerpoint/2010/main" val="32566569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373"/>
            <a:ext cx="7625669" cy="576000"/>
          </a:xfrm>
        </p:spPr>
        <p:txBody>
          <a:bodyPr>
            <a:noAutofit/>
          </a:bodyPr>
          <a:lstStyle/>
          <a:p>
            <a:r>
              <a:rPr lang="cs-CZ" dirty="0"/>
              <a:t>Souhrn situace v sociálních zařízeních pobytových služeb </a:t>
            </a:r>
          </a:p>
        </p:txBody>
      </p:sp>
      <p:graphicFrame>
        <p:nvGraphicFramePr>
          <p:cNvPr id="7" name="Graf 6">
            <a:extLst>
              <a:ext uri="{FF2B5EF4-FFF2-40B4-BE49-F238E27FC236}">
                <a16:creationId xmlns:a16="http://schemas.microsoft.com/office/drawing/2014/main" id="{6EE5A5A9-1D77-4373-8BAE-354735C4B927}"/>
              </a:ext>
            </a:extLst>
          </p:cNvPr>
          <p:cNvGraphicFramePr/>
          <p:nvPr>
            <p:custDataLst>
              <p:tags r:id="rId1"/>
            </p:custDataLst>
          </p:nvPr>
        </p:nvGraphicFramePr>
        <p:xfrm>
          <a:off x="317499" y="1113735"/>
          <a:ext cx="5445129" cy="54151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1" name="Graf 10">
            <a:extLst>
              <a:ext uri="{FF2B5EF4-FFF2-40B4-BE49-F238E27FC236}">
                <a16:creationId xmlns:a16="http://schemas.microsoft.com/office/drawing/2014/main" id="{24F8B5FE-5BCC-438A-9460-39F409715533}"/>
              </a:ext>
            </a:extLst>
          </p:cNvPr>
          <p:cNvGraphicFramePr/>
          <p:nvPr>
            <p:custDataLst>
              <p:tags r:id="rId2"/>
            </p:custDataLst>
          </p:nvPr>
        </p:nvGraphicFramePr>
        <p:xfrm>
          <a:off x="6096000" y="1113736"/>
          <a:ext cx="5543552" cy="54151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8" name="TextovéPole 7">
            <a:extLst>
              <a:ext uri="{FF2B5EF4-FFF2-40B4-BE49-F238E27FC236}">
                <a16:creationId xmlns:a16="http://schemas.microsoft.com/office/drawing/2014/main" id="{34BC6512-09A9-45C7-9C64-6483F36FCDF4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3095626" y="6583202"/>
            <a:ext cx="6372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200" dirty="0"/>
              <a:t>Zdroj: ISIN a ISIN – modul sociálních služeb, </a:t>
            </a:r>
            <a:r>
              <a:rPr lang="cs-CZ" sz="1200" b="1" dirty="0">
                <a:solidFill>
                  <a:srgbClr val="C00000"/>
                </a:solidFill>
              </a:rPr>
              <a:t>stav k 18. 11. 2021</a:t>
            </a:r>
          </a:p>
        </p:txBody>
      </p:sp>
    </p:spTree>
    <p:extLst>
      <p:ext uri="{BB962C8B-B14F-4D97-AF65-F5344CB8AC3E}">
        <p14:creationId xmlns:p14="http://schemas.microsoft.com/office/powerpoint/2010/main" val="39697716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Graf 8">
            <a:extLst>
              <a:ext uri="{FF2B5EF4-FFF2-40B4-BE49-F238E27FC236}">
                <a16:creationId xmlns:a16="http://schemas.microsoft.com/office/drawing/2014/main" id="{A5AC5B58-68B4-4B88-BC43-BA177AD2572A}"/>
              </a:ext>
            </a:extLst>
          </p:cNvPr>
          <p:cNvGraphicFramePr/>
          <p:nvPr>
            <p:custDataLst>
              <p:tags r:id="rId1"/>
            </p:custDataLst>
          </p:nvPr>
        </p:nvGraphicFramePr>
        <p:xfrm>
          <a:off x="6096000" y="1130962"/>
          <a:ext cx="5601341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373"/>
            <a:ext cx="7625669" cy="576000"/>
          </a:xfrm>
        </p:spPr>
        <p:txBody>
          <a:bodyPr>
            <a:noAutofit/>
          </a:bodyPr>
          <a:lstStyle/>
          <a:p>
            <a:r>
              <a:rPr lang="cs-CZ" dirty="0"/>
              <a:t>Souhrn situace v sociálních zařízeních pobytových služeb </a:t>
            </a:r>
          </a:p>
        </p:txBody>
      </p:sp>
      <p:graphicFrame>
        <p:nvGraphicFramePr>
          <p:cNvPr id="5" name="Graf 4">
            <a:extLst>
              <a:ext uri="{FF2B5EF4-FFF2-40B4-BE49-F238E27FC236}">
                <a16:creationId xmlns:a16="http://schemas.microsoft.com/office/drawing/2014/main" id="{2CC91C51-DB83-45AB-9039-0844F5E7892A}"/>
              </a:ext>
            </a:extLst>
          </p:cNvPr>
          <p:cNvGraphicFramePr/>
          <p:nvPr>
            <p:custDataLst>
              <p:tags r:id="rId2"/>
            </p:custDataLst>
          </p:nvPr>
        </p:nvGraphicFramePr>
        <p:xfrm>
          <a:off x="494659" y="1130963"/>
          <a:ext cx="5601341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7" name="TextovéPole 6">
            <a:extLst>
              <a:ext uri="{FF2B5EF4-FFF2-40B4-BE49-F238E27FC236}">
                <a16:creationId xmlns:a16="http://schemas.microsoft.com/office/drawing/2014/main" id="{6D4CE99E-2646-4004-897D-BD3135C0FC18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3083595" y="6581001"/>
            <a:ext cx="6372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200" dirty="0"/>
              <a:t>Zdroj: ISIN a ISIN – modul sociálních služeb, </a:t>
            </a:r>
            <a:r>
              <a:rPr lang="cs-CZ" sz="1200" b="1" dirty="0">
                <a:solidFill>
                  <a:srgbClr val="C00000"/>
                </a:solidFill>
              </a:rPr>
              <a:t>stav k 18. 11. 2021</a:t>
            </a:r>
          </a:p>
        </p:txBody>
      </p:sp>
    </p:spTree>
    <p:extLst>
      <p:ext uri="{BB962C8B-B14F-4D97-AF65-F5344CB8AC3E}">
        <p14:creationId xmlns:p14="http://schemas.microsoft.com/office/powerpoint/2010/main" val="33822800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3DA7FDE-62BA-4179-BA4D-AB192F266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2"/>
            <a:ext cx="7326652" cy="576000"/>
          </a:xfrm>
        </p:spPr>
        <p:txBody>
          <a:bodyPr/>
          <a:lstStyle/>
          <a:p>
            <a:r>
              <a:rPr lang="en-US" dirty="0"/>
              <a:t>Po</a:t>
            </a:r>
            <a:r>
              <a:rPr lang="cs-CZ" dirty="0"/>
              <a:t>čet nově pozitivních klientů v sociálních službách</a:t>
            </a:r>
          </a:p>
        </p:txBody>
      </p:sp>
      <p:graphicFrame>
        <p:nvGraphicFramePr>
          <p:cNvPr id="32" name="Chart 31">
            <a:extLst>
              <a:ext uri="{FF2B5EF4-FFF2-40B4-BE49-F238E27FC236}">
                <a16:creationId xmlns:a16="http://schemas.microsoft.com/office/drawing/2014/main" id="{60173AA5-760E-4890-90E2-16710D92A897}"/>
              </a:ext>
            </a:extLst>
          </p:cNvPr>
          <p:cNvGraphicFramePr/>
          <p:nvPr>
            <p:custDataLst>
              <p:tags r:id="rId1"/>
            </p:custDataLst>
          </p:nvPr>
        </p:nvGraphicFramePr>
        <p:xfrm>
          <a:off x="352338" y="934057"/>
          <a:ext cx="11232858" cy="56122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CBDB047-9B6A-4800-8865-B2F14B9CE230}"/>
              </a:ext>
            </a:extLst>
          </p:cNvPr>
          <p:cNvSpPr txBox="1"/>
          <p:nvPr/>
        </p:nvSpPr>
        <p:spPr>
          <a:xfrm rot="16200000">
            <a:off x="-1182697" y="3135089"/>
            <a:ext cx="3070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Denní počet nových případů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8FB1B2-5954-4917-86E8-05CAC9208F90}"/>
              </a:ext>
            </a:extLst>
          </p:cNvPr>
          <p:cNvSpPr txBox="1"/>
          <p:nvPr/>
        </p:nvSpPr>
        <p:spPr>
          <a:xfrm>
            <a:off x="0" y="597841"/>
            <a:ext cx="34467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dirty="0"/>
              <a:t>Zdroj dat: ISIN a ISIN – modul sociálních služeb</a:t>
            </a:r>
          </a:p>
        </p:txBody>
      </p:sp>
      <p:cxnSp>
        <p:nvCxnSpPr>
          <p:cNvPr id="8" name="Straight Connector 4">
            <a:extLst>
              <a:ext uri="{FF2B5EF4-FFF2-40B4-BE49-F238E27FC236}">
                <a16:creationId xmlns:a16="http://schemas.microsoft.com/office/drawing/2014/main" id="{30006DBE-A660-415B-AEC3-B17DAF8F0BB4}"/>
              </a:ext>
            </a:extLst>
          </p:cNvPr>
          <p:cNvCxnSpPr/>
          <p:nvPr/>
        </p:nvCxnSpPr>
        <p:spPr>
          <a:xfrm>
            <a:off x="8554802" y="1295549"/>
            <a:ext cx="360000" cy="0"/>
          </a:xfrm>
          <a:prstGeom prst="line">
            <a:avLst/>
          </a:prstGeom>
          <a:ln w="19050">
            <a:solidFill>
              <a:srgbClr val="00206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5">
            <a:extLst>
              <a:ext uri="{FF2B5EF4-FFF2-40B4-BE49-F238E27FC236}">
                <a16:creationId xmlns:a16="http://schemas.microsoft.com/office/drawing/2014/main" id="{FE1C6E9E-768E-466F-BF16-2898D9FD2D57}"/>
              </a:ext>
            </a:extLst>
          </p:cNvPr>
          <p:cNvSpPr txBox="1"/>
          <p:nvPr/>
        </p:nvSpPr>
        <p:spPr>
          <a:xfrm>
            <a:off x="8917060" y="1126275"/>
            <a:ext cx="22829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b="1" dirty="0"/>
              <a:t>7 denní klouzavý průměr</a:t>
            </a:r>
          </a:p>
        </p:txBody>
      </p:sp>
    </p:spTree>
    <p:extLst>
      <p:ext uri="{BB962C8B-B14F-4D97-AF65-F5344CB8AC3E}">
        <p14:creationId xmlns:p14="http://schemas.microsoft.com/office/powerpoint/2010/main" val="42858869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3DA7FDE-62BA-4179-BA4D-AB192F266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2"/>
            <a:ext cx="7326652" cy="576000"/>
          </a:xfrm>
        </p:spPr>
        <p:txBody>
          <a:bodyPr/>
          <a:lstStyle/>
          <a:p>
            <a:r>
              <a:rPr lang="en-US" dirty="0"/>
              <a:t>Po</a:t>
            </a:r>
            <a:r>
              <a:rPr lang="cs-CZ" dirty="0"/>
              <a:t>čet nově pozitivních pracovníků v sociálních službách</a:t>
            </a:r>
          </a:p>
        </p:txBody>
      </p:sp>
      <p:graphicFrame>
        <p:nvGraphicFramePr>
          <p:cNvPr id="32" name="Chart 31">
            <a:extLst>
              <a:ext uri="{FF2B5EF4-FFF2-40B4-BE49-F238E27FC236}">
                <a16:creationId xmlns:a16="http://schemas.microsoft.com/office/drawing/2014/main" id="{60173AA5-760E-4890-90E2-16710D92A897}"/>
              </a:ext>
            </a:extLst>
          </p:cNvPr>
          <p:cNvGraphicFramePr/>
          <p:nvPr>
            <p:custDataLst>
              <p:tags r:id="rId1"/>
            </p:custDataLst>
          </p:nvPr>
        </p:nvGraphicFramePr>
        <p:xfrm>
          <a:off x="352338" y="934057"/>
          <a:ext cx="11232858" cy="56122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CBDB047-9B6A-4800-8865-B2F14B9CE230}"/>
              </a:ext>
            </a:extLst>
          </p:cNvPr>
          <p:cNvSpPr txBox="1"/>
          <p:nvPr/>
        </p:nvSpPr>
        <p:spPr>
          <a:xfrm rot="16200000">
            <a:off x="-1182697" y="3135089"/>
            <a:ext cx="3070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Denní počet nových případů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8FB1B2-5954-4917-86E8-05CAC9208F90}"/>
              </a:ext>
            </a:extLst>
          </p:cNvPr>
          <p:cNvSpPr txBox="1"/>
          <p:nvPr/>
        </p:nvSpPr>
        <p:spPr>
          <a:xfrm>
            <a:off x="0" y="597841"/>
            <a:ext cx="34467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dirty="0"/>
              <a:t>Zdroj dat: ISIN a ISIN – modul sociálních služeb</a:t>
            </a:r>
          </a:p>
        </p:txBody>
      </p:sp>
      <p:cxnSp>
        <p:nvCxnSpPr>
          <p:cNvPr id="10" name="Straight Connector 4">
            <a:extLst>
              <a:ext uri="{FF2B5EF4-FFF2-40B4-BE49-F238E27FC236}">
                <a16:creationId xmlns:a16="http://schemas.microsoft.com/office/drawing/2014/main" id="{9D7E5688-CECF-4F5B-A73A-AB5B8E86B898}"/>
              </a:ext>
            </a:extLst>
          </p:cNvPr>
          <p:cNvCxnSpPr/>
          <p:nvPr/>
        </p:nvCxnSpPr>
        <p:spPr>
          <a:xfrm>
            <a:off x="8554802" y="1295549"/>
            <a:ext cx="360000" cy="0"/>
          </a:xfrm>
          <a:prstGeom prst="line">
            <a:avLst/>
          </a:prstGeom>
          <a:ln w="19050">
            <a:solidFill>
              <a:srgbClr val="00206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5">
            <a:extLst>
              <a:ext uri="{FF2B5EF4-FFF2-40B4-BE49-F238E27FC236}">
                <a16:creationId xmlns:a16="http://schemas.microsoft.com/office/drawing/2014/main" id="{86979FC1-366B-46FD-B231-EEADA63DBE0B}"/>
              </a:ext>
            </a:extLst>
          </p:cNvPr>
          <p:cNvSpPr txBox="1"/>
          <p:nvPr/>
        </p:nvSpPr>
        <p:spPr>
          <a:xfrm>
            <a:off x="8917060" y="1126275"/>
            <a:ext cx="22829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b="1" dirty="0"/>
              <a:t>7 denní klouzavý průměr</a:t>
            </a:r>
          </a:p>
        </p:txBody>
      </p:sp>
    </p:spTree>
    <p:extLst>
      <p:ext uri="{BB962C8B-B14F-4D97-AF65-F5344CB8AC3E}">
        <p14:creationId xmlns:p14="http://schemas.microsoft.com/office/powerpoint/2010/main" val="23802081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3DA7FDE-62BA-4179-BA4D-AB192F266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2"/>
            <a:ext cx="7326652" cy="576000"/>
          </a:xfrm>
        </p:spPr>
        <p:txBody>
          <a:bodyPr/>
          <a:lstStyle/>
          <a:p>
            <a:r>
              <a:rPr lang="en-US" dirty="0"/>
              <a:t>Po</a:t>
            </a:r>
            <a:r>
              <a:rPr lang="cs-CZ" dirty="0"/>
              <a:t>čet nově pozitivních osob v sociálních službách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BDB047-9B6A-4800-8865-B2F14B9CE230}"/>
              </a:ext>
            </a:extLst>
          </p:cNvPr>
          <p:cNvSpPr txBox="1"/>
          <p:nvPr/>
        </p:nvSpPr>
        <p:spPr>
          <a:xfrm rot="16200000">
            <a:off x="-1182697" y="3135089"/>
            <a:ext cx="3070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Denní počet nových případů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8FB1B2-5954-4917-86E8-05CAC9208F90}"/>
              </a:ext>
            </a:extLst>
          </p:cNvPr>
          <p:cNvSpPr txBox="1"/>
          <p:nvPr/>
        </p:nvSpPr>
        <p:spPr>
          <a:xfrm>
            <a:off x="0" y="597841"/>
            <a:ext cx="34467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dirty="0"/>
              <a:t>Zdroj dat: ISIN a ISIN – modul sociálních služeb</a:t>
            </a:r>
          </a:p>
        </p:txBody>
      </p:sp>
      <p:graphicFrame>
        <p:nvGraphicFramePr>
          <p:cNvPr id="10" name="Chart 31">
            <a:extLst>
              <a:ext uri="{FF2B5EF4-FFF2-40B4-BE49-F238E27FC236}">
                <a16:creationId xmlns:a16="http://schemas.microsoft.com/office/drawing/2014/main" id="{BE5C8BE7-0F1A-4F58-98DB-BC5FB33B5BD7}"/>
              </a:ext>
            </a:extLst>
          </p:cNvPr>
          <p:cNvGraphicFramePr/>
          <p:nvPr>
            <p:custDataLst>
              <p:tags r:id="rId1"/>
            </p:custDataLst>
          </p:nvPr>
        </p:nvGraphicFramePr>
        <p:xfrm>
          <a:off x="479571" y="969185"/>
          <a:ext cx="11232858" cy="56122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8" name="Straight Connector 4">
            <a:extLst>
              <a:ext uri="{FF2B5EF4-FFF2-40B4-BE49-F238E27FC236}">
                <a16:creationId xmlns:a16="http://schemas.microsoft.com/office/drawing/2014/main" id="{E23433FB-4692-4304-9144-77DE8AA9A529}"/>
              </a:ext>
            </a:extLst>
          </p:cNvPr>
          <p:cNvCxnSpPr/>
          <p:nvPr/>
        </p:nvCxnSpPr>
        <p:spPr>
          <a:xfrm>
            <a:off x="8554802" y="1295549"/>
            <a:ext cx="360000" cy="0"/>
          </a:xfrm>
          <a:prstGeom prst="line">
            <a:avLst/>
          </a:prstGeom>
          <a:ln w="19050">
            <a:solidFill>
              <a:srgbClr val="00206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5">
            <a:extLst>
              <a:ext uri="{FF2B5EF4-FFF2-40B4-BE49-F238E27FC236}">
                <a16:creationId xmlns:a16="http://schemas.microsoft.com/office/drawing/2014/main" id="{792623A3-E899-4D9F-85FF-B10B9C35CD76}"/>
              </a:ext>
            </a:extLst>
          </p:cNvPr>
          <p:cNvSpPr txBox="1"/>
          <p:nvPr/>
        </p:nvSpPr>
        <p:spPr>
          <a:xfrm>
            <a:off x="8917060" y="1126275"/>
            <a:ext cx="22829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b="1" dirty="0"/>
              <a:t>7 denní klouzavý průměr</a:t>
            </a:r>
          </a:p>
        </p:txBody>
      </p:sp>
    </p:spTree>
    <p:extLst>
      <p:ext uri="{BB962C8B-B14F-4D97-AF65-F5344CB8AC3E}">
        <p14:creationId xmlns:p14="http://schemas.microsoft.com/office/powerpoint/2010/main" val="17784143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EE551CD-5D1A-483F-AF1A-60889BEEC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89" y="2"/>
            <a:ext cx="8495561" cy="576000"/>
          </a:xfrm>
        </p:spPr>
        <p:txBody>
          <a:bodyPr/>
          <a:lstStyle/>
          <a:p>
            <a:r>
              <a:rPr lang="en-US" dirty="0"/>
              <a:t>Po</a:t>
            </a:r>
            <a:r>
              <a:rPr lang="cs-CZ" dirty="0"/>
              <a:t>čet nově pozitivních pracovníků a klientů v sociálních službách</a:t>
            </a:r>
          </a:p>
        </p:txBody>
      </p:sp>
      <p:sp>
        <p:nvSpPr>
          <p:cNvPr id="5" name="TextBox 6">
            <a:extLst>
              <a:ext uri="{FF2B5EF4-FFF2-40B4-BE49-F238E27FC236}">
                <a16:creationId xmlns:a16="http://schemas.microsoft.com/office/drawing/2014/main" id="{17B4FBDD-84FD-46F8-8DE6-0DA2912BA53C}"/>
              </a:ext>
            </a:extLst>
          </p:cNvPr>
          <p:cNvSpPr txBox="1"/>
          <p:nvPr/>
        </p:nvSpPr>
        <p:spPr>
          <a:xfrm>
            <a:off x="136358" y="674385"/>
            <a:ext cx="34467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dirty="0"/>
              <a:t>Zdroj dat: ISIN a ISIN – modul sociálních služeb</a:t>
            </a:r>
          </a:p>
        </p:txBody>
      </p:sp>
      <p:graphicFrame>
        <p:nvGraphicFramePr>
          <p:cNvPr id="6" name="Tabulka 3">
            <a:extLst>
              <a:ext uri="{FF2B5EF4-FFF2-40B4-BE49-F238E27FC236}">
                <a16:creationId xmlns:a16="http://schemas.microsoft.com/office/drawing/2014/main" id="{53E0F6FE-76CB-4C62-8B30-56DAF497A36E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36358" y="948263"/>
          <a:ext cx="11895220" cy="56548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8790">
                  <a:extLst>
                    <a:ext uri="{9D8B030D-6E8A-4147-A177-3AD203B41FA5}">
                      <a16:colId xmlns:a16="http://schemas.microsoft.com/office/drawing/2014/main" val="3047479697"/>
                    </a:ext>
                  </a:extLst>
                </a:gridCol>
                <a:gridCol w="356881">
                  <a:extLst>
                    <a:ext uri="{9D8B030D-6E8A-4147-A177-3AD203B41FA5}">
                      <a16:colId xmlns:a16="http://schemas.microsoft.com/office/drawing/2014/main" val="2271781488"/>
                    </a:ext>
                  </a:extLst>
                </a:gridCol>
                <a:gridCol w="356881">
                  <a:extLst>
                    <a:ext uri="{9D8B030D-6E8A-4147-A177-3AD203B41FA5}">
                      <a16:colId xmlns:a16="http://schemas.microsoft.com/office/drawing/2014/main" val="314435670"/>
                    </a:ext>
                  </a:extLst>
                </a:gridCol>
                <a:gridCol w="356881">
                  <a:extLst>
                    <a:ext uri="{9D8B030D-6E8A-4147-A177-3AD203B41FA5}">
                      <a16:colId xmlns:a16="http://schemas.microsoft.com/office/drawing/2014/main" val="1763857932"/>
                    </a:ext>
                  </a:extLst>
                </a:gridCol>
                <a:gridCol w="356881">
                  <a:extLst>
                    <a:ext uri="{9D8B030D-6E8A-4147-A177-3AD203B41FA5}">
                      <a16:colId xmlns:a16="http://schemas.microsoft.com/office/drawing/2014/main" val="325181686"/>
                    </a:ext>
                  </a:extLst>
                </a:gridCol>
                <a:gridCol w="356881">
                  <a:extLst>
                    <a:ext uri="{9D8B030D-6E8A-4147-A177-3AD203B41FA5}">
                      <a16:colId xmlns:a16="http://schemas.microsoft.com/office/drawing/2014/main" val="1571136039"/>
                    </a:ext>
                  </a:extLst>
                </a:gridCol>
                <a:gridCol w="356881">
                  <a:extLst>
                    <a:ext uri="{9D8B030D-6E8A-4147-A177-3AD203B41FA5}">
                      <a16:colId xmlns:a16="http://schemas.microsoft.com/office/drawing/2014/main" val="3539305636"/>
                    </a:ext>
                  </a:extLst>
                </a:gridCol>
                <a:gridCol w="356881">
                  <a:extLst>
                    <a:ext uri="{9D8B030D-6E8A-4147-A177-3AD203B41FA5}">
                      <a16:colId xmlns:a16="http://schemas.microsoft.com/office/drawing/2014/main" val="2277257797"/>
                    </a:ext>
                  </a:extLst>
                </a:gridCol>
                <a:gridCol w="356881">
                  <a:extLst>
                    <a:ext uri="{9D8B030D-6E8A-4147-A177-3AD203B41FA5}">
                      <a16:colId xmlns:a16="http://schemas.microsoft.com/office/drawing/2014/main" val="3625593324"/>
                    </a:ext>
                  </a:extLst>
                </a:gridCol>
                <a:gridCol w="356881">
                  <a:extLst>
                    <a:ext uri="{9D8B030D-6E8A-4147-A177-3AD203B41FA5}">
                      <a16:colId xmlns:a16="http://schemas.microsoft.com/office/drawing/2014/main" val="688367503"/>
                    </a:ext>
                  </a:extLst>
                </a:gridCol>
                <a:gridCol w="356881">
                  <a:extLst>
                    <a:ext uri="{9D8B030D-6E8A-4147-A177-3AD203B41FA5}">
                      <a16:colId xmlns:a16="http://schemas.microsoft.com/office/drawing/2014/main" val="2271328030"/>
                    </a:ext>
                  </a:extLst>
                </a:gridCol>
                <a:gridCol w="356881">
                  <a:extLst>
                    <a:ext uri="{9D8B030D-6E8A-4147-A177-3AD203B41FA5}">
                      <a16:colId xmlns:a16="http://schemas.microsoft.com/office/drawing/2014/main" val="192388027"/>
                    </a:ext>
                  </a:extLst>
                </a:gridCol>
                <a:gridCol w="356881">
                  <a:extLst>
                    <a:ext uri="{9D8B030D-6E8A-4147-A177-3AD203B41FA5}">
                      <a16:colId xmlns:a16="http://schemas.microsoft.com/office/drawing/2014/main" val="3550907162"/>
                    </a:ext>
                  </a:extLst>
                </a:gridCol>
                <a:gridCol w="356881">
                  <a:extLst>
                    <a:ext uri="{9D8B030D-6E8A-4147-A177-3AD203B41FA5}">
                      <a16:colId xmlns:a16="http://schemas.microsoft.com/office/drawing/2014/main" val="3480803464"/>
                    </a:ext>
                  </a:extLst>
                </a:gridCol>
                <a:gridCol w="356881">
                  <a:extLst>
                    <a:ext uri="{9D8B030D-6E8A-4147-A177-3AD203B41FA5}">
                      <a16:colId xmlns:a16="http://schemas.microsoft.com/office/drawing/2014/main" val="1836441410"/>
                    </a:ext>
                  </a:extLst>
                </a:gridCol>
                <a:gridCol w="356881">
                  <a:extLst>
                    <a:ext uri="{9D8B030D-6E8A-4147-A177-3AD203B41FA5}">
                      <a16:colId xmlns:a16="http://schemas.microsoft.com/office/drawing/2014/main" val="2391611248"/>
                    </a:ext>
                  </a:extLst>
                </a:gridCol>
                <a:gridCol w="356881">
                  <a:extLst>
                    <a:ext uri="{9D8B030D-6E8A-4147-A177-3AD203B41FA5}">
                      <a16:colId xmlns:a16="http://schemas.microsoft.com/office/drawing/2014/main" val="3839918417"/>
                    </a:ext>
                  </a:extLst>
                </a:gridCol>
                <a:gridCol w="356881">
                  <a:extLst>
                    <a:ext uri="{9D8B030D-6E8A-4147-A177-3AD203B41FA5}">
                      <a16:colId xmlns:a16="http://schemas.microsoft.com/office/drawing/2014/main" val="3617351457"/>
                    </a:ext>
                  </a:extLst>
                </a:gridCol>
                <a:gridCol w="356881">
                  <a:extLst>
                    <a:ext uri="{9D8B030D-6E8A-4147-A177-3AD203B41FA5}">
                      <a16:colId xmlns:a16="http://schemas.microsoft.com/office/drawing/2014/main" val="3761139449"/>
                    </a:ext>
                  </a:extLst>
                </a:gridCol>
                <a:gridCol w="356881">
                  <a:extLst>
                    <a:ext uri="{9D8B030D-6E8A-4147-A177-3AD203B41FA5}">
                      <a16:colId xmlns:a16="http://schemas.microsoft.com/office/drawing/2014/main" val="3448031023"/>
                    </a:ext>
                  </a:extLst>
                </a:gridCol>
                <a:gridCol w="356881">
                  <a:extLst>
                    <a:ext uri="{9D8B030D-6E8A-4147-A177-3AD203B41FA5}">
                      <a16:colId xmlns:a16="http://schemas.microsoft.com/office/drawing/2014/main" val="1245696759"/>
                    </a:ext>
                  </a:extLst>
                </a:gridCol>
                <a:gridCol w="356881">
                  <a:extLst>
                    <a:ext uri="{9D8B030D-6E8A-4147-A177-3AD203B41FA5}">
                      <a16:colId xmlns:a16="http://schemas.microsoft.com/office/drawing/2014/main" val="4234486556"/>
                    </a:ext>
                  </a:extLst>
                </a:gridCol>
                <a:gridCol w="356881">
                  <a:extLst>
                    <a:ext uri="{9D8B030D-6E8A-4147-A177-3AD203B41FA5}">
                      <a16:colId xmlns:a16="http://schemas.microsoft.com/office/drawing/2014/main" val="3479360587"/>
                    </a:ext>
                  </a:extLst>
                </a:gridCol>
                <a:gridCol w="356881">
                  <a:extLst>
                    <a:ext uri="{9D8B030D-6E8A-4147-A177-3AD203B41FA5}">
                      <a16:colId xmlns:a16="http://schemas.microsoft.com/office/drawing/2014/main" val="2973468614"/>
                    </a:ext>
                  </a:extLst>
                </a:gridCol>
                <a:gridCol w="356881">
                  <a:extLst>
                    <a:ext uri="{9D8B030D-6E8A-4147-A177-3AD203B41FA5}">
                      <a16:colId xmlns:a16="http://schemas.microsoft.com/office/drawing/2014/main" val="1254722975"/>
                    </a:ext>
                  </a:extLst>
                </a:gridCol>
                <a:gridCol w="356881">
                  <a:extLst>
                    <a:ext uri="{9D8B030D-6E8A-4147-A177-3AD203B41FA5}">
                      <a16:colId xmlns:a16="http://schemas.microsoft.com/office/drawing/2014/main" val="2146802987"/>
                    </a:ext>
                  </a:extLst>
                </a:gridCol>
                <a:gridCol w="356881">
                  <a:extLst>
                    <a:ext uri="{9D8B030D-6E8A-4147-A177-3AD203B41FA5}">
                      <a16:colId xmlns:a16="http://schemas.microsoft.com/office/drawing/2014/main" val="6635052"/>
                    </a:ext>
                  </a:extLst>
                </a:gridCol>
                <a:gridCol w="356881">
                  <a:extLst>
                    <a:ext uri="{9D8B030D-6E8A-4147-A177-3AD203B41FA5}">
                      <a16:colId xmlns:a16="http://schemas.microsoft.com/office/drawing/2014/main" val="629925830"/>
                    </a:ext>
                  </a:extLst>
                </a:gridCol>
                <a:gridCol w="356881">
                  <a:extLst>
                    <a:ext uri="{9D8B030D-6E8A-4147-A177-3AD203B41FA5}">
                      <a16:colId xmlns:a16="http://schemas.microsoft.com/office/drawing/2014/main" val="2698107976"/>
                    </a:ext>
                  </a:extLst>
                </a:gridCol>
                <a:gridCol w="356881">
                  <a:extLst>
                    <a:ext uri="{9D8B030D-6E8A-4147-A177-3AD203B41FA5}">
                      <a16:colId xmlns:a16="http://schemas.microsoft.com/office/drawing/2014/main" val="4234489596"/>
                    </a:ext>
                  </a:extLst>
                </a:gridCol>
                <a:gridCol w="356881">
                  <a:extLst>
                    <a:ext uri="{9D8B030D-6E8A-4147-A177-3AD203B41FA5}">
                      <a16:colId xmlns:a16="http://schemas.microsoft.com/office/drawing/2014/main" val="1871110924"/>
                    </a:ext>
                  </a:extLst>
                </a:gridCol>
              </a:tblGrid>
              <a:tr h="602422"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 anchor="ctr"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1200" dirty="0"/>
                        <a:t>Září 2020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1200" dirty="0"/>
                        <a:t>Říjen 2020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1200" dirty="0"/>
                        <a:t>Listopad 2020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1200" dirty="0"/>
                        <a:t>Prosinec 2020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1200" dirty="0"/>
                        <a:t>Leden 2021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cs-CZ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Únor 2021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cs-CZ" sz="1400" b="0" dirty="0"/>
                    </a:p>
                  </a:txBody>
                  <a:tcPr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cs-CZ" sz="11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Březen 2021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Duben 2021</a:t>
                      </a:r>
                      <a:endParaRPr lang="cs-CZ" sz="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cs-CZ" sz="1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Květen</a:t>
                      </a:r>
                      <a:br>
                        <a:rPr lang="cs-CZ" sz="11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cs-CZ" sz="11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2021</a:t>
                      </a:r>
                      <a:endParaRPr lang="cs-CZ" sz="1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7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Červen</a:t>
                      </a:r>
                      <a:br>
                        <a:rPr lang="cs-CZ" sz="11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cs-CZ" sz="11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2021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3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Červenec 2021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7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Srpen</a:t>
                      </a:r>
                      <a:br>
                        <a:rPr lang="cs-CZ" sz="11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cs-CZ" sz="11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2021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3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1200" dirty="0"/>
                        <a:t>Září 2021</a:t>
                      </a:r>
                      <a:endParaRPr lang="cs-CZ" sz="800" dirty="0"/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Říjen 2021</a:t>
                      </a:r>
                      <a:endParaRPr kumimoji="0" lang="cs-CZ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cs-CZ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Listopad 2021</a:t>
                      </a:r>
                      <a:endParaRPr kumimoji="0" lang="cs-CZ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800" dirty="0"/>
                        <a:t>– do 18.11.</a:t>
                      </a:r>
                      <a:endParaRPr kumimoji="0" lang="cs-CZ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cs-CZ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2365609"/>
                  </a:ext>
                </a:extLst>
              </a:tr>
              <a:tr h="317064">
                <a:tc>
                  <a:txBody>
                    <a:bodyPr/>
                    <a:lstStyle/>
                    <a:p>
                      <a:endParaRPr lang="cs-CZ" sz="1200" dirty="0"/>
                    </a:p>
                  </a:txBody>
                  <a:tcPr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280528"/>
                  </a:ext>
                </a:extLst>
              </a:tr>
              <a:tr h="299588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Hlavní město Praha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213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442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198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509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272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718626163"/>
                  </a:ext>
                </a:extLst>
              </a:tr>
              <a:tr h="299588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1748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23884216"/>
                  </a:ext>
                </a:extLst>
              </a:tr>
              <a:tr h="299588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Jihočeský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01331205"/>
                  </a:ext>
                </a:extLst>
              </a:tr>
              <a:tr h="299588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Plzeňský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89182480"/>
                  </a:ext>
                </a:extLst>
              </a:tr>
              <a:tr h="299588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Karlovarský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61071944"/>
                  </a:ext>
                </a:extLst>
              </a:tr>
              <a:tr h="299588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Ústecký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97107956"/>
                  </a:ext>
                </a:extLst>
              </a:tr>
              <a:tr h="299588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Liberecký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50750352"/>
                  </a:ext>
                </a:extLst>
              </a:tr>
              <a:tr h="390386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Královéhradecký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99752620"/>
                  </a:ext>
                </a:extLst>
              </a:tr>
              <a:tr h="299588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Pardubický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25061497"/>
                  </a:ext>
                </a:extLst>
              </a:tr>
              <a:tr h="299588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Kraj Vysočina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56524218"/>
                  </a:ext>
                </a:extLst>
              </a:tr>
              <a:tr h="299588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Jihomoravský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27203803"/>
                  </a:ext>
                </a:extLst>
              </a:tr>
              <a:tr h="299588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Olomoucký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32720954"/>
                  </a:ext>
                </a:extLst>
              </a:tr>
              <a:tr h="299588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Zlínský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06938670"/>
                  </a:ext>
                </a:extLst>
              </a:tr>
              <a:tr h="390386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13666540"/>
                  </a:ext>
                </a:extLst>
              </a:tr>
              <a:tr h="299588">
                <a:tc>
                  <a:txBody>
                    <a:bodyPr/>
                    <a:lstStyle/>
                    <a:p>
                      <a:pPr algn="l" fontAlgn="b"/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Celkový součet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6289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4135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8028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2345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3555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3119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848228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35974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3DA7FDE-62BA-4179-BA4D-AB192F266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2"/>
            <a:ext cx="7326652" cy="576000"/>
          </a:xfrm>
        </p:spPr>
        <p:txBody>
          <a:bodyPr/>
          <a:lstStyle/>
          <a:p>
            <a:r>
              <a:rPr lang="en-US" dirty="0"/>
              <a:t>Po</a:t>
            </a:r>
            <a:r>
              <a:rPr lang="cs-CZ" dirty="0"/>
              <a:t>čet zemřelých klientů v sociálních službách</a:t>
            </a:r>
          </a:p>
        </p:txBody>
      </p:sp>
      <p:graphicFrame>
        <p:nvGraphicFramePr>
          <p:cNvPr id="32" name="Chart 31">
            <a:extLst>
              <a:ext uri="{FF2B5EF4-FFF2-40B4-BE49-F238E27FC236}">
                <a16:creationId xmlns:a16="http://schemas.microsoft.com/office/drawing/2014/main" id="{60173AA5-760E-4890-90E2-16710D92A897}"/>
              </a:ext>
            </a:extLst>
          </p:cNvPr>
          <p:cNvGraphicFramePr/>
          <p:nvPr>
            <p:custDataLst>
              <p:tags r:id="rId1"/>
            </p:custDataLst>
          </p:nvPr>
        </p:nvGraphicFramePr>
        <p:xfrm>
          <a:off x="352338" y="934057"/>
          <a:ext cx="11232858" cy="56122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CBDB047-9B6A-4800-8865-B2F14B9CE230}"/>
              </a:ext>
            </a:extLst>
          </p:cNvPr>
          <p:cNvSpPr txBox="1"/>
          <p:nvPr/>
        </p:nvSpPr>
        <p:spPr>
          <a:xfrm rot="16200000">
            <a:off x="-1201932" y="3135089"/>
            <a:ext cx="3108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Denní počet nově zemřelých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8FB1B2-5954-4917-86E8-05CAC9208F90}"/>
              </a:ext>
            </a:extLst>
          </p:cNvPr>
          <p:cNvSpPr txBox="1"/>
          <p:nvPr/>
        </p:nvSpPr>
        <p:spPr>
          <a:xfrm>
            <a:off x="0" y="597841"/>
            <a:ext cx="34467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dirty="0"/>
              <a:t>Zdroj dat: ISIN a ISIN – modul sociálních služeb</a:t>
            </a:r>
          </a:p>
        </p:txBody>
      </p:sp>
      <p:cxnSp>
        <p:nvCxnSpPr>
          <p:cNvPr id="8" name="Straight Connector 4">
            <a:extLst>
              <a:ext uri="{FF2B5EF4-FFF2-40B4-BE49-F238E27FC236}">
                <a16:creationId xmlns:a16="http://schemas.microsoft.com/office/drawing/2014/main" id="{FA40DFCF-4D37-4845-98CB-EE8BCD3CF07B}"/>
              </a:ext>
            </a:extLst>
          </p:cNvPr>
          <p:cNvCxnSpPr/>
          <p:nvPr/>
        </p:nvCxnSpPr>
        <p:spPr>
          <a:xfrm>
            <a:off x="8554802" y="1295549"/>
            <a:ext cx="360000" cy="0"/>
          </a:xfrm>
          <a:prstGeom prst="line">
            <a:avLst/>
          </a:prstGeom>
          <a:ln w="19050">
            <a:solidFill>
              <a:srgbClr val="00206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5">
            <a:extLst>
              <a:ext uri="{FF2B5EF4-FFF2-40B4-BE49-F238E27FC236}">
                <a16:creationId xmlns:a16="http://schemas.microsoft.com/office/drawing/2014/main" id="{FE5136B3-EEEC-483C-9FC4-B83BA247145B}"/>
              </a:ext>
            </a:extLst>
          </p:cNvPr>
          <p:cNvSpPr txBox="1"/>
          <p:nvPr/>
        </p:nvSpPr>
        <p:spPr>
          <a:xfrm>
            <a:off x="8917060" y="1126275"/>
            <a:ext cx="22829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b="1" dirty="0"/>
              <a:t>7 denní klouzavý průměr</a:t>
            </a:r>
          </a:p>
        </p:txBody>
      </p:sp>
    </p:spTree>
    <p:extLst>
      <p:ext uri="{BB962C8B-B14F-4D97-AF65-F5344CB8AC3E}">
        <p14:creationId xmlns:p14="http://schemas.microsoft.com/office/powerpoint/2010/main" val="2615443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1CFAC55-E7BE-4475-808A-CF41E6184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719673" cy="576000"/>
          </a:xfrm>
        </p:spPr>
        <p:txBody>
          <a:bodyPr/>
          <a:lstStyle/>
          <a:p>
            <a:r>
              <a:rPr lang="cs-CZ" dirty="0"/>
              <a:t>Úvod – zdroje dat a koncepce analýz </a:t>
            </a:r>
          </a:p>
        </p:txBody>
      </p:sp>
      <p:pic>
        <p:nvPicPr>
          <p:cNvPr id="12" name="Obrázek 11"/>
          <p:cNvPicPr>
            <a:picLocks noChangeAspect="1"/>
          </p:cNvPicPr>
          <p:nvPr/>
        </p:nvPicPr>
        <p:blipFill rotWithShape="1">
          <a:blip r:embed="rId2"/>
          <a:srcRect l="29757"/>
          <a:stretch/>
        </p:blipFill>
        <p:spPr>
          <a:xfrm>
            <a:off x="1762433" y="4150796"/>
            <a:ext cx="2770419" cy="2283052"/>
          </a:xfrm>
          <a:prstGeom prst="rect">
            <a:avLst/>
          </a:prstGeom>
        </p:spPr>
      </p:pic>
      <p:pic>
        <p:nvPicPr>
          <p:cNvPr id="13" name="Obrázek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6201" y="896112"/>
            <a:ext cx="3168556" cy="2484490"/>
          </a:xfrm>
          <a:prstGeom prst="rect">
            <a:avLst/>
          </a:prstGeom>
        </p:spPr>
      </p:pic>
      <p:sp>
        <p:nvSpPr>
          <p:cNvPr id="14" name="Šipka nahoru, doprava i doleva 13"/>
          <p:cNvSpPr/>
          <p:nvPr/>
        </p:nvSpPr>
        <p:spPr>
          <a:xfrm rot="16200000">
            <a:off x="-2074261" y="3478063"/>
            <a:ext cx="6194017" cy="467360"/>
          </a:xfrm>
          <a:prstGeom prst="leftRightUpArrow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5" name="Nadpis 5">
            <a:extLst>
              <a:ext uri="{FF2B5EF4-FFF2-40B4-BE49-F238E27FC236}">
                <a16:creationId xmlns:a16="http://schemas.microsoft.com/office/drawing/2014/main" id="{8181A883-E687-47DC-A882-8FB561F92926}"/>
              </a:ext>
            </a:extLst>
          </p:cNvPr>
          <p:cNvSpPr txBox="1">
            <a:spLocks/>
          </p:cNvSpPr>
          <p:nvPr/>
        </p:nvSpPr>
        <p:spPr>
          <a:xfrm rot="16200000">
            <a:off x="-2606131" y="3332358"/>
            <a:ext cx="5971034" cy="7587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2E5982"/>
                </a:solidFill>
                <a:effectLst/>
                <a:uLnTx/>
                <a:uFillTx/>
                <a:latin typeface="Roboto" pitchFamily="2" charset="0"/>
                <a:ea typeface="Roboto" pitchFamily="2" charset="0"/>
                <a:cs typeface="+mj-cs"/>
              </a:rPr>
              <a:t>COVID-19: </a:t>
            </a:r>
            <a:r>
              <a:rPr lang="cs-CZ" sz="1800" b="1" dirty="0">
                <a:solidFill>
                  <a:srgbClr val="2E5982"/>
                </a:solidFill>
                <a:latin typeface="Roboto" pitchFamily="2" charset="0"/>
                <a:ea typeface="Roboto" pitchFamily="2" charset="0"/>
              </a:rPr>
              <a:t>Komponenty informačního systému </a:t>
            </a: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srgbClr val="2E5982"/>
                </a:solidFill>
                <a:effectLst/>
                <a:uLnTx/>
                <a:uFillTx/>
                <a:latin typeface="Roboto" pitchFamily="2" charset="0"/>
                <a:ea typeface="Roboto" pitchFamily="2" charset="0"/>
                <a:cs typeface="+mj-cs"/>
              </a:rPr>
              <a:t>pokrývají individuální</a:t>
            </a:r>
            <a:r>
              <a:rPr kumimoji="0" lang="cs-CZ" sz="1800" b="0" i="0" u="none" strike="noStrike" kern="1200" cap="none" spc="0" normalizeH="0" noProof="0" dirty="0">
                <a:ln>
                  <a:noFill/>
                </a:ln>
                <a:solidFill>
                  <a:srgbClr val="2E5982"/>
                </a:solidFill>
                <a:effectLst/>
                <a:uLnTx/>
                <a:uFillTx/>
                <a:latin typeface="Roboto" pitchFamily="2" charset="0"/>
                <a:ea typeface="Roboto" pitchFamily="2" charset="0"/>
                <a:cs typeface="+mj-cs"/>
              </a:rPr>
              <a:t> záznamy o nákaze i šetření ohnisek</a:t>
            </a: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srgbClr val="2E5982"/>
              </a:solidFill>
              <a:effectLst/>
              <a:uLnTx/>
              <a:uFillTx/>
              <a:latin typeface="Roboto" pitchFamily="2" charset="0"/>
              <a:ea typeface="Roboto" pitchFamily="2" charset="0"/>
              <a:cs typeface="+mj-cs"/>
            </a:endParaRPr>
          </a:p>
        </p:txBody>
      </p:sp>
      <p:sp>
        <p:nvSpPr>
          <p:cNvPr id="16" name="Nadpis 5">
            <a:extLst>
              <a:ext uri="{FF2B5EF4-FFF2-40B4-BE49-F238E27FC236}">
                <a16:creationId xmlns:a16="http://schemas.microsoft.com/office/drawing/2014/main" id="{8181A883-E687-47DC-A882-8FB561F92926}"/>
              </a:ext>
            </a:extLst>
          </p:cNvPr>
          <p:cNvSpPr txBox="1">
            <a:spLocks/>
          </p:cNvSpPr>
          <p:nvPr/>
        </p:nvSpPr>
        <p:spPr>
          <a:xfrm rot="19492727">
            <a:off x="4215712" y="1258975"/>
            <a:ext cx="2681764" cy="758771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 pitchFamily="2" charset="0"/>
                <a:ea typeface="Roboto" pitchFamily="2" charset="0"/>
                <a:cs typeface="+mj-cs"/>
              </a:rPr>
              <a:t>Epidemická šetření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 pitchFamily="2" charset="0"/>
                <a:ea typeface="Roboto" pitchFamily="2" charset="0"/>
                <a:cs typeface="+mj-cs"/>
              </a:rPr>
              <a:t>a záznamy o ohniscích </a:t>
            </a: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 pitchFamily="2" charset="0"/>
              <a:ea typeface="Roboto" pitchFamily="2" charset="0"/>
              <a:cs typeface="+mj-cs"/>
            </a:endParaRPr>
          </a:p>
        </p:txBody>
      </p:sp>
      <p:sp>
        <p:nvSpPr>
          <p:cNvPr id="22" name="Nadpis 5">
            <a:extLst>
              <a:ext uri="{FF2B5EF4-FFF2-40B4-BE49-F238E27FC236}">
                <a16:creationId xmlns:a16="http://schemas.microsoft.com/office/drawing/2014/main" id="{8181A883-E687-47DC-A882-8FB561F92926}"/>
              </a:ext>
            </a:extLst>
          </p:cNvPr>
          <p:cNvSpPr txBox="1">
            <a:spLocks/>
          </p:cNvSpPr>
          <p:nvPr/>
        </p:nvSpPr>
        <p:spPr>
          <a:xfrm rot="19477356">
            <a:off x="4103084" y="4232334"/>
            <a:ext cx="2681764" cy="758771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 pitchFamily="2" charset="0"/>
                <a:ea typeface="Roboto" pitchFamily="2" charset="0"/>
                <a:cs typeface="+mj-cs"/>
              </a:rPr>
              <a:t>Centrální systém ISIN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 pitchFamily="2" charset="0"/>
                <a:ea typeface="Roboto" pitchFamily="2" charset="0"/>
                <a:cs typeface="+mj-cs"/>
              </a:rPr>
              <a:t>a jeho komponenty </a:t>
            </a: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 pitchFamily="2" charset="0"/>
              <a:ea typeface="Roboto" pitchFamily="2" charset="0"/>
              <a:cs typeface="+mj-cs"/>
            </a:endParaRPr>
          </a:p>
        </p:txBody>
      </p:sp>
      <p:sp>
        <p:nvSpPr>
          <p:cNvPr id="3" name="TextovéPole 2"/>
          <p:cNvSpPr txBox="1"/>
          <p:nvPr/>
        </p:nvSpPr>
        <p:spPr>
          <a:xfrm>
            <a:off x="5788152" y="4746649"/>
            <a:ext cx="597103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Individuální hlášení o nákaze v sociálních zařízeních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Individuální data o nákazách klientů a pracovníků sociálních zařízení. Zdrojem dat je Informační systém infekčních nemocí a jeho modul vyvinutý pro pobytová sociální zřízení. </a:t>
            </a:r>
            <a:r>
              <a:rPr lang="cs-CZ" sz="1600" dirty="0">
                <a:solidFill>
                  <a:srgbClr val="000000"/>
                </a:solidFill>
                <a:latin typeface="Arial" panose="020B0604020202020204"/>
              </a:rPr>
              <a:t>Záznam o nákaze 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nemusí být nutně spojen s konkrétním ohniskem, jde o nezávislý paralelní zdroj dat.</a:t>
            </a:r>
            <a:r>
              <a:rPr kumimoji="0" lang="cs-CZ" sz="16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Zejména nákaza pracovníků 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může proběhnout v rodině, v běžném životě, při volnočasových aktivitách, …. </a:t>
            </a:r>
          </a:p>
        </p:txBody>
      </p:sp>
      <p:sp>
        <p:nvSpPr>
          <p:cNvPr id="23" name="TextovéPole 22"/>
          <p:cNvSpPr txBox="1"/>
          <p:nvPr/>
        </p:nvSpPr>
        <p:spPr>
          <a:xfrm>
            <a:off x="6263640" y="1638360"/>
            <a:ext cx="51480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Identifikace</a:t>
            </a:r>
            <a:r>
              <a:rPr kumimoji="0" lang="cs-CZ" sz="1600" b="1" i="0" u="none" strike="noStrike" kern="120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ohnisek nákazy při šetřeních KHS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Ohniska nákazy a jejich identifikace, velikost a rozsah. Popis sociálních zařízení jako možného zdroje šíření nákazy s identifikací rozsahu tohoto šíření. Srovnání rizikovosti s jinými typy ohnisek, provozů a aktivit. Výstup epidemických šetření KHS. </a:t>
            </a:r>
          </a:p>
        </p:txBody>
      </p:sp>
    </p:spTree>
    <p:extLst>
      <p:ext uri="{BB962C8B-B14F-4D97-AF65-F5344CB8AC3E}">
        <p14:creationId xmlns:p14="http://schemas.microsoft.com/office/powerpoint/2010/main" val="915951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EE551CD-5D1A-483F-AF1A-60889BEEC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89" y="2"/>
            <a:ext cx="8495561" cy="576000"/>
          </a:xfrm>
        </p:spPr>
        <p:txBody>
          <a:bodyPr/>
          <a:lstStyle/>
          <a:p>
            <a:r>
              <a:rPr lang="en-US" dirty="0"/>
              <a:t>Po</a:t>
            </a:r>
            <a:r>
              <a:rPr lang="cs-CZ" dirty="0"/>
              <a:t>čet zemřelých klientů a pracovníků v sociálních službách</a:t>
            </a:r>
          </a:p>
        </p:txBody>
      </p:sp>
      <p:sp>
        <p:nvSpPr>
          <p:cNvPr id="5" name="TextBox 6">
            <a:extLst>
              <a:ext uri="{FF2B5EF4-FFF2-40B4-BE49-F238E27FC236}">
                <a16:creationId xmlns:a16="http://schemas.microsoft.com/office/drawing/2014/main" id="{17B4FBDD-84FD-46F8-8DE6-0DA2912BA53C}"/>
              </a:ext>
            </a:extLst>
          </p:cNvPr>
          <p:cNvSpPr txBox="1"/>
          <p:nvPr/>
        </p:nvSpPr>
        <p:spPr>
          <a:xfrm>
            <a:off x="136358" y="674385"/>
            <a:ext cx="34467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dirty="0"/>
              <a:t>Zdroj dat: ISIN a ISIN – modul sociálních služeb</a:t>
            </a:r>
          </a:p>
        </p:txBody>
      </p:sp>
      <p:graphicFrame>
        <p:nvGraphicFramePr>
          <p:cNvPr id="6" name="Tabulka 3">
            <a:extLst>
              <a:ext uri="{FF2B5EF4-FFF2-40B4-BE49-F238E27FC236}">
                <a16:creationId xmlns:a16="http://schemas.microsoft.com/office/drawing/2014/main" id="{53E0F6FE-76CB-4C62-8B30-56DAF497A36E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36358" y="948263"/>
          <a:ext cx="11895220" cy="56548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8790">
                  <a:extLst>
                    <a:ext uri="{9D8B030D-6E8A-4147-A177-3AD203B41FA5}">
                      <a16:colId xmlns:a16="http://schemas.microsoft.com/office/drawing/2014/main" val="3047479697"/>
                    </a:ext>
                  </a:extLst>
                </a:gridCol>
                <a:gridCol w="356881">
                  <a:extLst>
                    <a:ext uri="{9D8B030D-6E8A-4147-A177-3AD203B41FA5}">
                      <a16:colId xmlns:a16="http://schemas.microsoft.com/office/drawing/2014/main" val="2271781488"/>
                    </a:ext>
                  </a:extLst>
                </a:gridCol>
                <a:gridCol w="356881">
                  <a:extLst>
                    <a:ext uri="{9D8B030D-6E8A-4147-A177-3AD203B41FA5}">
                      <a16:colId xmlns:a16="http://schemas.microsoft.com/office/drawing/2014/main" val="314435670"/>
                    </a:ext>
                  </a:extLst>
                </a:gridCol>
                <a:gridCol w="356881">
                  <a:extLst>
                    <a:ext uri="{9D8B030D-6E8A-4147-A177-3AD203B41FA5}">
                      <a16:colId xmlns:a16="http://schemas.microsoft.com/office/drawing/2014/main" val="1763857932"/>
                    </a:ext>
                  </a:extLst>
                </a:gridCol>
                <a:gridCol w="356881">
                  <a:extLst>
                    <a:ext uri="{9D8B030D-6E8A-4147-A177-3AD203B41FA5}">
                      <a16:colId xmlns:a16="http://schemas.microsoft.com/office/drawing/2014/main" val="325181686"/>
                    </a:ext>
                  </a:extLst>
                </a:gridCol>
                <a:gridCol w="356881">
                  <a:extLst>
                    <a:ext uri="{9D8B030D-6E8A-4147-A177-3AD203B41FA5}">
                      <a16:colId xmlns:a16="http://schemas.microsoft.com/office/drawing/2014/main" val="1571136039"/>
                    </a:ext>
                  </a:extLst>
                </a:gridCol>
                <a:gridCol w="356881">
                  <a:extLst>
                    <a:ext uri="{9D8B030D-6E8A-4147-A177-3AD203B41FA5}">
                      <a16:colId xmlns:a16="http://schemas.microsoft.com/office/drawing/2014/main" val="3539305636"/>
                    </a:ext>
                  </a:extLst>
                </a:gridCol>
                <a:gridCol w="356881">
                  <a:extLst>
                    <a:ext uri="{9D8B030D-6E8A-4147-A177-3AD203B41FA5}">
                      <a16:colId xmlns:a16="http://schemas.microsoft.com/office/drawing/2014/main" val="2277257797"/>
                    </a:ext>
                  </a:extLst>
                </a:gridCol>
                <a:gridCol w="356881">
                  <a:extLst>
                    <a:ext uri="{9D8B030D-6E8A-4147-A177-3AD203B41FA5}">
                      <a16:colId xmlns:a16="http://schemas.microsoft.com/office/drawing/2014/main" val="3625593324"/>
                    </a:ext>
                  </a:extLst>
                </a:gridCol>
                <a:gridCol w="356881">
                  <a:extLst>
                    <a:ext uri="{9D8B030D-6E8A-4147-A177-3AD203B41FA5}">
                      <a16:colId xmlns:a16="http://schemas.microsoft.com/office/drawing/2014/main" val="688367503"/>
                    </a:ext>
                  </a:extLst>
                </a:gridCol>
                <a:gridCol w="356881">
                  <a:extLst>
                    <a:ext uri="{9D8B030D-6E8A-4147-A177-3AD203B41FA5}">
                      <a16:colId xmlns:a16="http://schemas.microsoft.com/office/drawing/2014/main" val="2271328030"/>
                    </a:ext>
                  </a:extLst>
                </a:gridCol>
                <a:gridCol w="356881">
                  <a:extLst>
                    <a:ext uri="{9D8B030D-6E8A-4147-A177-3AD203B41FA5}">
                      <a16:colId xmlns:a16="http://schemas.microsoft.com/office/drawing/2014/main" val="192388027"/>
                    </a:ext>
                  </a:extLst>
                </a:gridCol>
                <a:gridCol w="356881">
                  <a:extLst>
                    <a:ext uri="{9D8B030D-6E8A-4147-A177-3AD203B41FA5}">
                      <a16:colId xmlns:a16="http://schemas.microsoft.com/office/drawing/2014/main" val="3550907162"/>
                    </a:ext>
                  </a:extLst>
                </a:gridCol>
                <a:gridCol w="356881">
                  <a:extLst>
                    <a:ext uri="{9D8B030D-6E8A-4147-A177-3AD203B41FA5}">
                      <a16:colId xmlns:a16="http://schemas.microsoft.com/office/drawing/2014/main" val="3480803464"/>
                    </a:ext>
                  </a:extLst>
                </a:gridCol>
                <a:gridCol w="356881">
                  <a:extLst>
                    <a:ext uri="{9D8B030D-6E8A-4147-A177-3AD203B41FA5}">
                      <a16:colId xmlns:a16="http://schemas.microsoft.com/office/drawing/2014/main" val="1836441410"/>
                    </a:ext>
                  </a:extLst>
                </a:gridCol>
                <a:gridCol w="356881">
                  <a:extLst>
                    <a:ext uri="{9D8B030D-6E8A-4147-A177-3AD203B41FA5}">
                      <a16:colId xmlns:a16="http://schemas.microsoft.com/office/drawing/2014/main" val="2391611248"/>
                    </a:ext>
                  </a:extLst>
                </a:gridCol>
                <a:gridCol w="356881">
                  <a:extLst>
                    <a:ext uri="{9D8B030D-6E8A-4147-A177-3AD203B41FA5}">
                      <a16:colId xmlns:a16="http://schemas.microsoft.com/office/drawing/2014/main" val="3839918417"/>
                    </a:ext>
                  </a:extLst>
                </a:gridCol>
                <a:gridCol w="356881">
                  <a:extLst>
                    <a:ext uri="{9D8B030D-6E8A-4147-A177-3AD203B41FA5}">
                      <a16:colId xmlns:a16="http://schemas.microsoft.com/office/drawing/2014/main" val="3617351457"/>
                    </a:ext>
                  </a:extLst>
                </a:gridCol>
                <a:gridCol w="356881">
                  <a:extLst>
                    <a:ext uri="{9D8B030D-6E8A-4147-A177-3AD203B41FA5}">
                      <a16:colId xmlns:a16="http://schemas.microsoft.com/office/drawing/2014/main" val="3761139449"/>
                    </a:ext>
                  </a:extLst>
                </a:gridCol>
                <a:gridCol w="356881">
                  <a:extLst>
                    <a:ext uri="{9D8B030D-6E8A-4147-A177-3AD203B41FA5}">
                      <a16:colId xmlns:a16="http://schemas.microsoft.com/office/drawing/2014/main" val="3448031023"/>
                    </a:ext>
                  </a:extLst>
                </a:gridCol>
                <a:gridCol w="356881">
                  <a:extLst>
                    <a:ext uri="{9D8B030D-6E8A-4147-A177-3AD203B41FA5}">
                      <a16:colId xmlns:a16="http://schemas.microsoft.com/office/drawing/2014/main" val="1245696759"/>
                    </a:ext>
                  </a:extLst>
                </a:gridCol>
                <a:gridCol w="356881">
                  <a:extLst>
                    <a:ext uri="{9D8B030D-6E8A-4147-A177-3AD203B41FA5}">
                      <a16:colId xmlns:a16="http://schemas.microsoft.com/office/drawing/2014/main" val="4234486556"/>
                    </a:ext>
                  </a:extLst>
                </a:gridCol>
                <a:gridCol w="356881">
                  <a:extLst>
                    <a:ext uri="{9D8B030D-6E8A-4147-A177-3AD203B41FA5}">
                      <a16:colId xmlns:a16="http://schemas.microsoft.com/office/drawing/2014/main" val="3479360587"/>
                    </a:ext>
                  </a:extLst>
                </a:gridCol>
                <a:gridCol w="356881">
                  <a:extLst>
                    <a:ext uri="{9D8B030D-6E8A-4147-A177-3AD203B41FA5}">
                      <a16:colId xmlns:a16="http://schemas.microsoft.com/office/drawing/2014/main" val="2973468614"/>
                    </a:ext>
                  </a:extLst>
                </a:gridCol>
                <a:gridCol w="356881">
                  <a:extLst>
                    <a:ext uri="{9D8B030D-6E8A-4147-A177-3AD203B41FA5}">
                      <a16:colId xmlns:a16="http://schemas.microsoft.com/office/drawing/2014/main" val="1254722975"/>
                    </a:ext>
                  </a:extLst>
                </a:gridCol>
                <a:gridCol w="356881">
                  <a:extLst>
                    <a:ext uri="{9D8B030D-6E8A-4147-A177-3AD203B41FA5}">
                      <a16:colId xmlns:a16="http://schemas.microsoft.com/office/drawing/2014/main" val="2146802987"/>
                    </a:ext>
                  </a:extLst>
                </a:gridCol>
                <a:gridCol w="356881">
                  <a:extLst>
                    <a:ext uri="{9D8B030D-6E8A-4147-A177-3AD203B41FA5}">
                      <a16:colId xmlns:a16="http://schemas.microsoft.com/office/drawing/2014/main" val="6635052"/>
                    </a:ext>
                  </a:extLst>
                </a:gridCol>
                <a:gridCol w="356881">
                  <a:extLst>
                    <a:ext uri="{9D8B030D-6E8A-4147-A177-3AD203B41FA5}">
                      <a16:colId xmlns:a16="http://schemas.microsoft.com/office/drawing/2014/main" val="629925830"/>
                    </a:ext>
                  </a:extLst>
                </a:gridCol>
                <a:gridCol w="356881">
                  <a:extLst>
                    <a:ext uri="{9D8B030D-6E8A-4147-A177-3AD203B41FA5}">
                      <a16:colId xmlns:a16="http://schemas.microsoft.com/office/drawing/2014/main" val="2698107976"/>
                    </a:ext>
                  </a:extLst>
                </a:gridCol>
                <a:gridCol w="356881">
                  <a:extLst>
                    <a:ext uri="{9D8B030D-6E8A-4147-A177-3AD203B41FA5}">
                      <a16:colId xmlns:a16="http://schemas.microsoft.com/office/drawing/2014/main" val="4290927774"/>
                    </a:ext>
                  </a:extLst>
                </a:gridCol>
                <a:gridCol w="356881">
                  <a:extLst>
                    <a:ext uri="{9D8B030D-6E8A-4147-A177-3AD203B41FA5}">
                      <a16:colId xmlns:a16="http://schemas.microsoft.com/office/drawing/2014/main" val="2557076706"/>
                    </a:ext>
                  </a:extLst>
                </a:gridCol>
              </a:tblGrid>
              <a:tr h="602422"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 anchor="ctr"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1200" dirty="0"/>
                        <a:t>Září 2020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1200" dirty="0"/>
                        <a:t>Říjen 2020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1200" dirty="0"/>
                        <a:t>Listopad 2020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1200" dirty="0"/>
                        <a:t>Prosinec 2020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1200" dirty="0"/>
                        <a:t>Leden 2021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cs-CZ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Únor 2021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cs-CZ" sz="1400" b="0" dirty="0"/>
                    </a:p>
                  </a:txBody>
                  <a:tcPr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cs-CZ" sz="11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Březen 2021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Duben 2021</a:t>
                      </a:r>
                      <a:endParaRPr lang="cs-CZ" sz="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cs-CZ" sz="1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Květen</a:t>
                      </a:r>
                      <a:br>
                        <a:rPr lang="cs-CZ" sz="11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cs-CZ" sz="11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2021</a:t>
                      </a:r>
                      <a:endParaRPr lang="cs-CZ" sz="1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7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Červen</a:t>
                      </a:r>
                      <a:br>
                        <a:rPr lang="cs-CZ" sz="11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cs-CZ" sz="11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2021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3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Červenec 2021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7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Srpen</a:t>
                      </a:r>
                      <a:br>
                        <a:rPr lang="cs-CZ" sz="11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cs-CZ" sz="11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2021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3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1200" dirty="0"/>
                        <a:t>Září 2021</a:t>
                      </a:r>
                      <a:endParaRPr lang="cs-CZ" sz="800" dirty="0"/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Říjen 2021</a:t>
                      </a:r>
                      <a:r>
                        <a:rPr lang="cs-CZ" sz="700" dirty="0"/>
                        <a:t>.</a:t>
                      </a:r>
                      <a:endParaRPr kumimoji="0" lang="cs-CZ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cs-CZ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Listopad 2021</a:t>
                      </a:r>
                      <a:endParaRPr kumimoji="0" lang="cs-CZ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800" dirty="0"/>
                        <a:t>– do 18.11.</a:t>
                      </a:r>
                      <a:endParaRPr kumimoji="0" lang="cs-CZ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cs-CZ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2365609"/>
                  </a:ext>
                </a:extLst>
              </a:tr>
              <a:tr h="317064">
                <a:tc>
                  <a:txBody>
                    <a:bodyPr/>
                    <a:lstStyle/>
                    <a:p>
                      <a:endParaRPr lang="cs-CZ" sz="1200" dirty="0"/>
                    </a:p>
                  </a:txBody>
                  <a:tcPr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280528"/>
                  </a:ext>
                </a:extLst>
              </a:tr>
              <a:tr h="299588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Hlavní město Praha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718626163"/>
                  </a:ext>
                </a:extLst>
              </a:tr>
              <a:tr h="299588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23884216"/>
                  </a:ext>
                </a:extLst>
              </a:tr>
              <a:tr h="299588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Jihočeský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01331205"/>
                  </a:ext>
                </a:extLst>
              </a:tr>
              <a:tr h="299588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Plzeňský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89182480"/>
                  </a:ext>
                </a:extLst>
              </a:tr>
              <a:tr h="299588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Karlovarský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61071944"/>
                  </a:ext>
                </a:extLst>
              </a:tr>
              <a:tr h="299588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Ústecký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97107956"/>
                  </a:ext>
                </a:extLst>
              </a:tr>
              <a:tr h="299588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Liberecký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50750352"/>
                  </a:ext>
                </a:extLst>
              </a:tr>
              <a:tr h="390386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Královéhradecký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99752620"/>
                  </a:ext>
                </a:extLst>
              </a:tr>
              <a:tr h="299588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Pardubický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25061497"/>
                  </a:ext>
                </a:extLst>
              </a:tr>
              <a:tr h="299588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Kraj Vysočina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56524218"/>
                  </a:ext>
                </a:extLst>
              </a:tr>
              <a:tr h="299588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Jihomoravský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27203803"/>
                  </a:ext>
                </a:extLst>
              </a:tr>
              <a:tr h="299588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Olomoucký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32720954"/>
                  </a:ext>
                </a:extLst>
              </a:tr>
              <a:tr h="299588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Zlínský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06938670"/>
                  </a:ext>
                </a:extLst>
              </a:tr>
              <a:tr h="390386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13666540"/>
                  </a:ext>
                </a:extLst>
              </a:tr>
              <a:tr h="299588">
                <a:tc>
                  <a:txBody>
                    <a:bodyPr/>
                    <a:lstStyle/>
                    <a:p>
                      <a:pPr algn="l" fontAlgn="b"/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Celkový součet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848228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2415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3DA7FDE-62BA-4179-BA4D-AB192F266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2"/>
            <a:ext cx="7326652" cy="576000"/>
          </a:xfrm>
        </p:spPr>
        <p:txBody>
          <a:bodyPr/>
          <a:lstStyle/>
          <a:p>
            <a:r>
              <a:rPr lang="cs-CZ" dirty="0"/>
              <a:t>Klienti a pracovníci v sociálních službách vyžadující hospitalizaci z důvodu COVID-19</a:t>
            </a:r>
          </a:p>
        </p:txBody>
      </p:sp>
      <p:graphicFrame>
        <p:nvGraphicFramePr>
          <p:cNvPr id="32" name="Chart 31">
            <a:extLst>
              <a:ext uri="{FF2B5EF4-FFF2-40B4-BE49-F238E27FC236}">
                <a16:creationId xmlns:a16="http://schemas.microsoft.com/office/drawing/2014/main" id="{60173AA5-760E-4890-90E2-16710D92A897}"/>
              </a:ext>
            </a:extLst>
          </p:cNvPr>
          <p:cNvGraphicFramePr/>
          <p:nvPr>
            <p:custDataLst>
              <p:tags r:id="rId1"/>
            </p:custDataLst>
          </p:nvPr>
        </p:nvGraphicFramePr>
        <p:xfrm>
          <a:off x="505507" y="1029671"/>
          <a:ext cx="11518821" cy="56122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CBDB047-9B6A-4800-8865-B2F14B9CE230}"/>
              </a:ext>
            </a:extLst>
          </p:cNvPr>
          <p:cNvSpPr txBox="1"/>
          <p:nvPr/>
        </p:nvSpPr>
        <p:spPr>
          <a:xfrm rot="16200000">
            <a:off x="-1182697" y="3135089"/>
            <a:ext cx="3070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Denní počet nových případů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8FB1B2-5954-4917-86E8-05CAC9208F90}"/>
              </a:ext>
            </a:extLst>
          </p:cNvPr>
          <p:cNvSpPr txBox="1"/>
          <p:nvPr/>
        </p:nvSpPr>
        <p:spPr>
          <a:xfrm>
            <a:off x="0" y="597841"/>
            <a:ext cx="34467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dirty="0"/>
              <a:t>Zdroj dat: ISIN a ISIN – modul sociálních služeb</a:t>
            </a:r>
          </a:p>
        </p:txBody>
      </p:sp>
      <p:cxnSp>
        <p:nvCxnSpPr>
          <p:cNvPr id="8" name="Straight Connector 4">
            <a:extLst>
              <a:ext uri="{FF2B5EF4-FFF2-40B4-BE49-F238E27FC236}">
                <a16:creationId xmlns:a16="http://schemas.microsoft.com/office/drawing/2014/main" id="{6699F624-D5B2-4011-B4A6-2BC995418F25}"/>
              </a:ext>
            </a:extLst>
          </p:cNvPr>
          <p:cNvCxnSpPr/>
          <p:nvPr/>
        </p:nvCxnSpPr>
        <p:spPr>
          <a:xfrm>
            <a:off x="8554802" y="1295549"/>
            <a:ext cx="360000" cy="0"/>
          </a:xfrm>
          <a:prstGeom prst="line">
            <a:avLst/>
          </a:prstGeom>
          <a:ln w="19050">
            <a:solidFill>
              <a:srgbClr val="00206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5">
            <a:extLst>
              <a:ext uri="{FF2B5EF4-FFF2-40B4-BE49-F238E27FC236}">
                <a16:creationId xmlns:a16="http://schemas.microsoft.com/office/drawing/2014/main" id="{94511879-45E4-4E33-970C-77CDADFB8F6C}"/>
              </a:ext>
            </a:extLst>
          </p:cNvPr>
          <p:cNvSpPr txBox="1"/>
          <p:nvPr/>
        </p:nvSpPr>
        <p:spPr>
          <a:xfrm>
            <a:off x="8917060" y="1126275"/>
            <a:ext cx="22829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b="1" dirty="0"/>
              <a:t>7 denní klouzavý průměr</a:t>
            </a:r>
          </a:p>
        </p:txBody>
      </p:sp>
    </p:spTree>
    <p:extLst>
      <p:ext uri="{BB962C8B-B14F-4D97-AF65-F5344CB8AC3E}">
        <p14:creationId xmlns:p14="http://schemas.microsoft.com/office/powerpoint/2010/main" val="9250908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3DA7FDE-62BA-4179-BA4D-AB192F266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2"/>
            <a:ext cx="7326652" cy="576000"/>
          </a:xfrm>
        </p:spPr>
        <p:txBody>
          <a:bodyPr/>
          <a:lstStyle/>
          <a:p>
            <a:r>
              <a:rPr lang="cs-CZ" dirty="0"/>
              <a:t>Klienti a pracovníci v sociálních službách s těžkým průběhem nemoci</a:t>
            </a:r>
          </a:p>
        </p:txBody>
      </p:sp>
      <p:graphicFrame>
        <p:nvGraphicFramePr>
          <p:cNvPr id="32" name="Chart 31">
            <a:extLst>
              <a:ext uri="{FF2B5EF4-FFF2-40B4-BE49-F238E27FC236}">
                <a16:creationId xmlns:a16="http://schemas.microsoft.com/office/drawing/2014/main" id="{60173AA5-760E-4890-90E2-16710D92A897}"/>
              </a:ext>
            </a:extLst>
          </p:cNvPr>
          <p:cNvGraphicFramePr/>
          <p:nvPr>
            <p:custDataLst>
              <p:tags r:id="rId1"/>
            </p:custDataLst>
          </p:nvPr>
        </p:nvGraphicFramePr>
        <p:xfrm>
          <a:off x="352338" y="934057"/>
          <a:ext cx="11232858" cy="56122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CBDB047-9B6A-4800-8865-B2F14B9CE230}"/>
              </a:ext>
            </a:extLst>
          </p:cNvPr>
          <p:cNvSpPr txBox="1"/>
          <p:nvPr/>
        </p:nvSpPr>
        <p:spPr>
          <a:xfrm rot="16200000">
            <a:off x="-1182697" y="3135089"/>
            <a:ext cx="3070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Denní počet nových případů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8FB1B2-5954-4917-86E8-05CAC9208F90}"/>
              </a:ext>
            </a:extLst>
          </p:cNvPr>
          <p:cNvSpPr txBox="1"/>
          <p:nvPr/>
        </p:nvSpPr>
        <p:spPr>
          <a:xfrm>
            <a:off x="0" y="597841"/>
            <a:ext cx="34467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dirty="0"/>
              <a:t>Zdroj dat: ISIN a ISIN – modul sociálních služeb</a:t>
            </a:r>
          </a:p>
        </p:txBody>
      </p:sp>
      <p:cxnSp>
        <p:nvCxnSpPr>
          <p:cNvPr id="8" name="Straight Connector 4">
            <a:extLst>
              <a:ext uri="{FF2B5EF4-FFF2-40B4-BE49-F238E27FC236}">
                <a16:creationId xmlns:a16="http://schemas.microsoft.com/office/drawing/2014/main" id="{BC4FF1E4-8D78-4119-AE73-5ECF233E5080}"/>
              </a:ext>
            </a:extLst>
          </p:cNvPr>
          <p:cNvCxnSpPr/>
          <p:nvPr/>
        </p:nvCxnSpPr>
        <p:spPr>
          <a:xfrm>
            <a:off x="8554802" y="1295549"/>
            <a:ext cx="360000" cy="0"/>
          </a:xfrm>
          <a:prstGeom prst="line">
            <a:avLst/>
          </a:prstGeom>
          <a:ln w="19050">
            <a:solidFill>
              <a:srgbClr val="00206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5">
            <a:extLst>
              <a:ext uri="{FF2B5EF4-FFF2-40B4-BE49-F238E27FC236}">
                <a16:creationId xmlns:a16="http://schemas.microsoft.com/office/drawing/2014/main" id="{36715F8D-6236-491C-8E3C-B3955460BFC3}"/>
              </a:ext>
            </a:extLst>
          </p:cNvPr>
          <p:cNvSpPr txBox="1"/>
          <p:nvPr/>
        </p:nvSpPr>
        <p:spPr>
          <a:xfrm>
            <a:off x="8917060" y="1126275"/>
            <a:ext cx="22829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b="1" dirty="0"/>
              <a:t>7 denní klouzavý průměr</a:t>
            </a:r>
          </a:p>
        </p:txBody>
      </p:sp>
    </p:spTree>
    <p:extLst>
      <p:ext uri="{BB962C8B-B14F-4D97-AF65-F5344CB8AC3E}">
        <p14:creationId xmlns:p14="http://schemas.microsoft.com/office/powerpoint/2010/main" val="17507914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>
            <a:extLst>
              <a:ext uri="{FF2B5EF4-FFF2-40B4-BE49-F238E27FC236}">
                <a16:creationId xmlns:a16="http://schemas.microsoft.com/office/drawing/2014/main" id="{967A564D-817A-482D-8BCC-FCE2C62830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479" y="2503487"/>
            <a:ext cx="10630969" cy="1189622"/>
          </a:xfrm>
        </p:spPr>
        <p:txBody>
          <a:bodyPr/>
          <a:lstStyle/>
          <a:p>
            <a:r>
              <a:rPr lang="cs-CZ" dirty="0"/>
              <a:t>Datová a informační základna </a:t>
            </a:r>
            <a:br>
              <a:rPr lang="cs-CZ" dirty="0"/>
            </a:br>
            <a:r>
              <a:rPr lang="cs-CZ" dirty="0"/>
              <a:t>pro management pandemie COVID-19</a:t>
            </a:r>
          </a:p>
        </p:txBody>
      </p:sp>
      <p:sp>
        <p:nvSpPr>
          <p:cNvPr id="5" name="Podnadpis 4">
            <a:extLst>
              <a:ext uri="{FF2B5EF4-FFF2-40B4-BE49-F238E27FC236}">
                <a16:creationId xmlns:a16="http://schemas.microsoft.com/office/drawing/2014/main" id="{ECB71022-B988-48D8-A571-213CB90D2B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7703" y="4066289"/>
            <a:ext cx="9869424" cy="1564690"/>
          </a:xfrm>
        </p:spPr>
        <p:txBody>
          <a:bodyPr>
            <a:noAutofit/>
          </a:bodyPr>
          <a:lstStyle/>
          <a:p>
            <a:r>
              <a:rPr lang="cs-CZ" sz="4000" b="1" dirty="0">
                <a:solidFill>
                  <a:schemeClr val="tx1"/>
                </a:solidFill>
              </a:rPr>
              <a:t>Příloha: retrospektivní přehled hlášení KHS po měsících</a:t>
            </a:r>
          </a:p>
        </p:txBody>
      </p:sp>
    </p:spTree>
    <p:extLst>
      <p:ext uri="{BB962C8B-B14F-4D97-AF65-F5344CB8AC3E}">
        <p14:creationId xmlns:p14="http://schemas.microsoft.com/office/powerpoint/2010/main" val="24722864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ulka 6">
            <a:extLst>
              <a:ext uri="{FF2B5EF4-FFF2-40B4-BE49-F238E27FC236}">
                <a16:creationId xmlns:a16="http://schemas.microsoft.com/office/drawing/2014/main" id="{E407BC21-98D2-4484-9EC1-D74879DC1DFE}"/>
              </a:ext>
            </a:extLst>
          </p:cNvPr>
          <p:cNvGraphicFramePr>
            <a:graphicFrameLocks noGrp="1"/>
          </p:cNvGraphicFramePr>
          <p:nvPr/>
        </p:nvGraphicFramePr>
        <p:xfrm>
          <a:off x="7357698" y="5556199"/>
          <a:ext cx="4559770" cy="860988"/>
        </p:xfrm>
        <a:graphic>
          <a:graphicData uri="http://schemas.openxmlformats.org/drawingml/2006/table">
            <a:tbl>
              <a:tblPr/>
              <a:tblGrid>
                <a:gridCol w="911954">
                  <a:extLst>
                    <a:ext uri="{9D8B030D-6E8A-4147-A177-3AD203B41FA5}">
                      <a16:colId xmlns:a16="http://schemas.microsoft.com/office/drawing/2014/main" val="3781823447"/>
                    </a:ext>
                  </a:extLst>
                </a:gridCol>
                <a:gridCol w="911954">
                  <a:extLst>
                    <a:ext uri="{9D8B030D-6E8A-4147-A177-3AD203B41FA5}">
                      <a16:colId xmlns:a16="http://schemas.microsoft.com/office/drawing/2014/main" val="3939987608"/>
                    </a:ext>
                  </a:extLst>
                </a:gridCol>
                <a:gridCol w="911954">
                  <a:extLst>
                    <a:ext uri="{9D8B030D-6E8A-4147-A177-3AD203B41FA5}">
                      <a16:colId xmlns:a16="http://schemas.microsoft.com/office/drawing/2014/main" val="2504438164"/>
                    </a:ext>
                  </a:extLst>
                </a:gridCol>
                <a:gridCol w="911954">
                  <a:extLst>
                    <a:ext uri="{9D8B030D-6E8A-4147-A177-3AD203B41FA5}">
                      <a16:colId xmlns:a16="http://schemas.microsoft.com/office/drawing/2014/main" val="1301809795"/>
                    </a:ext>
                  </a:extLst>
                </a:gridCol>
                <a:gridCol w="911954">
                  <a:extLst>
                    <a:ext uri="{9D8B030D-6E8A-4147-A177-3AD203B41FA5}">
                      <a16:colId xmlns:a16="http://schemas.microsoft.com/office/drawing/2014/main" val="782449002"/>
                    </a:ext>
                  </a:extLst>
                </a:gridCol>
              </a:tblGrid>
              <a:tr h="43049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0873528"/>
                  </a:ext>
                </a:extLst>
              </a:tr>
              <a:tr h="43049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D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6716779"/>
                  </a:ext>
                </a:extLst>
              </a:tr>
            </a:tbl>
          </a:graphicData>
        </a:graphic>
      </p:graphicFrame>
      <p:sp>
        <p:nvSpPr>
          <p:cNvPr id="13" name="TextovéPole 9">
            <a:extLst>
              <a:ext uri="{FF2B5EF4-FFF2-40B4-BE49-F238E27FC236}">
                <a16:creationId xmlns:a16="http://schemas.microsoft.com/office/drawing/2014/main" id="{6A22C561-33A4-44DE-8060-C4F3B9EB1921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14" name="Tabulka 10">
            <a:extLst>
              <a:ext uri="{FF2B5EF4-FFF2-40B4-BE49-F238E27FC236}">
                <a16:creationId xmlns:a16="http://schemas.microsoft.com/office/drawing/2014/main" id="{0B805C57-49DD-47EE-A9B2-A7F47A95BF38}"/>
              </a:ext>
            </a:extLst>
          </p:cNvPr>
          <p:cNvGraphicFramePr>
            <a:graphicFrameLocks noGrp="1"/>
          </p:cNvGraphicFramePr>
          <p:nvPr/>
        </p:nvGraphicFramePr>
        <p:xfrm>
          <a:off x="190493" y="1111953"/>
          <a:ext cx="6082121" cy="5305234"/>
        </p:xfrm>
        <a:graphic>
          <a:graphicData uri="http://schemas.openxmlformats.org/drawingml/2006/table">
            <a:tbl>
              <a:tblPr/>
              <a:tblGrid>
                <a:gridCol w="1824541">
                  <a:extLst>
                    <a:ext uri="{9D8B030D-6E8A-4147-A177-3AD203B41FA5}">
                      <a16:colId xmlns:a16="http://schemas.microsoft.com/office/drawing/2014/main" val="1148265902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04192688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3435450551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99226043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84417179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2816467559"/>
                    </a:ext>
                  </a:extLst>
                </a:gridCol>
              </a:tblGrid>
              <a:tr h="37468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27.4.–</a:t>
                      </a:r>
                      <a:b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10.5.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11.5.–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17.5.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18.5.–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24.5.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25.5.–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31.5.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46296"/>
                  </a:ext>
                </a:extLst>
              </a:tr>
              <a:tr h="56619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1068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16820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58992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96241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5685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30543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5437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852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5366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257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4797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5643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2685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3042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635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56254"/>
                  </a:ext>
                </a:extLst>
              </a:tr>
            </a:tbl>
          </a:graphicData>
        </a:graphic>
      </p:graphicFrame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graphicFrame>
        <p:nvGraphicFramePr>
          <p:cNvPr id="16" name="Graf 12">
            <a:extLst>
              <a:ext uri="{FF2B5EF4-FFF2-40B4-BE49-F238E27FC236}">
                <a16:creationId xmlns:a16="http://schemas.microsoft.com/office/drawing/2014/main" id="{1272FB39-B69A-4209-8A6D-5FA328217601}"/>
              </a:ext>
            </a:extLst>
          </p:cNvPr>
          <p:cNvGraphicFramePr/>
          <p:nvPr/>
        </p:nvGraphicFramePr>
        <p:xfrm>
          <a:off x="6909431" y="1381848"/>
          <a:ext cx="5125274" cy="4161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6909431" y="1086315"/>
            <a:ext cx="490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Počet zařazených osob</a:t>
            </a:r>
          </a:p>
        </p:txBody>
      </p:sp>
      <p:graphicFrame>
        <p:nvGraphicFramePr>
          <p:cNvPr id="18" name="Tabulka 14">
            <a:extLst>
              <a:ext uri="{FF2B5EF4-FFF2-40B4-BE49-F238E27FC236}">
                <a16:creationId xmlns:a16="http://schemas.microsoft.com/office/drawing/2014/main" id="{29F2181F-FF52-4DC8-8328-8CC0C56269EF}"/>
              </a:ext>
            </a:extLst>
          </p:cNvPr>
          <p:cNvGraphicFramePr>
            <a:graphicFrameLocks noGrp="1"/>
          </p:cNvGraphicFramePr>
          <p:nvPr/>
        </p:nvGraphicFramePr>
        <p:xfrm>
          <a:off x="6438900" y="5556199"/>
          <a:ext cx="5478568" cy="853440"/>
        </p:xfrm>
        <a:graphic>
          <a:graphicData uri="http://schemas.openxmlformats.org/drawingml/2006/table">
            <a:tbl>
              <a:tblPr/>
              <a:tblGrid>
                <a:gridCol w="921848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4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10" name="Obdélník 13">
            <a:extLst>
              <a:ext uri="{FF2B5EF4-FFF2-40B4-BE49-F238E27FC236}">
                <a16:creationId xmlns:a16="http://schemas.microsoft.com/office/drawing/2014/main" id="{CACC6C0E-E9BA-434A-9ED0-8F18C1606C4A}"/>
              </a:ext>
            </a:extLst>
          </p:cNvPr>
          <p:cNvSpPr/>
          <p:nvPr/>
        </p:nvSpPr>
        <p:spPr>
          <a:xfrm>
            <a:off x="190492" y="600492"/>
            <a:ext cx="1172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za 05/2020 </a:t>
            </a:r>
          </a:p>
        </p:txBody>
      </p:sp>
    </p:spTree>
    <p:extLst>
      <p:ext uri="{BB962C8B-B14F-4D97-AF65-F5344CB8AC3E}">
        <p14:creationId xmlns:p14="http://schemas.microsoft.com/office/powerpoint/2010/main" val="5583502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ulka 3">
            <a:extLst>
              <a:ext uri="{FF2B5EF4-FFF2-40B4-BE49-F238E27FC236}">
                <a16:creationId xmlns:a16="http://schemas.microsoft.com/office/drawing/2014/main" id="{C83B49AA-8160-4750-A999-FE1211C7E208}"/>
              </a:ext>
            </a:extLst>
          </p:cNvPr>
          <p:cNvGraphicFramePr>
            <a:graphicFrameLocks noGrp="1"/>
          </p:cNvGraphicFramePr>
          <p:nvPr/>
        </p:nvGraphicFramePr>
        <p:xfrm>
          <a:off x="7366472" y="5556199"/>
          <a:ext cx="4550995" cy="860988"/>
        </p:xfrm>
        <a:graphic>
          <a:graphicData uri="http://schemas.openxmlformats.org/drawingml/2006/table">
            <a:tbl>
              <a:tblPr/>
              <a:tblGrid>
                <a:gridCol w="910199">
                  <a:extLst>
                    <a:ext uri="{9D8B030D-6E8A-4147-A177-3AD203B41FA5}">
                      <a16:colId xmlns:a16="http://schemas.microsoft.com/office/drawing/2014/main" val="145596155"/>
                    </a:ext>
                  </a:extLst>
                </a:gridCol>
                <a:gridCol w="910199">
                  <a:extLst>
                    <a:ext uri="{9D8B030D-6E8A-4147-A177-3AD203B41FA5}">
                      <a16:colId xmlns:a16="http://schemas.microsoft.com/office/drawing/2014/main" val="1323571245"/>
                    </a:ext>
                  </a:extLst>
                </a:gridCol>
                <a:gridCol w="910199">
                  <a:extLst>
                    <a:ext uri="{9D8B030D-6E8A-4147-A177-3AD203B41FA5}">
                      <a16:colId xmlns:a16="http://schemas.microsoft.com/office/drawing/2014/main" val="2385094641"/>
                    </a:ext>
                  </a:extLst>
                </a:gridCol>
                <a:gridCol w="910199">
                  <a:extLst>
                    <a:ext uri="{9D8B030D-6E8A-4147-A177-3AD203B41FA5}">
                      <a16:colId xmlns:a16="http://schemas.microsoft.com/office/drawing/2014/main" val="740278421"/>
                    </a:ext>
                  </a:extLst>
                </a:gridCol>
                <a:gridCol w="910199">
                  <a:extLst>
                    <a:ext uri="{9D8B030D-6E8A-4147-A177-3AD203B41FA5}">
                      <a16:colId xmlns:a16="http://schemas.microsoft.com/office/drawing/2014/main" val="2618420229"/>
                    </a:ext>
                  </a:extLst>
                </a:gridCol>
              </a:tblGrid>
              <a:tr h="43049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453447"/>
                  </a:ext>
                </a:extLst>
              </a:tr>
              <a:tr h="43049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4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4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800920"/>
                  </a:ext>
                </a:extLst>
              </a:tr>
            </a:tbl>
          </a:graphicData>
        </a:graphic>
      </p:graphicFrame>
      <p:sp>
        <p:nvSpPr>
          <p:cNvPr id="13" name="TextovéPole 9">
            <a:extLst>
              <a:ext uri="{FF2B5EF4-FFF2-40B4-BE49-F238E27FC236}">
                <a16:creationId xmlns:a16="http://schemas.microsoft.com/office/drawing/2014/main" id="{6A22C561-33A4-44DE-8060-C4F3B9EB1921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14" name="Tabulka 10">
            <a:extLst>
              <a:ext uri="{FF2B5EF4-FFF2-40B4-BE49-F238E27FC236}">
                <a16:creationId xmlns:a16="http://schemas.microsoft.com/office/drawing/2014/main" id="{0B805C57-49DD-47EE-A9B2-A7F47A95BF38}"/>
              </a:ext>
            </a:extLst>
          </p:cNvPr>
          <p:cNvGraphicFramePr>
            <a:graphicFrameLocks noGrp="1"/>
          </p:cNvGraphicFramePr>
          <p:nvPr/>
        </p:nvGraphicFramePr>
        <p:xfrm>
          <a:off x="190493" y="1111953"/>
          <a:ext cx="6082121" cy="5305234"/>
        </p:xfrm>
        <a:graphic>
          <a:graphicData uri="http://schemas.openxmlformats.org/drawingml/2006/table">
            <a:tbl>
              <a:tblPr/>
              <a:tblGrid>
                <a:gridCol w="1824541">
                  <a:extLst>
                    <a:ext uri="{9D8B030D-6E8A-4147-A177-3AD203B41FA5}">
                      <a16:colId xmlns:a16="http://schemas.microsoft.com/office/drawing/2014/main" val="1148265902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04192688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3435450551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99226043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84417179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2816467559"/>
                    </a:ext>
                  </a:extLst>
                </a:gridCol>
              </a:tblGrid>
              <a:tr h="37468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7.6.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8.6.–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14.6.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15.6.–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21.6.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22.6.–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28.6.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29.6.–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5.7.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46296"/>
                  </a:ext>
                </a:extLst>
              </a:tr>
              <a:tr h="56619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1068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16820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58992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96241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5685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30543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5437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852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5366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257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4797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5643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2685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3042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635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56254"/>
                  </a:ext>
                </a:extLst>
              </a:tr>
            </a:tbl>
          </a:graphicData>
        </a:graphic>
      </p:graphicFrame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graphicFrame>
        <p:nvGraphicFramePr>
          <p:cNvPr id="16" name="Graf 12">
            <a:extLst>
              <a:ext uri="{FF2B5EF4-FFF2-40B4-BE49-F238E27FC236}">
                <a16:creationId xmlns:a16="http://schemas.microsoft.com/office/drawing/2014/main" id="{1272FB39-B69A-4209-8A6D-5FA328217601}"/>
              </a:ext>
            </a:extLst>
          </p:cNvPr>
          <p:cNvGraphicFramePr/>
          <p:nvPr/>
        </p:nvGraphicFramePr>
        <p:xfrm>
          <a:off x="6909431" y="1381848"/>
          <a:ext cx="5125274" cy="4161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6909431" y="1086315"/>
            <a:ext cx="490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Počet zařazených osob</a:t>
            </a:r>
          </a:p>
        </p:txBody>
      </p:sp>
      <p:graphicFrame>
        <p:nvGraphicFramePr>
          <p:cNvPr id="18" name="Tabulka 14">
            <a:extLst>
              <a:ext uri="{FF2B5EF4-FFF2-40B4-BE49-F238E27FC236}">
                <a16:creationId xmlns:a16="http://schemas.microsoft.com/office/drawing/2014/main" id="{29F2181F-FF52-4DC8-8328-8CC0C56269EF}"/>
              </a:ext>
            </a:extLst>
          </p:cNvPr>
          <p:cNvGraphicFramePr>
            <a:graphicFrameLocks noGrp="1"/>
          </p:cNvGraphicFramePr>
          <p:nvPr/>
        </p:nvGraphicFramePr>
        <p:xfrm>
          <a:off x="6438900" y="5556199"/>
          <a:ext cx="5478568" cy="853440"/>
        </p:xfrm>
        <a:graphic>
          <a:graphicData uri="http://schemas.openxmlformats.org/drawingml/2006/table">
            <a:tbl>
              <a:tblPr/>
              <a:tblGrid>
                <a:gridCol w="921848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4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10" name="Obdélník 13">
            <a:extLst>
              <a:ext uri="{FF2B5EF4-FFF2-40B4-BE49-F238E27FC236}">
                <a16:creationId xmlns:a16="http://schemas.microsoft.com/office/drawing/2014/main" id="{CACC6C0E-E9BA-434A-9ED0-8F18C1606C4A}"/>
              </a:ext>
            </a:extLst>
          </p:cNvPr>
          <p:cNvSpPr/>
          <p:nvPr/>
        </p:nvSpPr>
        <p:spPr>
          <a:xfrm>
            <a:off x="190492" y="600492"/>
            <a:ext cx="1172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za 06/2020 </a:t>
            </a:r>
          </a:p>
        </p:txBody>
      </p:sp>
    </p:spTree>
    <p:extLst>
      <p:ext uri="{BB962C8B-B14F-4D97-AF65-F5344CB8AC3E}">
        <p14:creationId xmlns:p14="http://schemas.microsoft.com/office/powerpoint/2010/main" val="29070372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ulka 4">
            <a:extLst>
              <a:ext uri="{FF2B5EF4-FFF2-40B4-BE49-F238E27FC236}">
                <a16:creationId xmlns:a16="http://schemas.microsoft.com/office/drawing/2014/main" id="{F88B3E13-B2CE-4977-A51D-63EE09726F48}"/>
              </a:ext>
            </a:extLst>
          </p:cNvPr>
          <p:cNvGraphicFramePr>
            <a:graphicFrameLocks noGrp="1"/>
          </p:cNvGraphicFramePr>
          <p:nvPr/>
        </p:nvGraphicFramePr>
        <p:xfrm>
          <a:off x="7357928" y="5556199"/>
          <a:ext cx="4559540" cy="853440"/>
        </p:xfrm>
        <a:graphic>
          <a:graphicData uri="http://schemas.openxmlformats.org/drawingml/2006/table">
            <a:tbl>
              <a:tblPr/>
              <a:tblGrid>
                <a:gridCol w="911908">
                  <a:extLst>
                    <a:ext uri="{9D8B030D-6E8A-4147-A177-3AD203B41FA5}">
                      <a16:colId xmlns:a16="http://schemas.microsoft.com/office/drawing/2014/main" val="3075813479"/>
                    </a:ext>
                  </a:extLst>
                </a:gridCol>
                <a:gridCol w="911908">
                  <a:extLst>
                    <a:ext uri="{9D8B030D-6E8A-4147-A177-3AD203B41FA5}">
                      <a16:colId xmlns:a16="http://schemas.microsoft.com/office/drawing/2014/main" val="3663620388"/>
                    </a:ext>
                  </a:extLst>
                </a:gridCol>
                <a:gridCol w="911908">
                  <a:extLst>
                    <a:ext uri="{9D8B030D-6E8A-4147-A177-3AD203B41FA5}">
                      <a16:colId xmlns:a16="http://schemas.microsoft.com/office/drawing/2014/main" val="1150320877"/>
                    </a:ext>
                  </a:extLst>
                </a:gridCol>
                <a:gridCol w="911908">
                  <a:extLst>
                    <a:ext uri="{9D8B030D-6E8A-4147-A177-3AD203B41FA5}">
                      <a16:colId xmlns:a16="http://schemas.microsoft.com/office/drawing/2014/main" val="3545488870"/>
                    </a:ext>
                  </a:extLst>
                </a:gridCol>
                <a:gridCol w="911908">
                  <a:extLst>
                    <a:ext uri="{9D8B030D-6E8A-4147-A177-3AD203B41FA5}">
                      <a16:colId xmlns:a16="http://schemas.microsoft.com/office/drawing/2014/main" val="4009965493"/>
                    </a:ext>
                  </a:extLst>
                </a:gridCol>
              </a:tblGrid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005668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1454895"/>
                  </a:ext>
                </a:extLst>
              </a:tr>
            </a:tbl>
          </a:graphicData>
        </a:graphic>
      </p:graphicFrame>
      <p:sp>
        <p:nvSpPr>
          <p:cNvPr id="13" name="TextovéPole 9">
            <a:extLst>
              <a:ext uri="{FF2B5EF4-FFF2-40B4-BE49-F238E27FC236}">
                <a16:creationId xmlns:a16="http://schemas.microsoft.com/office/drawing/2014/main" id="{6A22C561-33A4-44DE-8060-C4F3B9EB1921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14" name="Tabulka 10">
            <a:extLst>
              <a:ext uri="{FF2B5EF4-FFF2-40B4-BE49-F238E27FC236}">
                <a16:creationId xmlns:a16="http://schemas.microsoft.com/office/drawing/2014/main" id="{0B805C57-49DD-47EE-A9B2-A7F47A95BF38}"/>
              </a:ext>
            </a:extLst>
          </p:cNvPr>
          <p:cNvGraphicFramePr>
            <a:graphicFrameLocks noGrp="1"/>
          </p:cNvGraphicFramePr>
          <p:nvPr/>
        </p:nvGraphicFramePr>
        <p:xfrm>
          <a:off x="190493" y="1111953"/>
          <a:ext cx="6082121" cy="5305234"/>
        </p:xfrm>
        <a:graphic>
          <a:graphicData uri="http://schemas.openxmlformats.org/drawingml/2006/table">
            <a:tbl>
              <a:tblPr/>
              <a:tblGrid>
                <a:gridCol w="1824541">
                  <a:extLst>
                    <a:ext uri="{9D8B030D-6E8A-4147-A177-3AD203B41FA5}">
                      <a16:colId xmlns:a16="http://schemas.microsoft.com/office/drawing/2014/main" val="1148265902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04192688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3435450551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99226043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84417179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2816467559"/>
                    </a:ext>
                  </a:extLst>
                </a:gridCol>
              </a:tblGrid>
              <a:tr h="37468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29.6.–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5.7.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6.7.–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12.7.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13.7.–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19.7.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20.7.–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26.7.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27.7.–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46296"/>
                  </a:ext>
                </a:extLst>
              </a:tr>
              <a:tr h="56619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1068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16820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58992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96241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5685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30543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5437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852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5366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257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4797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5643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2685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3042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635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 (7)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56254"/>
                  </a:ext>
                </a:extLst>
              </a:tr>
            </a:tbl>
          </a:graphicData>
        </a:graphic>
      </p:graphicFrame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graphicFrame>
        <p:nvGraphicFramePr>
          <p:cNvPr id="16" name="Graf 12">
            <a:extLst>
              <a:ext uri="{FF2B5EF4-FFF2-40B4-BE49-F238E27FC236}">
                <a16:creationId xmlns:a16="http://schemas.microsoft.com/office/drawing/2014/main" id="{1272FB39-B69A-4209-8A6D-5FA328217601}"/>
              </a:ext>
            </a:extLst>
          </p:cNvPr>
          <p:cNvGraphicFramePr/>
          <p:nvPr/>
        </p:nvGraphicFramePr>
        <p:xfrm>
          <a:off x="6909431" y="1381848"/>
          <a:ext cx="5125274" cy="4161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6909431" y="1086315"/>
            <a:ext cx="490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Počet zařazených osob</a:t>
            </a:r>
          </a:p>
        </p:txBody>
      </p:sp>
      <p:graphicFrame>
        <p:nvGraphicFramePr>
          <p:cNvPr id="18" name="Tabulka 14">
            <a:extLst>
              <a:ext uri="{FF2B5EF4-FFF2-40B4-BE49-F238E27FC236}">
                <a16:creationId xmlns:a16="http://schemas.microsoft.com/office/drawing/2014/main" id="{29F2181F-FF52-4DC8-8328-8CC0C56269EF}"/>
              </a:ext>
            </a:extLst>
          </p:cNvPr>
          <p:cNvGraphicFramePr>
            <a:graphicFrameLocks noGrp="1"/>
          </p:cNvGraphicFramePr>
          <p:nvPr/>
        </p:nvGraphicFramePr>
        <p:xfrm>
          <a:off x="6438900" y="5556199"/>
          <a:ext cx="5478568" cy="853440"/>
        </p:xfrm>
        <a:graphic>
          <a:graphicData uri="http://schemas.openxmlformats.org/drawingml/2006/table">
            <a:tbl>
              <a:tblPr/>
              <a:tblGrid>
                <a:gridCol w="921848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4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10" name="Obdélník 13">
            <a:extLst>
              <a:ext uri="{FF2B5EF4-FFF2-40B4-BE49-F238E27FC236}">
                <a16:creationId xmlns:a16="http://schemas.microsoft.com/office/drawing/2014/main" id="{CACC6C0E-E9BA-434A-9ED0-8F18C1606C4A}"/>
              </a:ext>
            </a:extLst>
          </p:cNvPr>
          <p:cNvSpPr/>
          <p:nvPr/>
        </p:nvSpPr>
        <p:spPr>
          <a:xfrm>
            <a:off x="190492" y="600492"/>
            <a:ext cx="1172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za 07/2020 </a:t>
            </a:r>
          </a:p>
        </p:txBody>
      </p:sp>
    </p:spTree>
    <p:extLst>
      <p:ext uri="{BB962C8B-B14F-4D97-AF65-F5344CB8AC3E}">
        <p14:creationId xmlns:p14="http://schemas.microsoft.com/office/powerpoint/2010/main" val="26059603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ulka 3">
            <a:extLst>
              <a:ext uri="{FF2B5EF4-FFF2-40B4-BE49-F238E27FC236}">
                <a16:creationId xmlns:a16="http://schemas.microsoft.com/office/drawing/2014/main" id="{E4A733E4-6C6F-4673-8EB3-43E9F53AA9A4}"/>
              </a:ext>
            </a:extLst>
          </p:cNvPr>
          <p:cNvGraphicFramePr>
            <a:graphicFrameLocks noGrp="1"/>
          </p:cNvGraphicFramePr>
          <p:nvPr/>
        </p:nvGraphicFramePr>
        <p:xfrm>
          <a:off x="7349384" y="5543019"/>
          <a:ext cx="4568082" cy="874168"/>
        </p:xfrm>
        <a:graphic>
          <a:graphicData uri="http://schemas.openxmlformats.org/drawingml/2006/table">
            <a:tbl>
              <a:tblPr/>
              <a:tblGrid>
                <a:gridCol w="761347">
                  <a:extLst>
                    <a:ext uri="{9D8B030D-6E8A-4147-A177-3AD203B41FA5}">
                      <a16:colId xmlns:a16="http://schemas.microsoft.com/office/drawing/2014/main" val="532681158"/>
                    </a:ext>
                  </a:extLst>
                </a:gridCol>
                <a:gridCol w="761347">
                  <a:extLst>
                    <a:ext uri="{9D8B030D-6E8A-4147-A177-3AD203B41FA5}">
                      <a16:colId xmlns:a16="http://schemas.microsoft.com/office/drawing/2014/main" val="858746802"/>
                    </a:ext>
                  </a:extLst>
                </a:gridCol>
                <a:gridCol w="761347">
                  <a:extLst>
                    <a:ext uri="{9D8B030D-6E8A-4147-A177-3AD203B41FA5}">
                      <a16:colId xmlns:a16="http://schemas.microsoft.com/office/drawing/2014/main" val="377087480"/>
                    </a:ext>
                  </a:extLst>
                </a:gridCol>
                <a:gridCol w="761347">
                  <a:extLst>
                    <a:ext uri="{9D8B030D-6E8A-4147-A177-3AD203B41FA5}">
                      <a16:colId xmlns:a16="http://schemas.microsoft.com/office/drawing/2014/main" val="2392886017"/>
                    </a:ext>
                  </a:extLst>
                </a:gridCol>
                <a:gridCol w="761347">
                  <a:extLst>
                    <a:ext uri="{9D8B030D-6E8A-4147-A177-3AD203B41FA5}">
                      <a16:colId xmlns:a16="http://schemas.microsoft.com/office/drawing/2014/main" val="2010144985"/>
                    </a:ext>
                  </a:extLst>
                </a:gridCol>
                <a:gridCol w="761347">
                  <a:extLst>
                    <a:ext uri="{9D8B030D-6E8A-4147-A177-3AD203B41FA5}">
                      <a16:colId xmlns:a16="http://schemas.microsoft.com/office/drawing/2014/main" val="3111499919"/>
                    </a:ext>
                  </a:extLst>
                </a:gridCol>
              </a:tblGrid>
              <a:tr h="43708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9400213"/>
                  </a:ext>
                </a:extLst>
              </a:tr>
              <a:tr h="43708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28,7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FD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1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14,7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6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21,2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B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7293707"/>
                  </a:ext>
                </a:extLst>
              </a:tr>
            </a:tbl>
          </a:graphicData>
        </a:graphic>
      </p:graphicFrame>
      <p:sp>
        <p:nvSpPr>
          <p:cNvPr id="13" name="TextovéPole 9">
            <a:extLst>
              <a:ext uri="{FF2B5EF4-FFF2-40B4-BE49-F238E27FC236}">
                <a16:creationId xmlns:a16="http://schemas.microsoft.com/office/drawing/2014/main" id="{6A22C561-33A4-44DE-8060-C4F3B9EB1921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14" name="Tabulka 10">
            <a:extLst>
              <a:ext uri="{FF2B5EF4-FFF2-40B4-BE49-F238E27FC236}">
                <a16:creationId xmlns:a16="http://schemas.microsoft.com/office/drawing/2014/main" id="{0B805C57-49DD-47EE-A9B2-A7F47A95BF38}"/>
              </a:ext>
            </a:extLst>
          </p:cNvPr>
          <p:cNvGraphicFramePr>
            <a:graphicFrameLocks noGrp="1"/>
          </p:cNvGraphicFramePr>
          <p:nvPr/>
        </p:nvGraphicFramePr>
        <p:xfrm>
          <a:off x="190493" y="1111953"/>
          <a:ext cx="6151777" cy="5305234"/>
        </p:xfrm>
        <a:graphic>
          <a:graphicData uri="http://schemas.openxmlformats.org/drawingml/2006/table">
            <a:tbl>
              <a:tblPr/>
              <a:tblGrid>
                <a:gridCol w="1824541">
                  <a:extLst>
                    <a:ext uri="{9D8B030D-6E8A-4147-A177-3AD203B41FA5}">
                      <a16:colId xmlns:a16="http://schemas.microsoft.com/office/drawing/2014/main" val="1148265902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4204192688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3435450551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99226043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4284417179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2816467559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3650229900"/>
                    </a:ext>
                  </a:extLst>
                </a:gridCol>
              </a:tblGrid>
              <a:tr h="37468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27.7.–2.8.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3.8.–9.8.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10.8.–16.8.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17.8.–23.8.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24.8.–30.8.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31.8.–6.9.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46296"/>
                  </a:ext>
                </a:extLst>
              </a:tr>
              <a:tr h="56619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1068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16820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58992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96241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5685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30543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5437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852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5366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257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4797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5643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2685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3042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635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191 (9)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56254"/>
                  </a:ext>
                </a:extLst>
              </a:tr>
            </a:tbl>
          </a:graphicData>
        </a:graphic>
      </p:graphicFrame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graphicFrame>
        <p:nvGraphicFramePr>
          <p:cNvPr id="16" name="Graf 12">
            <a:extLst>
              <a:ext uri="{FF2B5EF4-FFF2-40B4-BE49-F238E27FC236}">
                <a16:creationId xmlns:a16="http://schemas.microsoft.com/office/drawing/2014/main" id="{1272FB39-B69A-4209-8A6D-5FA328217601}"/>
              </a:ext>
            </a:extLst>
          </p:cNvPr>
          <p:cNvGraphicFramePr/>
          <p:nvPr/>
        </p:nvGraphicFramePr>
        <p:xfrm>
          <a:off x="6909431" y="1381848"/>
          <a:ext cx="5125274" cy="4161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6909431" y="1086315"/>
            <a:ext cx="490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Počet zařazených osob</a:t>
            </a:r>
          </a:p>
        </p:txBody>
      </p:sp>
      <p:graphicFrame>
        <p:nvGraphicFramePr>
          <p:cNvPr id="18" name="Tabulka 14">
            <a:extLst>
              <a:ext uri="{FF2B5EF4-FFF2-40B4-BE49-F238E27FC236}">
                <a16:creationId xmlns:a16="http://schemas.microsoft.com/office/drawing/2014/main" id="{29F2181F-FF52-4DC8-8328-8CC0C56269EF}"/>
              </a:ext>
            </a:extLst>
          </p:cNvPr>
          <p:cNvGraphicFramePr>
            <a:graphicFrameLocks noGrp="1"/>
          </p:cNvGraphicFramePr>
          <p:nvPr/>
        </p:nvGraphicFramePr>
        <p:xfrm>
          <a:off x="6438900" y="5556199"/>
          <a:ext cx="5478568" cy="853440"/>
        </p:xfrm>
        <a:graphic>
          <a:graphicData uri="http://schemas.openxmlformats.org/drawingml/2006/table">
            <a:tbl>
              <a:tblPr/>
              <a:tblGrid>
                <a:gridCol w="921848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4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10" name="Obdélník 13">
            <a:extLst>
              <a:ext uri="{FF2B5EF4-FFF2-40B4-BE49-F238E27FC236}">
                <a16:creationId xmlns:a16="http://schemas.microsoft.com/office/drawing/2014/main" id="{CACC6C0E-E9BA-434A-9ED0-8F18C1606C4A}"/>
              </a:ext>
            </a:extLst>
          </p:cNvPr>
          <p:cNvSpPr/>
          <p:nvPr/>
        </p:nvSpPr>
        <p:spPr>
          <a:xfrm>
            <a:off x="190492" y="600492"/>
            <a:ext cx="1172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za 08/2020 </a:t>
            </a:r>
          </a:p>
        </p:txBody>
      </p:sp>
    </p:spTree>
    <p:extLst>
      <p:ext uri="{BB962C8B-B14F-4D97-AF65-F5344CB8AC3E}">
        <p14:creationId xmlns:p14="http://schemas.microsoft.com/office/powerpoint/2010/main" val="26185533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ovéPole 9">
            <a:extLst>
              <a:ext uri="{FF2B5EF4-FFF2-40B4-BE49-F238E27FC236}">
                <a16:creationId xmlns:a16="http://schemas.microsoft.com/office/drawing/2014/main" id="{6A22C561-33A4-44DE-8060-C4F3B9EB1921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14" name="Tabulka 10">
            <a:extLst>
              <a:ext uri="{FF2B5EF4-FFF2-40B4-BE49-F238E27FC236}">
                <a16:creationId xmlns:a16="http://schemas.microsoft.com/office/drawing/2014/main" id="{0B805C57-49DD-47EE-A9B2-A7F47A95BF38}"/>
              </a:ext>
            </a:extLst>
          </p:cNvPr>
          <p:cNvGraphicFramePr>
            <a:graphicFrameLocks noGrp="1"/>
          </p:cNvGraphicFramePr>
          <p:nvPr/>
        </p:nvGraphicFramePr>
        <p:xfrm>
          <a:off x="190493" y="1111953"/>
          <a:ext cx="6082121" cy="5305234"/>
        </p:xfrm>
        <a:graphic>
          <a:graphicData uri="http://schemas.openxmlformats.org/drawingml/2006/table">
            <a:tbl>
              <a:tblPr/>
              <a:tblGrid>
                <a:gridCol w="1824541">
                  <a:extLst>
                    <a:ext uri="{9D8B030D-6E8A-4147-A177-3AD203B41FA5}">
                      <a16:colId xmlns:a16="http://schemas.microsoft.com/office/drawing/2014/main" val="1148265902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04192688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3435450551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99226043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84417179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2816467559"/>
                    </a:ext>
                  </a:extLst>
                </a:gridCol>
              </a:tblGrid>
              <a:tr h="37468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31.8.–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6.9.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7.9.–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13.9.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14.9.–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20.9.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21.9.–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27.9.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28.9.–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4.10.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46296"/>
                  </a:ext>
                </a:extLst>
              </a:tr>
              <a:tr h="56619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1068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16820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 (6)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268 (7)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58992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96241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5685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30543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5437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852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5366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257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4797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5643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2685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3042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635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196 (9)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 (7)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(11)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627 (19)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290 (13)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56254"/>
                  </a:ext>
                </a:extLst>
              </a:tr>
            </a:tbl>
          </a:graphicData>
        </a:graphic>
      </p:graphicFrame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graphicFrame>
        <p:nvGraphicFramePr>
          <p:cNvPr id="16" name="Graf 12">
            <a:extLst>
              <a:ext uri="{FF2B5EF4-FFF2-40B4-BE49-F238E27FC236}">
                <a16:creationId xmlns:a16="http://schemas.microsoft.com/office/drawing/2014/main" id="{1272FB39-B69A-4209-8A6D-5FA328217601}"/>
              </a:ext>
            </a:extLst>
          </p:cNvPr>
          <p:cNvGraphicFramePr/>
          <p:nvPr/>
        </p:nvGraphicFramePr>
        <p:xfrm>
          <a:off x="6909431" y="1381848"/>
          <a:ext cx="5125274" cy="4161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6909431" y="1086315"/>
            <a:ext cx="490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Počet zařazených osob</a:t>
            </a:r>
          </a:p>
        </p:txBody>
      </p:sp>
      <p:graphicFrame>
        <p:nvGraphicFramePr>
          <p:cNvPr id="18" name="Tabulka 14">
            <a:extLst>
              <a:ext uri="{FF2B5EF4-FFF2-40B4-BE49-F238E27FC236}">
                <a16:creationId xmlns:a16="http://schemas.microsoft.com/office/drawing/2014/main" id="{29F2181F-FF52-4DC8-8328-8CC0C56269EF}"/>
              </a:ext>
            </a:extLst>
          </p:cNvPr>
          <p:cNvGraphicFramePr>
            <a:graphicFrameLocks noGrp="1"/>
          </p:cNvGraphicFramePr>
          <p:nvPr/>
        </p:nvGraphicFramePr>
        <p:xfrm>
          <a:off x="6438900" y="5556199"/>
          <a:ext cx="5478568" cy="853440"/>
        </p:xfrm>
        <a:graphic>
          <a:graphicData uri="http://schemas.openxmlformats.org/drawingml/2006/table">
            <a:tbl>
              <a:tblPr/>
              <a:tblGrid>
                <a:gridCol w="921848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4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10" name="Obdélník 13">
            <a:extLst>
              <a:ext uri="{FF2B5EF4-FFF2-40B4-BE49-F238E27FC236}">
                <a16:creationId xmlns:a16="http://schemas.microsoft.com/office/drawing/2014/main" id="{CACC6C0E-E9BA-434A-9ED0-8F18C1606C4A}"/>
              </a:ext>
            </a:extLst>
          </p:cNvPr>
          <p:cNvSpPr/>
          <p:nvPr/>
        </p:nvSpPr>
        <p:spPr>
          <a:xfrm>
            <a:off x="190492" y="600492"/>
            <a:ext cx="1172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za 09/2020 </a:t>
            </a:r>
          </a:p>
        </p:txBody>
      </p:sp>
      <p:graphicFrame>
        <p:nvGraphicFramePr>
          <p:cNvPr id="4" name="Tabulka 3">
            <a:extLst>
              <a:ext uri="{FF2B5EF4-FFF2-40B4-BE49-F238E27FC236}">
                <a16:creationId xmlns:a16="http://schemas.microsoft.com/office/drawing/2014/main" id="{6716FADC-95C9-4EF9-8F0F-16C13097F4FC}"/>
              </a:ext>
            </a:extLst>
          </p:cNvPr>
          <p:cNvGraphicFramePr>
            <a:graphicFrameLocks noGrp="1"/>
          </p:cNvGraphicFramePr>
          <p:nvPr/>
        </p:nvGraphicFramePr>
        <p:xfrm>
          <a:off x="7357928" y="5556199"/>
          <a:ext cx="4559540" cy="853440"/>
        </p:xfrm>
        <a:graphic>
          <a:graphicData uri="http://schemas.openxmlformats.org/drawingml/2006/table">
            <a:tbl>
              <a:tblPr/>
              <a:tblGrid>
                <a:gridCol w="911908">
                  <a:extLst>
                    <a:ext uri="{9D8B030D-6E8A-4147-A177-3AD203B41FA5}">
                      <a16:colId xmlns:a16="http://schemas.microsoft.com/office/drawing/2014/main" val="4036163115"/>
                    </a:ext>
                  </a:extLst>
                </a:gridCol>
                <a:gridCol w="911908">
                  <a:extLst>
                    <a:ext uri="{9D8B030D-6E8A-4147-A177-3AD203B41FA5}">
                      <a16:colId xmlns:a16="http://schemas.microsoft.com/office/drawing/2014/main" val="736450889"/>
                    </a:ext>
                  </a:extLst>
                </a:gridCol>
                <a:gridCol w="911908">
                  <a:extLst>
                    <a:ext uri="{9D8B030D-6E8A-4147-A177-3AD203B41FA5}">
                      <a16:colId xmlns:a16="http://schemas.microsoft.com/office/drawing/2014/main" val="1279023539"/>
                    </a:ext>
                  </a:extLst>
                </a:gridCol>
                <a:gridCol w="911908">
                  <a:extLst>
                    <a:ext uri="{9D8B030D-6E8A-4147-A177-3AD203B41FA5}">
                      <a16:colId xmlns:a16="http://schemas.microsoft.com/office/drawing/2014/main" val="3734581894"/>
                    </a:ext>
                  </a:extLst>
                </a:gridCol>
                <a:gridCol w="911908">
                  <a:extLst>
                    <a:ext uri="{9D8B030D-6E8A-4147-A177-3AD203B41FA5}">
                      <a16:colId xmlns:a16="http://schemas.microsoft.com/office/drawing/2014/main" val="2485002274"/>
                    </a:ext>
                  </a:extLst>
                </a:gridCol>
              </a:tblGrid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3500148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21,8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A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19,7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E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F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8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9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09606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08626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ulka 4">
            <a:extLst>
              <a:ext uri="{FF2B5EF4-FFF2-40B4-BE49-F238E27FC236}">
                <a16:creationId xmlns:a16="http://schemas.microsoft.com/office/drawing/2014/main" id="{E048D0C3-4A1B-4F04-8420-3640670E172C}"/>
              </a:ext>
            </a:extLst>
          </p:cNvPr>
          <p:cNvGraphicFramePr>
            <a:graphicFrameLocks noGrp="1"/>
          </p:cNvGraphicFramePr>
          <p:nvPr/>
        </p:nvGraphicFramePr>
        <p:xfrm>
          <a:off x="7353300" y="5556197"/>
          <a:ext cx="4564170" cy="853442"/>
        </p:xfrm>
        <a:graphic>
          <a:graphicData uri="http://schemas.openxmlformats.org/drawingml/2006/table">
            <a:tbl>
              <a:tblPr/>
              <a:tblGrid>
                <a:gridCol w="912834">
                  <a:extLst>
                    <a:ext uri="{9D8B030D-6E8A-4147-A177-3AD203B41FA5}">
                      <a16:colId xmlns:a16="http://schemas.microsoft.com/office/drawing/2014/main" val="2722287554"/>
                    </a:ext>
                  </a:extLst>
                </a:gridCol>
                <a:gridCol w="912834">
                  <a:extLst>
                    <a:ext uri="{9D8B030D-6E8A-4147-A177-3AD203B41FA5}">
                      <a16:colId xmlns:a16="http://schemas.microsoft.com/office/drawing/2014/main" val="2308730511"/>
                    </a:ext>
                  </a:extLst>
                </a:gridCol>
                <a:gridCol w="912834">
                  <a:extLst>
                    <a:ext uri="{9D8B030D-6E8A-4147-A177-3AD203B41FA5}">
                      <a16:colId xmlns:a16="http://schemas.microsoft.com/office/drawing/2014/main" val="49226697"/>
                    </a:ext>
                  </a:extLst>
                </a:gridCol>
                <a:gridCol w="912834">
                  <a:extLst>
                    <a:ext uri="{9D8B030D-6E8A-4147-A177-3AD203B41FA5}">
                      <a16:colId xmlns:a16="http://schemas.microsoft.com/office/drawing/2014/main" val="2086273000"/>
                    </a:ext>
                  </a:extLst>
                </a:gridCol>
                <a:gridCol w="912834">
                  <a:extLst>
                    <a:ext uri="{9D8B030D-6E8A-4147-A177-3AD203B41FA5}">
                      <a16:colId xmlns:a16="http://schemas.microsoft.com/office/drawing/2014/main" val="2805520120"/>
                    </a:ext>
                  </a:extLst>
                </a:gridCol>
              </a:tblGrid>
              <a:tr h="42672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99578"/>
                  </a:ext>
                </a:extLst>
              </a:tr>
              <a:tr h="42672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9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E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56,2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1A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4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8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6539175"/>
                  </a:ext>
                </a:extLst>
              </a:tr>
            </a:tbl>
          </a:graphicData>
        </a:graphic>
      </p:graphicFrame>
      <p:sp>
        <p:nvSpPr>
          <p:cNvPr id="13" name="TextovéPole 9">
            <a:extLst>
              <a:ext uri="{FF2B5EF4-FFF2-40B4-BE49-F238E27FC236}">
                <a16:creationId xmlns:a16="http://schemas.microsoft.com/office/drawing/2014/main" id="{6A22C561-33A4-44DE-8060-C4F3B9EB1921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14" name="Tabulka 10">
            <a:extLst>
              <a:ext uri="{FF2B5EF4-FFF2-40B4-BE49-F238E27FC236}">
                <a16:creationId xmlns:a16="http://schemas.microsoft.com/office/drawing/2014/main" id="{0B805C57-49DD-47EE-A9B2-A7F47A95BF38}"/>
              </a:ext>
            </a:extLst>
          </p:cNvPr>
          <p:cNvGraphicFramePr>
            <a:graphicFrameLocks noGrp="1"/>
          </p:cNvGraphicFramePr>
          <p:nvPr/>
        </p:nvGraphicFramePr>
        <p:xfrm>
          <a:off x="190493" y="1111953"/>
          <a:ext cx="6082121" cy="5305234"/>
        </p:xfrm>
        <a:graphic>
          <a:graphicData uri="http://schemas.openxmlformats.org/drawingml/2006/table">
            <a:tbl>
              <a:tblPr/>
              <a:tblGrid>
                <a:gridCol w="1824541">
                  <a:extLst>
                    <a:ext uri="{9D8B030D-6E8A-4147-A177-3AD203B41FA5}">
                      <a16:colId xmlns:a16="http://schemas.microsoft.com/office/drawing/2014/main" val="1148265902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04192688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3435450551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99226043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84417179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2816467559"/>
                    </a:ext>
                  </a:extLst>
                </a:gridCol>
              </a:tblGrid>
              <a:tr h="37468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28.9.–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4.10.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5.10.–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11.10.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12.10.–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18.10.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19.10.–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25.10.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26.10.–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1.11.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46296"/>
                  </a:ext>
                </a:extLst>
              </a:tr>
              <a:tr h="56619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1068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230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16820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315 (8)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497 (9)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729 (16)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395 (8)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58992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192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96241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423 (6)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185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5685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30543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388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406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5437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316 (6)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852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339 (7)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417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183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5366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257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186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4797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426 (9)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465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5643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174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262 (6)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2685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358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3042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371 (8)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379 (8)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244 (8)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373 (11)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635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290 (13)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1325 (34)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3258 (58)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2610 (58)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2702 (52)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56254"/>
                  </a:ext>
                </a:extLst>
              </a:tr>
            </a:tbl>
          </a:graphicData>
        </a:graphic>
      </p:graphicFrame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graphicFrame>
        <p:nvGraphicFramePr>
          <p:cNvPr id="16" name="Graf 12">
            <a:extLst>
              <a:ext uri="{FF2B5EF4-FFF2-40B4-BE49-F238E27FC236}">
                <a16:creationId xmlns:a16="http://schemas.microsoft.com/office/drawing/2014/main" id="{1272FB39-B69A-4209-8A6D-5FA328217601}"/>
              </a:ext>
            </a:extLst>
          </p:cNvPr>
          <p:cNvGraphicFramePr/>
          <p:nvPr/>
        </p:nvGraphicFramePr>
        <p:xfrm>
          <a:off x="6909431" y="1381848"/>
          <a:ext cx="5125274" cy="4161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6909431" y="1086315"/>
            <a:ext cx="490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Počet zařazených osob</a:t>
            </a:r>
          </a:p>
        </p:txBody>
      </p:sp>
      <p:graphicFrame>
        <p:nvGraphicFramePr>
          <p:cNvPr id="18" name="Tabulka 14">
            <a:extLst>
              <a:ext uri="{FF2B5EF4-FFF2-40B4-BE49-F238E27FC236}">
                <a16:creationId xmlns:a16="http://schemas.microsoft.com/office/drawing/2014/main" id="{29F2181F-FF52-4DC8-8328-8CC0C56269EF}"/>
              </a:ext>
            </a:extLst>
          </p:cNvPr>
          <p:cNvGraphicFramePr>
            <a:graphicFrameLocks noGrp="1"/>
          </p:cNvGraphicFramePr>
          <p:nvPr/>
        </p:nvGraphicFramePr>
        <p:xfrm>
          <a:off x="6438900" y="5556199"/>
          <a:ext cx="5478568" cy="853440"/>
        </p:xfrm>
        <a:graphic>
          <a:graphicData uri="http://schemas.openxmlformats.org/drawingml/2006/table">
            <a:tbl>
              <a:tblPr/>
              <a:tblGrid>
                <a:gridCol w="921848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4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10" name="Obdélník 13">
            <a:extLst>
              <a:ext uri="{FF2B5EF4-FFF2-40B4-BE49-F238E27FC236}">
                <a16:creationId xmlns:a16="http://schemas.microsoft.com/office/drawing/2014/main" id="{CACC6C0E-E9BA-434A-9ED0-8F18C1606C4A}"/>
              </a:ext>
            </a:extLst>
          </p:cNvPr>
          <p:cNvSpPr/>
          <p:nvPr/>
        </p:nvSpPr>
        <p:spPr>
          <a:xfrm>
            <a:off x="190492" y="600492"/>
            <a:ext cx="1172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za 10/2020 </a:t>
            </a:r>
          </a:p>
        </p:txBody>
      </p:sp>
    </p:spTree>
    <p:extLst>
      <p:ext uri="{BB962C8B-B14F-4D97-AF65-F5344CB8AC3E}">
        <p14:creationId xmlns:p14="http://schemas.microsoft.com/office/powerpoint/2010/main" val="1717089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ovéPole 5"/>
          <p:cNvSpPr txBox="1"/>
          <p:nvPr/>
        </p:nvSpPr>
        <p:spPr>
          <a:xfrm>
            <a:off x="228600" y="712116"/>
            <a:ext cx="1132702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</a:rPr>
              <a:t>Dle hlášení KHS došlo v říjnu a zejména v listopadu 2021 k mírnému nárůstu potu nákaz (a ohnisek) v sociálních zařízeních. Jde ale o počty, které jsou velmi významně nižší ve srovnání např. s jarem 2021. KHS identifikovaly za říjen 15 ohnisek v sociálních zařízeních (celkem 158 nakažených osob) a za listopad 33 ohnisek s celkem 434 dosud zařazenými nakaženými osobami. </a:t>
            </a:r>
            <a:endParaRPr kumimoji="0" lang="cs-CZ" sz="2400" b="1" i="0" u="none" strike="noStrike" kern="1200" cap="none" spc="0" normalizeH="0" noProof="0" dirty="0">
              <a:ln>
                <a:noFill/>
              </a:ln>
              <a:effectLst/>
              <a:uLnTx/>
              <a:uFillTx/>
              <a:latin typeface="Calibri" panose="020F0502020204030204"/>
            </a:endParaRPr>
          </a:p>
          <a:p>
            <a:pPr algn="ctr">
              <a:defRPr/>
            </a:pPr>
            <a:endParaRPr lang="cs-CZ" sz="2400" b="1" dirty="0">
              <a:solidFill>
                <a:srgbClr val="C00000"/>
              </a:solidFill>
              <a:latin typeface="Calibri" panose="020F0502020204030204"/>
            </a:endParaRPr>
          </a:p>
          <a:p>
            <a:pPr algn="ctr">
              <a:defRPr/>
            </a:pPr>
            <a:r>
              <a:rPr kumimoji="0" lang="cs-CZ" sz="2400" b="1" i="0" u="none" strike="noStrike" kern="1200" cap="none" spc="0" normalizeH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</a:rPr>
              <a:t>Ve srovnání s jarem 2021 jde stále o velmi nízké počty a při dělení na kraje pouze </a:t>
            </a:r>
          </a:p>
          <a:p>
            <a:pPr algn="ctr">
              <a:defRPr/>
            </a:pPr>
            <a:r>
              <a:rPr kumimoji="0" lang="cs-CZ" sz="2400" b="1" i="0" u="none" strike="noStrike" kern="1200" cap="none" spc="0" normalizeH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</a:rPr>
              <a:t>o sporadické výskyty nákazy. </a:t>
            </a:r>
            <a:r>
              <a:rPr lang="cs-CZ" sz="2400" b="1" dirty="0">
                <a:solidFill>
                  <a:srgbClr val="0000FF"/>
                </a:solidFill>
                <a:latin typeface="Calibri" panose="020F0502020204030204"/>
              </a:rPr>
              <a:t>Tato data ukazují, že situace v sociálních zařízeních je stále pod kontrolou, velký ochranný efekt hraje vakcinace a také samozřejmě počet klientů, kteří prodělali nákazu v uplynulém období. </a:t>
            </a:r>
            <a:endParaRPr lang="cs-CZ" sz="2400" dirty="0">
              <a:solidFill>
                <a:srgbClr val="0000FF"/>
              </a:solidFill>
              <a:latin typeface="Calibri" panose="020F0502020204030204"/>
            </a:endParaRPr>
          </a:p>
        </p:txBody>
      </p:sp>
      <p:sp>
        <p:nvSpPr>
          <p:cNvPr id="5" name="Šipka dolů 4"/>
          <p:cNvSpPr/>
          <p:nvPr/>
        </p:nvSpPr>
        <p:spPr>
          <a:xfrm>
            <a:off x="5232579" y="4647999"/>
            <a:ext cx="1319062" cy="817253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37983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ulka 10">
            <a:extLst>
              <a:ext uri="{FF2B5EF4-FFF2-40B4-BE49-F238E27FC236}">
                <a16:creationId xmlns:a16="http://schemas.microsoft.com/office/drawing/2014/main" id="{7F0AA7A5-EFAC-4CD9-9800-84DEB34D6674}"/>
              </a:ext>
            </a:extLst>
          </p:cNvPr>
          <p:cNvGraphicFramePr>
            <a:graphicFrameLocks noGrp="1"/>
          </p:cNvGraphicFramePr>
          <p:nvPr/>
        </p:nvGraphicFramePr>
        <p:xfrm>
          <a:off x="7358909" y="5543019"/>
          <a:ext cx="4558560" cy="874166"/>
        </p:xfrm>
        <a:graphic>
          <a:graphicData uri="http://schemas.openxmlformats.org/drawingml/2006/table">
            <a:tbl>
              <a:tblPr/>
              <a:tblGrid>
                <a:gridCol w="759760">
                  <a:extLst>
                    <a:ext uri="{9D8B030D-6E8A-4147-A177-3AD203B41FA5}">
                      <a16:colId xmlns:a16="http://schemas.microsoft.com/office/drawing/2014/main" val="431450114"/>
                    </a:ext>
                  </a:extLst>
                </a:gridCol>
                <a:gridCol w="759760">
                  <a:extLst>
                    <a:ext uri="{9D8B030D-6E8A-4147-A177-3AD203B41FA5}">
                      <a16:colId xmlns:a16="http://schemas.microsoft.com/office/drawing/2014/main" val="1293986261"/>
                    </a:ext>
                  </a:extLst>
                </a:gridCol>
                <a:gridCol w="759760">
                  <a:extLst>
                    <a:ext uri="{9D8B030D-6E8A-4147-A177-3AD203B41FA5}">
                      <a16:colId xmlns:a16="http://schemas.microsoft.com/office/drawing/2014/main" val="870908832"/>
                    </a:ext>
                  </a:extLst>
                </a:gridCol>
                <a:gridCol w="759760">
                  <a:extLst>
                    <a:ext uri="{9D8B030D-6E8A-4147-A177-3AD203B41FA5}">
                      <a16:colId xmlns:a16="http://schemas.microsoft.com/office/drawing/2014/main" val="3418553957"/>
                    </a:ext>
                  </a:extLst>
                </a:gridCol>
                <a:gridCol w="759760">
                  <a:extLst>
                    <a:ext uri="{9D8B030D-6E8A-4147-A177-3AD203B41FA5}">
                      <a16:colId xmlns:a16="http://schemas.microsoft.com/office/drawing/2014/main" val="3813615049"/>
                    </a:ext>
                  </a:extLst>
                </a:gridCol>
                <a:gridCol w="759760">
                  <a:extLst>
                    <a:ext uri="{9D8B030D-6E8A-4147-A177-3AD203B41FA5}">
                      <a16:colId xmlns:a16="http://schemas.microsoft.com/office/drawing/2014/main" val="19506064"/>
                    </a:ext>
                  </a:extLst>
                </a:gridCol>
              </a:tblGrid>
              <a:tr h="43708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2213456"/>
                  </a:ext>
                </a:extLst>
              </a:tr>
              <a:tr h="43708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D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35,2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5C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44,6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6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40,3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E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35,8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3C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48,3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0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87621"/>
                  </a:ext>
                </a:extLst>
              </a:tr>
            </a:tbl>
          </a:graphicData>
        </a:graphic>
      </p:graphicFrame>
      <p:sp>
        <p:nvSpPr>
          <p:cNvPr id="13" name="TextovéPole 9">
            <a:extLst>
              <a:ext uri="{FF2B5EF4-FFF2-40B4-BE49-F238E27FC236}">
                <a16:creationId xmlns:a16="http://schemas.microsoft.com/office/drawing/2014/main" id="{6A22C561-33A4-44DE-8060-C4F3B9EB1921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14" name="Tabulka 10">
            <a:extLst>
              <a:ext uri="{FF2B5EF4-FFF2-40B4-BE49-F238E27FC236}">
                <a16:creationId xmlns:a16="http://schemas.microsoft.com/office/drawing/2014/main" id="{0B805C57-49DD-47EE-A9B2-A7F47A95BF38}"/>
              </a:ext>
            </a:extLst>
          </p:cNvPr>
          <p:cNvGraphicFramePr>
            <a:graphicFrameLocks noGrp="1"/>
          </p:cNvGraphicFramePr>
          <p:nvPr/>
        </p:nvGraphicFramePr>
        <p:xfrm>
          <a:off x="190493" y="1111953"/>
          <a:ext cx="6151777" cy="5305234"/>
        </p:xfrm>
        <a:graphic>
          <a:graphicData uri="http://schemas.openxmlformats.org/drawingml/2006/table">
            <a:tbl>
              <a:tblPr/>
              <a:tblGrid>
                <a:gridCol w="1824541">
                  <a:extLst>
                    <a:ext uri="{9D8B030D-6E8A-4147-A177-3AD203B41FA5}">
                      <a16:colId xmlns:a16="http://schemas.microsoft.com/office/drawing/2014/main" val="1148265902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4204192688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3435450551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99226043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4284417179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2816467559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3650229900"/>
                    </a:ext>
                  </a:extLst>
                </a:gridCol>
              </a:tblGrid>
              <a:tr h="37468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26.10.–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1.11.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2.11.–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8.11.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9.11.–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15.11.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16.11.–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22.11.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23.11.–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29.11.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30.11.–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6.12.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46296"/>
                  </a:ext>
                </a:extLst>
              </a:tr>
              <a:tr h="56619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1068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205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226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16820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395 (8)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943 (19)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1182 (18)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264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181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58992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269 (8)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96241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177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5685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 (6)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30543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406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328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188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5437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316 (6)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212 (6)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852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183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232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5366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257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157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4797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465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 (6)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438 (16)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5643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2685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255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3042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373 (11)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343 (17)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 (9)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168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207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635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2702 (52)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2109 (60)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3034 (68)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 (50)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788 (22)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772 (16)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56254"/>
                  </a:ext>
                </a:extLst>
              </a:tr>
            </a:tbl>
          </a:graphicData>
        </a:graphic>
      </p:graphicFrame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graphicFrame>
        <p:nvGraphicFramePr>
          <p:cNvPr id="16" name="Graf 12">
            <a:extLst>
              <a:ext uri="{FF2B5EF4-FFF2-40B4-BE49-F238E27FC236}">
                <a16:creationId xmlns:a16="http://schemas.microsoft.com/office/drawing/2014/main" id="{1272FB39-B69A-4209-8A6D-5FA328217601}"/>
              </a:ext>
            </a:extLst>
          </p:cNvPr>
          <p:cNvGraphicFramePr/>
          <p:nvPr/>
        </p:nvGraphicFramePr>
        <p:xfrm>
          <a:off x="6909431" y="1381848"/>
          <a:ext cx="5125274" cy="4161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6909431" y="1086315"/>
            <a:ext cx="490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Počet zařazených osob</a:t>
            </a:r>
          </a:p>
        </p:txBody>
      </p:sp>
      <p:graphicFrame>
        <p:nvGraphicFramePr>
          <p:cNvPr id="18" name="Tabulka 14">
            <a:extLst>
              <a:ext uri="{FF2B5EF4-FFF2-40B4-BE49-F238E27FC236}">
                <a16:creationId xmlns:a16="http://schemas.microsoft.com/office/drawing/2014/main" id="{29F2181F-FF52-4DC8-8328-8CC0C56269EF}"/>
              </a:ext>
            </a:extLst>
          </p:cNvPr>
          <p:cNvGraphicFramePr>
            <a:graphicFrameLocks noGrp="1"/>
          </p:cNvGraphicFramePr>
          <p:nvPr/>
        </p:nvGraphicFramePr>
        <p:xfrm>
          <a:off x="6438900" y="5556199"/>
          <a:ext cx="5478568" cy="853440"/>
        </p:xfrm>
        <a:graphic>
          <a:graphicData uri="http://schemas.openxmlformats.org/drawingml/2006/table">
            <a:tbl>
              <a:tblPr/>
              <a:tblGrid>
                <a:gridCol w="921848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4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10" name="Obdélník 13">
            <a:extLst>
              <a:ext uri="{FF2B5EF4-FFF2-40B4-BE49-F238E27FC236}">
                <a16:creationId xmlns:a16="http://schemas.microsoft.com/office/drawing/2014/main" id="{CACC6C0E-E9BA-434A-9ED0-8F18C1606C4A}"/>
              </a:ext>
            </a:extLst>
          </p:cNvPr>
          <p:cNvSpPr/>
          <p:nvPr/>
        </p:nvSpPr>
        <p:spPr>
          <a:xfrm>
            <a:off x="190492" y="600492"/>
            <a:ext cx="1172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za 11/2020 </a:t>
            </a:r>
          </a:p>
        </p:txBody>
      </p:sp>
    </p:spTree>
    <p:extLst>
      <p:ext uri="{BB962C8B-B14F-4D97-AF65-F5344CB8AC3E}">
        <p14:creationId xmlns:p14="http://schemas.microsoft.com/office/powerpoint/2010/main" val="21189415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ulka 3">
            <a:extLst>
              <a:ext uri="{FF2B5EF4-FFF2-40B4-BE49-F238E27FC236}">
                <a16:creationId xmlns:a16="http://schemas.microsoft.com/office/drawing/2014/main" id="{82761B6C-BAB4-4CB7-9972-A9ACAC518D35}"/>
              </a:ext>
            </a:extLst>
          </p:cNvPr>
          <p:cNvGraphicFramePr>
            <a:graphicFrameLocks noGrp="1"/>
          </p:cNvGraphicFramePr>
          <p:nvPr/>
        </p:nvGraphicFramePr>
        <p:xfrm>
          <a:off x="7362824" y="5543020"/>
          <a:ext cx="4554645" cy="853440"/>
        </p:xfrm>
        <a:graphic>
          <a:graphicData uri="http://schemas.openxmlformats.org/drawingml/2006/table">
            <a:tbl>
              <a:tblPr/>
              <a:tblGrid>
                <a:gridCol w="910929">
                  <a:extLst>
                    <a:ext uri="{9D8B030D-6E8A-4147-A177-3AD203B41FA5}">
                      <a16:colId xmlns:a16="http://schemas.microsoft.com/office/drawing/2014/main" val="2409156170"/>
                    </a:ext>
                  </a:extLst>
                </a:gridCol>
                <a:gridCol w="910929">
                  <a:extLst>
                    <a:ext uri="{9D8B030D-6E8A-4147-A177-3AD203B41FA5}">
                      <a16:colId xmlns:a16="http://schemas.microsoft.com/office/drawing/2014/main" val="2472712141"/>
                    </a:ext>
                  </a:extLst>
                </a:gridCol>
                <a:gridCol w="910929">
                  <a:extLst>
                    <a:ext uri="{9D8B030D-6E8A-4147-A177-3AD203B41FA5}">
                      <a16:colId xmlns:a16="http://schemas.microsoft.com/office/drawing/2014/main" val="2135892105"/>
                    </a:ext>
                  </a:extLst>
                </a:gridCol>
                <a:gridCol w="910929">
                  <a:extLst>
                    <a:ext uri="{9D8B030D-6E8A-4147-A177-3AD203B41FA5}">
                      <a16:colId xmlns:a16="http://schemas.microsoft.com/office/drawing/2014/main" val="561529290"/>
                    </a:ext>
                  </a:extLst>
                </a:gridCol>
                <a:gridCol w="910929">
                  <a:extLst>
                    <a:ext uri="{9D8B030D-6E8A-4147-A177-3AD203B41FA5}">
                      <a16:colId xmlns:a16="http://schemas.microsoft.com/office/drawing/2014/main" val="3875654203"/>
                    </a:ext>
                  </a:extLst>
                </a:gridCol>
              </a:tblGrid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4380407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48,3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EB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45,1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4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36,7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1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32,3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9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36,2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2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490204"/>
                  </a:ext>
                </a:extLst>
              </a:tr>
            </a:tbl>
          </a:graphicData>
        </a:graphic>
      </p:graphicFrame>
      <p:sp>
        <p:nvSpPr>
          <p:cNvPr id="13" name="TextovéPole 9">
            <a:extLst>
              <a:ext uri="{FF2B5EF4-FFF2-40B4-BE49-F238E27FC236}">
                <a16:creationId xmlns:a16="http://schemas.microsoft.com/office/drawing/2014/main" id="{6A22C561-33A4-44DE-8060-C4F3B9EB1921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14" name="Tabulka 10">
            <a:extLst>
              <a:ext uri="{FF2B5EF4-FFF2-40B4-BE49-F238E27FC236}">
                <a16:creationId xmlns:a16="http://schemas.microsoft.com/office/drawing/2014/main" id="{0B805C57-49DD-47EE-A9B2-A7F47A95BF38}"/>
              </a:ext>
            </a:extLst>
          </p:cNvPr>
          <p:cNvGraphicFramePr>
            <a:graphicFrameLocks noGrp="1"/>
          </p:cNvGraphicFramePr>
          <p:nvPr/>
        </p:nvGraphicFramePr>
        <p:xfrm>
          <a:off x="190493" y="1111953"/>
          <a:ext cx="6082121" cy="5305234"/>
        </p:xfrm>
        <a:graphic>
          <a:graphicData uri="http://schemas.openxmlformats.org/drawingml/2006/table">
            <a:tbl>
              <a:tblPr/>
              <a:tblGrid>
                <a:gridCol w="1824541">
                  <a:extLst>
                    <a:ext uri="{9D8B030D-6E8A-4147-A177-3AD203B41FA5}">
                      <a16:colId xmlns:a16="http://schemas.microsoft.com/office/drawing/2014/main" val="1148265902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04192688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3435450551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99226043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84417179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2816467559"/>
                    </a:ext>
                  </a:extLst>
                </a:gridCol>
              </a:tblGrid>
              <a:tr h="37468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30.11.–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6.12.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7.12.–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13.12.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14.12.–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20.12.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21.12.–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27.12.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28.12.–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46296"/>
                  </a:ext>
                </a:extLst>
              </a:tr>
              <a:tr h="56619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1068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16820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 (6)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179 (6)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239 (7)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58992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163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139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96241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167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5685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174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30543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5437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852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5366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257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4797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5643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405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2685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224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187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3042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207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 (8)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198 (7)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635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772 (16)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1444 (32)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992 (27)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582 (18)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942 (26)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56254"/>
                  </a:ext>
                </a:extLst>
              </a:tr>
            </a:tbl>
          </a:graphicData>
        </a:graphic>
      </p:graphicFrame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graphicFrame>
        <p:nvGraphicFramePr>
          <p:cNvPr id="16" name="Graf 12">
            <a:extLst>
              <a:ext uri="{FF2B5EF4-FFF2-40B4-BE49-F238E27FC236}">
                <a16:creationId xmlns:a16="http://schemas.microsoft.com/office/drawing/2014/main" id="{1272FB39-B69A-4209-8A6D-5FA328217601}"/>
              </a:ext>
            </a:extLst>
          </p:cNvPr>
          <p:cNvGraphicFramePr/>
          <p:nvPr/>
        </p:nvGraphicFramePr>
        <p:xfrm>
          <a:off x="6909431" y="1381848"/>
          <a:ext cx="5125274" cy="4161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6909431" y="1086315"/>
            <a:ext cx="490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Počet zařazených osob</a:t>
            </a:r>
          </a:p>
        </p:txBody>
      </p:sp>
      <p:graphicFrame>
        <p:nvGraphicFramePr>
          <p:cNvPr id="18" name="Tabulka 14">
            <a:extLst>
              <a:ext uri="{FF2B5EF4-FFF2-40B4-BE49-F238E27FC236}">
                <a16:creationId xmlns:a16="http://schemas.microsoft.com/office/drawing/2014/main" id="{29F2181F-FF52-4DC8-8328-8CC0C56269EF}"/>
              </a:ext>
            </a:extLst>
          </p:cNvPr>
          <p:cNvGraphicFramePr>
            <a:graphicFrameLocks noGrp="1"/>
          </p:cNvGraphicFramePr>
          <p:nvPr/>
        </p:nvGraphicFramePr>
        <p:xfrm>
          <a:off x="6438900" y="5556199"/>
          <a:ext cx="5478568" cy="853440"/>
        </p:xfrm>
        <a:graphic>
          <a:graphicData uri="http://schemas.openxmlformats.org/drawingml/2006/table">
            <a:tbl>
              <a:tblPr/>
              <a:tblGrid>
                <a:gridCol w="921848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4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10" name="Obdélník 13">
            <a:extLst>
              <a:ext uri="{FF2B5EF4-FFF2-40B4-BE49-F238E27FC236}">
                <a16:creationId xmlns:a16="http://schemas.microsoft.com/office/drawing/2014/main" id="{CACC6C0E-E9BA-434A-9ED0-8F18C1606C4A}"/>
              </a:ext>
            </a:extLst>
          </p:cNvPr>
          <p:cNvSpPr/>
          <p:nvPr/>
        </p:nvSpPr>
        <p:spPr>
          <a:xfrm>
            <a:off x="190492" y="600492"/>
            <a:ext cx="1172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za 12/2020</a:t>
            </a:r>
          </a:p>
        </p:txBody>
      </p:sp>
    </p:spTree>
    <p:extLst>
      <p:ext uri="{BB962C8B-B14F-4D97-AF65-F5344CB8AC3E}">
        <p14:creationId xmlns:p14="http://schemas.microsoft.com/office/powerpoint/2010/main" val="39436122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ulka 4">
            <a:extLst>
              <a:ext uri="{FF2B5EF4-FFF2-40B4-BE49-F238E27FC236}">
                <a16:creationId xmlns:a16="http://schemas.microsoft.com/office/drawing/2014/main" id="{27074580-7378-4DC7-905D-4C6D0765102E}"/>
              </a:ext>
            </a:extLst>
          </p:cNvPr>
          <p:cNvGraphicFramePr>
            <a:graphicFrameLocks noGrp="1"/>
          </p:cNvGraphicFramePr>
          <p:nvPr/>
        </p:nvGraphicFramePr>
        <p:xfrm>
          <a:off x="7353300" y="5556199"/>
          <a:ext cx="4564170" cy="853440"/>
        </p:xfrm>
        <a:graphic>
          <a:graphicData uri="http://schemas.openxmlformats.org/drawingml/2006/table">
            <a:tbl>
              <a:tblPr/>
              <a:tblGrid>
                <a:gridCol w="912834">
                  <a:extLst>
                    <a:ext uri="{9D8B030D-6E8A-4147-A177-3AD203B41FA5}">
                      <a16:colId xmlns:a16="http://schemas.microsoft.com/office/drawing/2014/main" val="2855304374"/>
                    </a:ext>
                  </a:extLst>
                </a:gridCol>
                <a:gridCol w="912834">
                  <a:extLst>
                    <a:ext uri="{9D8B030D-6E8A-4147-A177-3AD203B41FA5}">
                      <a16:colId xmlns:a16="http://schemas.microsoft.com/office/drawing/2014/main" val="3611719903"/>
                    </a:ext>
                  </a:extLst>
                </a:gridCol>
                <a:gridCol w="912834">
                  <a:extLst>
                    <a:ext uri="{9D8B030D-6E8A-4147-A177-3AD203B41FA5}">
                      <a16:colId xmlns:a16="http://schemas.microsoft.com/office/drawing/2014/main" val="2095470282"/>
                    </a:ext>
                  </a:extLst>
                </a:gridCol>
                <a:gridCol w="912834">
                  <a:extLst>
                    <a:ext uri="{9D8B030D-6E8A-4147-A177-3AD203B41FA5}">
                      <a16:colId xmlns:a16="http://schemas.microsoft.com/office/drawing/2014/main" val="3545144661"/>
                    </a:ext>
                  </a:extLst>
                </a:gridCol>
                <a:gridCol w="912834">
                  <a:extLst>
                    <a:ext uri="{9D8B030D-6E8A-4147-A177-3AD203B41FA5}">
                      <a16:colId xmlns:a16="http://schemas.microsoft.com/office/drawing/2014/main" val="1753944691"/>
                    </a:ext>
                  </a:extLst>
                </a:gridCol>
              </a:tblGrid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7967328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36,3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2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28,9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ED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33,7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7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36,9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1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24,1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6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6095093"/>
                  </a:ext>
                </a:extLst>
              </a:tr>
            </a:tbl>
          </a:graphicData>
        </a:graphic>
      </p:graphicFrame>
      <p:graphicFrame>
        <p:nvGraphicFramePr>
          <p:cNvPr id="14" name="Tabulka 10">
            <a:extLst>
              <a:ext uri="{FF2B5EF4-FFF2-40B4-BE49-F238E27FC236}">
                <a16:creationId xmlns:a16="http://schemas.microsoft.com/office/drawing/2014/main" id="{0B805C57-49DD-47EE-A9B2-A7F47A95BF38}"/>
              </a:ext>
            </a:extLst>
          </p:cNvPr>
          <p:cNvGraphicFramePr>
            <a:graphicFrameLocks noGrp="1"/>
          </p:cNvGraphicFramePr>
          <p:nvPr/>
        </p:nvGraphicFramePr>
        <p:xfrm>
          <a:off x="190493" y="1111953"/>
          <a:ext cx="6082121" cy="5305234"/>
        </p:xfrm>
        <a:graphic>
          <a:graphicData uri="http://schemas.openxmlformats.org/drawingml/2006/table">
            <a:tbl>
              <a:tblPr/>
              <a:tblGrid>
                <a:gridCol w="1824541">
                  <a:extLst>
                    <a:ext uri="{9D8B030D-6E8A-4147-A177-3AD203B41FA5}">
                      <a16:colId xmlns:a16="http://schemas.microsoft.com/office/drawing/2014/main" val="1148265902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04192688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3435450551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99226043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84417179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2816467559"/>
                    </a:ext>
                  </a:extLst>
                </a:gridCol>
              </a:tblGrid>
              <a:tr h="37468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28.12.–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10.1.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11.1.–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17.1.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18.1.–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24.1.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25.1.–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31.1.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46296"/>
                  </a:ext>
                </a:extLst>
              </a:tr>
              <a:tr h="56619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1068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16820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239 (7)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173 (7)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309 (7)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224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 (6)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58992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139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213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96241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215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5685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30543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5437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852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5366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257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4797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5643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2685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3042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141 (6)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159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635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943 (26)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1069 (37)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910 (27)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885 (24)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409 (17)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56254"/>
                  </a:ext>
                </a:extLst>
              </a:tr>
            </a:tbl>
          </a:graphicData>
        </a:graphic>
      </p:graphicFrame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graphicFrame>
        <p:nvGraphicFramePr>
          <p:cNvPr id="16" name="Graf 12">
            <a:extLst>
              <a:ext uri="{FF2B5EF4-FFF2-40B4-BE49-F238E27FC236}">
                <a16:creationId xmlns:a16="http://schemas.microsoft.com/office/drawing/2014/main" id="{1272FB39-B69A-4209-8A6D-5FA328217601}"/>
              </a:ext>
            </a:extLst>
          </p:cNvPr>
          <p:cNvGraphicFramePr/>
          <p:nvPr/>
        </p:nvGraphicFramePr>
        <p:xfrm>
          <a:off x="6909431" y="1381848"/>
          <a:ext cx="5125274" cy="4161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6909431" y="1086315"/>
            <a:ext cx="490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Počet zařazených osob</a:t>
            </a:r>
          </a:p>
        </p:txBody>
      </p:sp>
      <p:graphicFrame>
        <p:nvGraphicFramePr>
          <p:cNvPr id="18" name="Tabulka 14">
            <a:extLst>
              <a:ext uri="{FF2B5EF4-FFF2-40B4-BE49-F238E27FC236}">
                <a16:creationId xmlns:a16="http://schemas.microsoft.com/office/drawing/2014/main" id="{29F2181F-FF52-4DC8-8328-8CC0C56269EF}"/>
              </a:ext>
            </a:extLst>
          </p:cNvPr>
          <p:cNvGraphicFramePr>
            <a:graphicFrameLocks noGrp="1"/>
          </p:cNvGraphicFramePr>
          <p:nvPr/>
        </p:nvGraphicFramePr>
        <p:xfrm>
          <a:off x="6438900" y="5556199"/>
          <a:ext cx="5478568" cy="853440"/>
        </p:xfrm>
        <a:graphic>
          <a:graphicData uri="http://schemas.openxmlformats.org/drawingml/2006/table">
            <a:tbl>
              <a:tblPr/>
              <a:tblGrid>
                <a:gridCol w="921848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4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10" name="Obdélník 13">
            <a:extLst>
              <a:ext uri="{FF2B5EF4-FFF2-40B4-BE49-F238E27FC236}">
                <a16:creationId xmlns:a16="http://schemas.microsoft.com/office/drawing/2014/main" id="{CACC6C0E-E9BA-434A-9ED0-8F18C1606C4A}"/>
              </a:ext>
            </a:extLst>
          </p:cNvPr>
          <p:cNvSpPr/>
          <p:nvPr/>
        </p:nvSpPr>
        <p:spPr>
          <a:xfrm>
            <a:off x="190492" y="600492"/>
            <a:ext cx="1172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za 01/2021</a:t>
            </a:r>
          </a:p>
        </p:txBody>
      </p:sp>
      <p:sp>
        <p:nvSpPr>
          <p:cNvPr id="20" name="TextovéPole 9">
            <a:extLst>
              <a:ext uri="{FF2B5EF4-FFF2-40B4-BE49-F238E27FC236}">
                <a16:creationId xmlns:a16="http://schemas.microsoft.com/office/drawing/2014/main" id="{7E384A36-F04C-4CFB-AE35-7DB6EC2667C7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98669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ulka 3">
            <a:extLst>
              <a:ext uri="{FF2B5EF4-FFF2-40B4-BE49-F238E27FC236}">
                <a16:creationId xmlns:a16="http://schemas.microsoft.com/office/drawing/2014/main" id="{DC8940F4-E367-4975-9E2F-DC4BD5527F99}"/>
              </a:ext>
            </a:extLst>
          </p:cNvPr>
          <p:cNvGraphicFramePr>
            <a:graphicFrameLocks noGrp="1"/>
          </p:cNvGraphicFramePr>
          <p:nvPr/>
        </p:nvGraphicFramePr>
        <p:xfrm>
          <a:off x="7355846" y="5556199"/>
          <a:ext cx="4561624" cy="853440"/>
        </p:xfrm>
        <a:graphic>
          <a:graphicData uri="http://schemas.openxmlformats.org/drawingml/2006/table">
            <a:tbl>
              <a:tblPr/>
              <a:tblGrid>
                <a:gridCol w="1140406">
                  <a:extLst>
                    <a:ext uri="{9D8B030D-6E8A-4147-A177-3AD203B41FA5}">
                      <a16:colId xmlns:a16="http://schemas.microsoft.com/office/drawing/2014/main" val="1626908255"/>
                    </a:ext>
                  </a:extLst>
                </a:gridCol>
                <a:gridCol w="1140406">
                  <a:extLst>
                    <a:ext uri="{9D8B030D-6E8A-4147-A177-3AD203B41FA5}">
                      <a16:colId xmlns:a16="http://schemas.microsoft.com/office/drawing/2014/main" val="993666441"/>
                    </a:ext>
                  </a:extLst>
                </a:gridCol>
                <a:gridCol w="1140406">
                  <a:extLst>
                    <a:ext uri="{9D8B030D-6E8A-4147-A177-3AD203B41FA5}">
                      <a16:colId xmlns:a16="http://schemas.microsoft.com/office/drawing/2014/main" val="582674586"/>
                    </a:ext>
                  </a:extLst>
                </a:gridCol>
                <a:gridCol w="1140406">
                  <a:extLst>
                    <a:ext uri="{9D8B030D-6E8A-4147-A177-3AD203B41FA5}">
                      <a16:colId xmlns:a16="http://schemas.microsoft.com/office/drawing/2014/main" val="1860281616"/>
                    </a:ext>
                  </a:extLst>
                </a:gridCol>
              </a:tblGrid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8709309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27,1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1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34,7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5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A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25,4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A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60493"/>
                  </a:ext>
                </a:extLst>
              </a:tr>
            </a:tbl>
          </a:graphicData>
        </a:graphic>
      </p:graphicFrame>
      <p:graphicFrame>
        <p:nvGraphicFramePr>
          <p:cNvPr id="14" name="Tabulka 10">
            <a:extLst>
              <a:ext uri="{FF2B5EF4-FFF2-40B4-BE49-F238E27FC236}">
                <a16:creationId xmlns:a16="http://schemas.microsoft.com/office/drawing/2014/main" id="{0B805C57-49DD-47EE-A9B2-A7F47A95BF38}"/>
              </a:ext>
            </a:extLst>
          </p:cNvPr>
          <p:cNvGraphicFramePr>
            <a:graphicFrameLocks noGrp="1"/>
          </p:cNvGraphicFramePr>
          <p:nvPr/>
        </p:nvGraphicFramePr>
        <p:xfrm>
          <a:off x="241769" y="1111953"/>
          <a:ext cx="5595008" cy="5305234"/>
        </p:xfrm>
        <a:graphic>
          <a:graphicData uri="http://schemas.openxmlformats.org/drawingml/2006/table">
            <a:tbl>
              <a:tblPr/>
              <a:tblGrid>
                <a:gridCol w="1951652">
                  <a:extLst>
                    <a:ext uri="{9D8B030D-6E8A-4147-A177-3AD203B41FA5}">
                      <a16:colId xmlns:a16="http://schemas.microsoft.com/office/drawing/2014/main" val="1148265902"/>
                    </a:ext>
                  </a:extLst>
                </a:gridCol>
                <a:gridCol w="910839">
                  <a:extLst>
                    <a:ext uri="{9D8B030D-6E8A-4147-A177-3AD203B41FA5}">
                      <a16:colId xmlns:a16="http://schemas.microsoft.com/office/drawing/2014/main" val="4204192688"/>
                    </a:ext>
                  </a:extLst>
                </a:gridCol>
                <a:gridCol w="910839">
                  <a:extLst>
                    <a:ext uri="{9D8B030D-6E8A-4147-A177-3AD203B41FA5}">
                      <a16:colId xmlns:a16="http://schemas.microsoft.com/office/drawing/2014/main" val="3435450551"/>
                    </a:ext>
                  </a:extLst>
                </a:gridCol>
                <a:gridCol w="910839">
                  <a:extLst>
                    <a:ext uri="{9D8B030D-6E8A-4147-A177-3AD203B41FA5}">
                      <a16:colId xmlns:a16="http://schemas.microsoft.com/office/drawing/2014/main" val="99226043"/>
                    </a:ext>
                  </a:extLst>
                </a:gridCol>
                <a:gridCol w="910839">
                  <a:extLst>
                    <a:ext uri="{9D8B030D-6E8A-4147-A177-3AD203B41FA5}">
                      <a16:colId xmlns:a16="http://schemas.microsoft.com/office/drawing/2014/main" val="4284417179"/>
                    </a:ext>
                  </a:extLst>
                </a:gridCol>
              </a:tblGrid>
              <a:tr h="37468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7.2.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8.2.–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14.2.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15.2.–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21.2.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22.2.–</a:t>
                      </a:r>
                      <a:b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28.2.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46296"/>
                  </a:ext>
                </a:extLst>
              </a:tr>
              <a:tr h="56619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1068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16820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192 (7)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58992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96241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5685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148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30543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5437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852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5366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257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4797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5643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2685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3042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635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650 (24)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590 (17)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204 (9)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356 (14)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56254"/>
                  </a:ext>
                </a:extLst>
              </a:tr>
            </a:tbl>
          </a:graphicData>
        </a:graphic>
      </p:graphicFrame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graphicFrame>
        <p:nvGraphicFramePr>
          <p:cNvPr id="16" name="Graf 12">
            <a:extLst>
              <a:ext uri="{FF2B5EF4-FFF2-40B4-BE49-F238E27FC236}">
                <a16:creationId xmlns:a16="http://schemas.microsoft.com/office/drawing/2014/main" id="{1272FB39-B69A-4209-8A6D-5FA328217601}"/>
              </a:ext>
            </a:extLst>
          </p:cNvPr>
          <p:cNvGraphicFramePr/>
          <p:nvPr/>
        </p:nvGraphicFramePr>
        <p:xfrm>
          <a:off x="6909431" y="1381848"/>
          <a:ext cx="5125274" cy="4161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6909431" y="1086315"/>
            <a:ext cx="490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Počet zařazených osob</a:t>
            </a:r>
          </a:p>
        </p:txBody>
      </p:sp>
      <p:graphicFrame>
        <p:nvGraphicFramePr>
          <p:cNvPr id="18" name="Tabulka 14">
            <a:extLst>
              <a:ext uri="{FF2B5EF4-FFF2-40B4-BE49-F238E27FC236}">
                <a16:creationId xmlns:a16="http://schemas.microsoft.com/office/drawing/2014/main" id="{29F2181F-FF52-4DC8-8328-8CC0C56269EF}"/>
              </a:ext>
            </a:extLst>
          </p:cNvPr>
          <p:cNvGraphicFramePr>
            <a:graphicFrameLocks noGrp="1"/>
          </p:cNvGraphicFramePr>
          <p:nvPr/>
        </p:nvGraphicFramePr>
        <p:xfrm>
          <a:off x="6438900" y="5556199"/>
          <a:ext cx="5478568" cy="853440"/>
        </p:xfrm>
        <a:graphic>
          <a:graphicData uri="http://schemas.openxmlformats.org/drawingml/2006/table">
            <a:tbl>
              <a:tblPr/>
              <a:tblGrid>
                <a:gridCol w="921848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4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10" name="Obdélník 13">
            <a:extLst>
              <a:ext uri="{FF2B5EF4-FFF2-40B4-BE49-F238E27FC236}">
                <a16:creationId xmlns:a16="http://schemas.microsoft.com/office/drawing/2014/main" id="{CACC6C0E-E9BA-434A-9ED0-8F18C1606C4A}"/>
              </a:ext>
            </a:extLst>
          </p:cNvPr>
          <p:cNvSpPr/>
          <p:nvPr/>
        </p:nvSpPr>
        <p:spPr>
          <a:xfrm>
            <a:off x="190492" y="600492"/>
            <a:ext cx="1172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za 02/2021</a:t>
            </a:r>
          </a:p>
        </p:txBody>
      </p:sp>
      <p:sp>
        <p:nvSpPr>
          <p:cNvPr id="13" name="TextovéPole 9">
            <a:extLst>
              <a:ext uri="{FF2B5EF4-FFF2-40B4-BE49-F238E27FC236}">
                <a16:creationId xmlns:a16="http://schemas.microsoft.com/office/drawing/2014/main" id="{BDF07863-E626-446B-8502-11E8F41822DD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98349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ulka 3">
            <a:extLst>
              <a:ext uri="{FF2B5EF4-FFF2-40B4-BE49-F238E27FC236}">
                <a16:creationId xmlns:a16="http://schemas.microsoft.com/office/drawing/2014/main" id="{CC356167-F022-472E-9A90-09B706895E01}"/>
              </a:ext>
            </a:extLst>
          </p:cNvPr>
          <p:cNvGraphicFramePr>
            <a:graphicFrameLocks noGrp="1"/>
          </p:cNvGraphicFramePr>
          <p:nvPr/>
        </p:nvGraphicFramePr>
        <p:xfrm>
          <a:off x="7353300" y="5556199"/>
          <a:ext cx="4564170" cy="853440"/>
        </p:xfrm>
        <a:graphic>
          <a:graphicData uri="http://schemas.openxmlformats.org/drawingml/2006/table">
            <a:tbl>
              <a:tblPr/>
              <a:tblGrid>
                <a:gridCol w="912834">
                  <a:extLst>
                    <a:ext uri="{9D8B030D-6E8A-4147-A177-3AD203B41FA5}">
                      <a16:colId xmlns:a16="http://schemas.microsoft.com/office/drawing/2014/main" val="2574125839"/>
                    </a:ext>
                  </a:extLst>
                </a:gridCol>
                <a:gridCol w="912834">
                  <a:extLst>
                    <a:ext uri="{9D8B030D-6E8A-4147-A177-3AD203B41FA5}">
                      <a16:colId xmlns:a16="http://schemas.microsoft.com/office/drawing/2014/main" val="1487501241"/>
                    </a:ext>
                  </a:extLst>
                </a:gridCol>
                <a:gridCol w="912834">
                  <a:extLst>
                    <a:ext uri="{9D8B030D-6E8A-4147-A177-3AD203B41FA5}">
                      <a16:colId xmlns:a16="http://schemas.microsoft.com/office/drawing/2014/main" val="3506814479"/>
                    </a:ext>
                  </a:extLst>
                </a:gridCol>
                <a:gridCol w="912834">
                  <a:extLst>
                    <a:ext uri="{9D8B030D-6E8A-4147-A177-3AD203B41FA5}">
                      <a16:colId xmlns:a16="http://schemas.microsoft.com/office/drawing/2014/main" val="3397522180"/>
                    </a:ext>
                  </a:extLst>
                </a:gridCol>
                <a:gridCol w="912834">
                  <a:extLst>
                    <a:ext uri="{9D8B030D-6E8A-4147-A177-3AD203B41FA5}">
                      <a16:colId xmlns:a16="http://schemas.microsoft.com/office/drawing/2014/main" val="2126288456"/>
                    </a:ext>
                  </a:extLst>
                </a:gridCol>
              </a:tblGrid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3428332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17,9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1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18,6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F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18,4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0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14,8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6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317198"/>
                  </a:ext>
                </a:extLst>
              </a:tr>
            </a:tbl>
          </a:graphicData>
        </a:graphic>
      </p:graphicFrame>
      <p:graphicFrame>
        <p:nvGraphicFramePr>
          <p:cNvPr id="14" name="Tabulka 10">
            <a:extLst>
              <a:ext uri="{FF2B5EF4-FFF2-40B4-BE49-F238E27FC236}">
                <a16:creationId xmlns:a16="http://schemas.microsoft.com/office/drawing/2014/main" id="{0B805C57-49DD-47EE-A9B2-A7F47A95BF38}"/>
              </a:ext>
            </a:extLst>
          </p:cNvPr>
          <p:cNvGraphicFramePr>
            <a:graphicFrameLocks noGrp="1"/>
          </p:cNvGraphicFramePr>
          <p:nvPr/>
        </p:nvGraphicFramePr>
        <p:xfrm>
          <a:off x="190493" y="1111953"/>
          <a:ext cx="6082121" cy="5305234"/>
        </p:xfrm>
        <a:graphic>
          <a:graphicData uri="http://schemas.openxmlformats.org/drawingml/2006/table">
            <a:tbl>
              <a:tblPr/>
              <a:tblGrid>
                <a:gridCol w="1824541">
                  <a:extLst>
                    <a:ext uri="{9D8B030D-6E8A-4147-A177-3AD203B41FA5}">
                      <a16:colId xmlns:a16="http://schemas.microsoft.com/office/drawing/2014/main" val="1148265902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04192688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3435450551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99226043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84417179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2816467559"/>
                    </a:ext>
                  </a:extLst>
                </a:gridCol>
              </a:tblGrid>
              <a:tr h="37468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7.3.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8.3.–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14.3.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15.3.–</a:t>
                      </a:r>
                      <a:b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28.3.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22.3.–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28.3.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29.3.–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4.4.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46296"/>
                  </a:ext>
                </a:extLst>
              </a:tr>
              <a:tr h="56619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1068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16820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58992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96241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5685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30543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5437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852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5366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257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4797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5643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2685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3042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635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 (8)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223 (12)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295 (16)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192 (13)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 (8)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56254"/>
                  </a:ext>
                </a:extLst>
              </a:tr>
            </a:tbl>
          </a:graphicData>
        </a:graphic>
      </p:graphicFrame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graphicFrame>
        <p:nvGraphicFramePr>
          <p:cNvPr id="16" name="Graf 12">
            <a:extLst>
              <a:ext uri="{FF2B5EF4-FFF2-40B4-BE49-F238E27FC236}">
                <a16:creationId xmlns:a16="http://schemas.microsoft.com/office/drawing/2014/main" id="{1272FB39-B69A-4209-8A6D-5FA328217601}"/>
              </a:ext>
            </a:extLst>
          </p:cNvPr>
          <p:cNvGraphicFramePr/>
          <p:nvPr/>
        </p:nvGraphicFramePr>
        <p:xfrm>
          <a:off x="6909431" y="1381848"/>
          <a:ext cx="5125274" cy="4161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6909431" y="1086315"/>
            <a:ext cx="490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Počet zařazených osob</a:t>
            </a:r>
          </a:p>
        </p:txBody>
      </p:sp>
      <p:graphicFrame>
        <p:nvGraphicFramePr>
          <p:cNvPr id="18" name="Tabulka 14">
            <a:extLst>
              <a:ext uri="{FF2B5EF4-FFF2-40B4-BE49-F238E27FC236}">
                <a16:creationId xmlns:a16="http://schemas.microsoft.com/office/drawing/2014/main" id="{29F2181F-FF52-4DC8-8328-8CC0C56269EF}"/>
              </a:ext>
            </a:extLst>
          </p:cNvPr>
          <p:cNvGraphicFramePr>
            <a:graphicFrameLocks noGrp="1"/>
          </p:cNvGraphicFramePr>
          <p:nvPr/>
        </p:nvGraphicFramePr>
        <p:xfrm>
          <a:off x="6438900" y="5556199"/>
          <a:ext cx="5478568" cy="853440"/>
        </p:xfrm>
        <a:graphic>
          <a:graphicData uri="http://schemas.openxmlformats.org/drawingml/2006/table">
            <a:tbl>
              <a:tblPr/>
              <a:tblGrid>
                <a:gridCol w="921848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4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10" name="Obdélník 13">
            <a:extLst>
              <a:ext uri="{FF2B5EF4-FFF2-40B4-BE49-F238E27FC236}">
                <a16:creationId xmlns:a16="http://schemas.microsoft.com/office/drawing/2014/main" id="{CACC6C0E-E9BA-434A-9ED0-8F18C1606C4A}"/>
              </a:ext>
            </a:extLst>
          </p:cNvPr>
          <p:cNvSpPr/>
          <p:nvPr/>
        </p:nvSpPr>
        <p:spPr>
          <a:xfrm>
            <a:off x="190492" y="600492"/>
            <a:ext cx="1172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za 03/2021</a:t>
            </a:r>
          </a:p>
        </p:txBody>
      </p:sp>
      <p:sp>
        <p:nvSpPr>
          <p:cNvPr id="13" name="TextovéPole 9">
            <a:extLst>
              <a:ext uri="{FF2B5EF4-FFF2-40B4-BE49-F238E27FC236}">
                <a16:creationId xmlns:a16="http://schemas.microsoft.com/office/drawing/2014/main" id="{DE098226-558B-4478-A6B1-DD8F943D86E2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86619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ulka 3">
            <a:extLst>
              <a:ext uri="{FF2B5EF4-FFF2-40B4-BE49-F238E27FC236}">
                <a16:creationId xmlns:a16="http://schemas.microsoft.com/office/drawing/2014/main" id="{9CC44A54-A727-4A27-AAD6-9EDB9E74857F}"/>
              </a:ext>
            </a:extLst>
          </p:cNvPr>
          <p:cNvGraphicFramePr>
            <a:graphicFrameLocks noGrp="1"/>
          </p:cNvGraphicFramePr>
          <p:nvPr/>
        </p:nvGraphicFramePr>
        <p:xfrm>
          <a:off x="7353300" y="5556199"/>
          <a:ext cx="4564170" cy="853440"/>
        </p:xfrm>
        <a:graphic>
          <a:graphicData uri="http://schemas.openxmlformats.org/drawingml/2006/table">
            <a:tbl>
              <a:tblPr/>
              <a:tblGrid>
                <a:gridCol w="912834">
                  <a:extLst>
                    <a:ext uri="{9D8B030D-6E8A-4147-A177-3AD203B41FA5}">
                      <a16:colId xmlns:a16="http://schemas.microsoft.com/office/drawing/2014/main" val="517574968"/>
                    </a:ext>
                  </a:extLst>
                </a:gridCol>
                <a:gridCol w="912834">
                  <a:extLst>
                    <a:ext uri="{9D8B030D-6E8A-4147-A177-3AD203B41FA5}">
                      <a16:colId xmlns:a16="http://schemas.microsoft.com/office/drawing/2014/main" val="4045578820"/>
                    </a:ext>
                  </a:extLst>
                </a:gridCol>
                <a:gridCol w="912834">
                  <a:extLst>
                    <a:ext uri="{9D8B030D-6E8A-4147-A177-3AD203B41FA5}">
                      <a16:colId xmlns:a16="http://schemas.microsoft.com/office/drawing/2014/main" val="3606493004"/>
                    </a:ext>
                  </a:extLst>
                </a:gridCol>
                <a:gridCol w="912834">
                  <a:extLst>
                    <a:ext uri="{9D8B030D-6E8A-4147-A177-3AD203B41FA5}">
                      <a16:colId xmlns:a16="http://schemas.microsoft.com/office/drawing/2014/main" val="507872686"/>
                    </a:ext>
                  </a:extLst>
                </a:gridCol>
                <a:gridCol w="912834">
                  <a:extLst>
                    <a:ext uri="{9D8B030D-6E8A-4147-A177-3AD203B41FA5}">
                      <a16:colId xmlns:a16="http://schemas.microsoft.com/office/drawing/2014/main" val="2438822546"/>
                    </a:ext>
                  </a:extLst>
                </a:gridCol>
              </a:tblGrid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969864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1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2802428"/>
                  </a:ext>
                </a:extLst>
              </a:tr>
            </a:tbl>
          </a:graphicData>
        </a:graphic>
      </p:graphicFrame>
      <p:graphicFrame>
        <p:nvGraphicFramePr>
          <p:cNvPr id="14" name="Tabulka 10">
            <a:extLst>
              <a:ext uri="{FF2B5EF4-FFF2-40B4-BE49-F238E27FC236}">
                <a16:creationId xmlns:a16="http://schemas.microsoft.com/office/drawing/2014/main" id="{0B805C57-49DD-47EE-A9B2-A7F47A95BF38}"/>
              </a:ext>
            </a:extLst>
          </p:cNvPr>
          <p:cNvGraphicFramePr>
            <a:graphicFrameLocks noGrp="1"/>
          </p:cNvGraphicFramePr>
          <p:nvPr/>
        </p:nvGraphicFramePr>
        <p:xfrm>
          <a:off x="190493" y="1111953"/>
          <a:ext cx="6082121" cy="5305234"/>
        </p:xfrm>
        <a:graphic>
          <a:graphicData uri="http://schemas.openxmlformats.org/drawingml/2006/table">
            <a:tbl>
              <a:tblPr/>
              <a:tblGrid>
                <a:gridCol w="1824541">
                  <a:extLst>
                    <a:ext uri="{9D8B030D-6E8A-4147-A177-3AD203B41FA5}">
                      <a16:colId xmlns:a16="http://schemas.microsoft.com/office/drawing/2014/main" val="1148265902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04192688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3435450551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99226043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84417179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2816467559"/>
                    </a:ext>
                  </a:extLst>
                </a:gridCol>
              </a:tblGrid>
              <a:tr h="37468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29.3.–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4.4.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5.4.–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11.4.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12.4.–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18.4.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19.4.–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25.4.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26.4.–</a:t>
                      </a:r>
                      <a:b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46296"/>
                  </a:ext>
                </a:extLst>
              </a:tr>
              <a:tr h="56619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1068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16820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58992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96241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5685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30543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5437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852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5366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257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4797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5643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2685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3042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635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 (8)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 (6)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56254"/>
                  </a:ext>
                </a:extLst>
              </a:tr>
            </a:tbl>
          </a:graphicData>
        </a:graphic>
      </p:graphicFrame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graphicFrame>
        <p:nvGraphicFramePr>
          <p:cNvPr id="16" name="Graf 12">
            <a:extLst>
              <a:ext uri="{FF2B5EF4-FFF2-40B4-BE49-F238E27FC236}">
                <a16:creationId xmlns:a16="http://schemas.microsoft.com/office/drawing/2014/main" id="{1272FB39-B69A-4209-8A6D-5FA328217601}"/>
              </a:ext>
            </a:extLst>
          </p:cNvPr>
          <p:cNvGraphicFramePr/>
          <p:nvPr/>
        </p:nvGraphicFramePr>
        <p:xfrm>
          <a:off x="6909431" y="1381848"/>
          <a:ext cx="5125274" cy="4161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6909431" y="1086315"/>
            <a:ext cx="490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Počet zařazených osob</a:t>
            </a:r>
          </a:p>
        </p:txBody>
      </p:sp>
      <p:graphicFrame>
        <p:nvGraphicFramePr>
          <p:cNvPr id="18" name="Tabulka 14">
            <a:extLst>
              <a:ext uri="{FF2B5EF4-FFF2-40B4-BE49-F238E27FC236}">
                <a16:creationId xmlns:a16="http://schemas.microsoft.com/office/drawing/2014/main" id="{29F2181F-FF52-4DC8-8328-8CC0C56269EF}"/>
              </a:ext>
            </a:extLst>
          </p:cNvPr>
          <p:cNvGraphicFramePr>
            <a:graphicFrameLocks noGrp="1"/>
          </p:cNvGraphicFramePr>
          <p:nvPr/>
        </p:nvGraphicFramePr>
        <p:xfrm>
          <a:off x="6438900" y="5556199"/>
          <a:ext cx="5478568" cy="853440"/>
        </p:xfrm>
        <a:graphic>
          <a:graphicData uri="http://schemas.openxmlformats.org/drawingml/2006/table">
            <a:tbl>
              <a:tblPr/>
              <a:tblGrid>
                <a:gridCol w="921848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4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10" name="Obdélník 13">
            <a:extLst>
              <a:ext uri="{FF2B5EF4-FFF2-40B4-BE49-F238E27FC236}">
                <a16:creationId xmlns:a16="http://schemas.microsoft.com/office/drawing/2014/main" id="{CACC6C0E-E9BA-434A-9ED0-8F18C1606C4A}"/>
              </a:ext>
            </a:extLst>
          </p:cNvPr>
          <p:cNvSpPr/>
          <p:nvPr/>
        </p:nvSpPr>
        <p:spPr>
          <a:xfrm>
            <a:off x="190492" y="600492"/>
            <a:ext cx="1172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za 04/2021</a:t>
            </a:r>
          </a:p>
        </p:txBody>
      </p:sp>
      <p:sp>
        <p:nvSpPr>
          <p:cNvPr id="11" name="TextovéPole 9">
            <a:extLst>
              <a:ext uri="{FF2B5EF4-FFF2-40B4-BE49-F238E27FC236}">
                <a16:creationId xmlns:a16="http://schemas.microsoft.com/office/drawing/2014/main" id="{1DF2C9EC-1343-455F-B625-1BA8F6D4F4A8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81879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ulka 3">
            <a:extLst>
              <a:ext uri="{FF2B5EF4-FFF2-40B4-BE49-F238E27FC236}">
                <a16:creationId xmlns:a16="http://schemas.microsoft.com/office/drawing/2014/main" id="{DBFAEF02-39D0-40BD-A8AF-48F84CD1AFC9}"/>
              </a:ext>
            </a:extLst>
          </p:cNvPr>
          <p:cNvGraphicFramePr>
            <a:graphicFrameLocks noGrp="1"/>
          </p:cNvGraphicFramePr>
          <p:nvPr/>
        </p:nvGraphicFramePr>
        <p:xfrm>
          <a:off x="7349384" y="5556199"/>
          <a:ext cx="4568082" cy="853440"/>
        </p:xfrm>
        <a:graphic>
          <a:graphicData uri="http://schemas.openxmlformats.org/drawingml/2006/table">
            <a:tbl>
              <a:tblPr/>
              <a:tblGrid>
                <a:gridCol w="761347">
                  <a:extLst>
                    <a:ext uri="{9D8B030D-6E8A-4147-A177-3AD203B41FA5}">
                      <a16:colId xmlns:a16="http://schemas.microsoft.com/office/drawing/2014/main" val="1628781168"/>
                    </a:ext>
                  </a:extLst>
                </a:gridCol>
                <a:gridCol w="761347">
                  <a:extLst>
                    <a:ext uri="{9D8B030D-6E8A-4147-A177-3AD203B41FA5}">
                      <a16:colId xmlns:a16="http://schemas.microsoft.com/office/drawing/2014/main" val="501123856"/>
                    </a:ext>
                  </a:extLst>
                </a:gridCol>
                <a:gridCol w="761347">
                  <a:extLst>
                    <a:ext uri="{9D8B030D-6E8A-4147-A177-3AD203B41FA5}">
                      <a16:colId xmlns:a16="http://schemas.microsoft.com/office/drawing/2014/main" val="4130467436"/>
                    </a:ext>
                  </a:extLst>
                </a:gridCol>
                <a:gridCol w="761347">
                  <a:extLst>
                    <a:ext uri="{9D8B030D-6E8A-4147-A177-3AD203B41FA5}">
                      <a16:colId xmlns:a16="http://schemas.microsoft.com/office/drawing/2014/main" val="3686574967"/>
                    </a:ext>
                  </a:extLst>
                </a:gridCol>
                <a:gridCol w="761347">
                  <a:extLst>
                    <a:ext uri="{9D8B030D-6E8A-4147-A177-3AD203B41FA5}">
                      <a16:colId xmlns:a16="http://schemas.microsoft.com/office/drawing/2014/main" val="166410874"/>
                    </a:ext>
                  </a:extLst>
                </a:gridCol>
                <a:gridCol w="761347">
                  <a:extLst>
                    <a:ext uri="{9D8B030D-6E8A-4147-A177-3AD203B41FA5}">
                      <a16:colId xmlns:a16="http://schemas.microsoft.com/office/drawing/2014/main" val="3825222212"/>
                    </a:ext>
                  </a:extLst>
                </a:gridCol>
              </a:tblGrid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8888248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6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9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0606459"/>
                  </a:ext>
                </a:extLst>
              </a:tr>
            </a:tbl>
          </a:graphicData>
        </a:graphic>
      </p:graphicFrame>
      <p:sp>
        <p:nvSpPr>
          <p:cNvPr id="13" name="TextovéPole 9">
            <a:extLst>
              <a:ext uri="{FF2B5EF4-FFF2-40B4-BE49-F238E27FC236}">
                <a16:creationId xmlns:a16="http://schemas.microsoft.com/office/drawing/2014/main" id="{6A22C561-33A4-44DE-8060-C4F3B9EB1921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14" name="Tabulka 10">
            <a:extLst>
              <a:ext uri="{FF2B5EF4-FFF2-40B4-BE49-F238E27FC236}">
                <a16:creationId xmlns:a16="http://schemas.microsoft.com/office/drawing/2014/main" id="{0B805C57-49DD-47EE-A9B2-A7F47A95BF38}"/>
              </a:ext>
            </a:extLst>
          </p:cNvPr>
          <p:cNvGraphicFramePr>
            <a:graphicFrameLocks noGrp="1"/>
          </p:cNvGraphicFramePr>
          <p:nvPr/>
        </p:nvGraphicFramePr>
        <p:xfrm>
          <a:off x="190493" y="1111953"/>
          <a:ext cx="6151777" cy="5305234"/>
        </p:xfrm>
        <a:graphic>
          <a:graphicData uri="http://schemas.openxmlformats.org/drawingml/2006/table">
            <a:tbl>
              <a:tblPr/>
              <a:tblGrid>
                <a:gridCol w="1824541">
                  <a:extLst>
                    <a:ext uri="{9D8B030D-6E8A-4147-A177-3AD203B41FA5}">
                      <a16:colId xmlns:a16="http://schemas.microsoft.com/office/drawing/2014/main" val="1148265902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4204192688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3435450551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99226043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4284417179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2816467559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3650229900"/>
                    </a:ext>
                  </a:extLst>
                </a:gridCol>
              </a:tblGrid>
              <a:tr h="37468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26.4.–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9.5.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10.5.–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16.5.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17.5.–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23.5.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24.5.–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30.5.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31.5.–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6.6.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46296"/>
                  </a:ext>
                </a:extLst>
              </a:tr>
              <a:tr h="56619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1068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16820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58992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96241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5685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30543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5437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852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5366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257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4797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5643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2685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3042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635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56254"/>
                  </a:ext>
                </a:extLst>
              </a:tr>
            </a:tbl>
          </a:graphicData>
        </a:graphic>
      </p:graphicFrame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graphicFrame>
        <p:nvGraphicFramePr>
          <p:cNvPr id="16" name="Graf 12">
            <a:extLst>
              <a:ext uri="{FF2B5EF4-FFF2-40B4-BE49-F238E27FC236}">
                <a16:creationId xmlns:a16="http://schemas.microsoft.com/office/drawing/2014/main" id="{1272FB39-B69A-4209-8A6D-5FA328217601}"/>
              </a:ext>
            </a:extLst>
          </p:cNvPr>
          <p:cNvGraphicFramePr/>
          <p:nvPr/>
        </p:nvGraphicFramePr>
        <p:xfrm>
          <a:off x="6909431" y="1381848"/>
          <a:ext cx="5125274" cy="4161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6909431" y="1086315"/>
            <a:ext cx="490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Počet zařazených osob</a:t>
            </a:r>
          </a:p>
        </p:txBody>
      </p:sp>
      <p:graphicFrame>
        <p:nvGraphicFramePr>
          <p:cNvPr id="18" name="Tabulka 14">
            <a:extLst>
              <a:ext uri="{FF2B5EF4-FFF2-40B4-BE49-F238E27FC236}">
                <a16:creationId xmlns:a16="http://schemas.microsoft.com/office/drawing/2014/main" id="{29F2181F-FF52-4DC8-8328-8CC0C56269EF}"/>
              </a:ext>
            </a:extLst>
          </p:cNvPr>
          <p:cNvGraphicFramePr>
            <a:graphicFrameLocks noGrp="1"/>
          </p:cNvGraphicFramePr>
          <p:nvPr/>
        </p:nvGraphicFramePr>
        <p:xfrm>
          <a:off x="6438900" y="5556199"/>
          <a:ext cx="5478568" cy="853440"/>
        </p:xfrm>
        <a:graphic>
          <a:graphicData uri="http://schemas.openxmlformats.org/drawingml/2006/table">
            <a:tbl>
              <a:tblPr/>
              <a:tblGrid>
                <a:gridCol w="921848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4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10" name="Obdélník 13">
            <a:extLst>
              <a:ext uri="{FF2B5EF4-FFF2-40B4-BE49-F238E27FC236}">
                <a16:creationId xmlns:a16="http://schemas.microsoft.com/office/drawing/2014/main" id="{CACC6C0E-E9BA-434A-9ED0-8F18C1606C4A}"/>
              </a:ext>
            </a:extLst>
          </p:cNvPr>
          <p:cNvSpPr/>
          <p:nvPr/>
        </p:nvSpPr>
        <p:spPr>
          <a:xfrm>
            <a:off x="190492" y="600492"/>
            <a:ext cx="1172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za 05/2021</a:t>
            </a:r>
          </a:p>
        </p:txBody>
      </p:sp>
    </p:spTree>
    <p:extLst>
      <p:ext uri="{BB962C8B-B14F-4D97-AF65-F5344CB8AC3E}">
        <p14:creationId xmlns:p14="http://schemas.microsoft.com/office/powerpoint/2010/main" val="7121080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ulka 4">
            <a:extLst>
              <a:ext uri="{FF2B5EF4-FFF2-40B4-BE49-F238E27FC236}">
                <a16:creationId xmlns:a16="http://schemas.microsoft.com/office/drawing/2014/main" id="{5CC47735-3001-43A6-B955-E419A3EC1853}"/>
              </a:ext>
            </a:extLst>
          </p:cNvPr>
          <p:cNvGraphicFramePr>
            <a:graphicFrameLocks noGrp="1"/>
          </p:cNvGraphicFramePr>
          <p:nvPr/>
        </p:nvGraphicFramePr>
        <p:xfrm>
          <a:off x="7357964" y="5556199"/>
          <a:ext cx="4559505" cy="853440"/>
        </p:xfrm>
        <a:graphic>
          <a:graphicData uri="http://schemas.openxmlformats.org/drawingml/2006/table">
            <a:tbl>
              <a:tblPr/>
              <a:tblGrid>
                <a:gridCol w="911901">
                  <a:extLst>
                    <a:ext uri="{9D8B030D-6E8A-4147-A177-3AD203B41FA5}">
                      <a16:colId xmlns:a16="http://schemas.microsoft.com/office/drawing/2014/main" val="1486795782"/>
                    </a:ext>
                  </a:extLst>
                </a:gridCol>
                <a:gridCol w="911901">
                  <a:extLst>
                    <a:ext uri="{9D8B030D-6E8A-4147-A177-3AD203B41FA5}">
                      <a16:colId xmlns:a16="http://schemas.microsoft.com/office/drawing/2014/main" val="3322571971"/>
                    </a:ext>
                  </a:extLst>
                </a:gridCol>
                <a:gridCol w="911901">
                  <a:extLst>
                    <a:ext uri="{9D8B030D-6E8A-4147-A177-3AD203B41FA5}">
                      <a16:colId xmlns:a16="http://schemas.microsoft.com/office/drawing/2014/main" val="3346167304"/>
                    </a:ext>
                  </a:extLst>
                </a:gridCol>
                <a:gridCol w="911901">
                  <a:extLst>
                    <a:ext uri="{9D8B030D-6E8A-4147-A177-3AD203B41FA5}">
                      <a16:colId xmlns:a16="http://schemas.microsoft.com/office/drawing/2014/main" val="2249125035"/>
                    </a:ext>
                  </a:extLst>
                </a:gridCol>
                <a:gridCol w="911901">
                  <a:extLst>
                    <a:ext uri="{9D8B030D-6E8A-4147-A177-3AD203B41FA5}">
                      <a16:colId xmlns:a16="http://schemas.microsoft.com/office/drawing/2014/main" val="3840746938"/>
                    </a:ext>
                  </a:extLst>
                </a:gridCol>
              </a:tblGrid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1041646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9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8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0949039"/>
                  </a:ext>
                </a:extLst>
              </a:tr>
            </a:tbl>
          </a:graphicData>
        </a:graphic>
      </p:graphicFrame>
      <p:graphicFrame>
        <p:nvGraphicFramePr>
          <p:cNvPr id="14" name="Tabulka 10">
            <a:extLst>
              <a:ext uri="{FF2B5EF4-FFF2-40B4-BE49-F238E27FC236}">
                <a16:creationId xmlns:a16="http://schemas.microsoft.com/office/drawing/2014/main" id="{0B805C57-49DD-47EE-A9B2-A7F47A95BF38}"/>
              </a:ext>
            </a:extLst>
          </p:cNvPr>
          <p:cNvGraphicFramePr>
            <a:graphicFrameLocks noGrp="1"/>
          </p:cNvGraphicFramePr>
          <p:nvPr/>
        </p:nvGraphicFramePr>
        <p:xfrm>
          <a:off x="190493" y="1111953"/>
          <a:ext cx="6082121" cy="5305234"/>
        </p:xfrm>
        <a:graphic>
          <a:graphicData uri="http://schemas.openxmlformats.org/drawingml/2006/table">
            <a:tbl>
              <a:tblPr/>
              <a:tblGrid>
                <a:gridCol w="1824541">
                  <a:extLst>
                    <a:ext uri="{9D8B030D-6E8A-4147-A177-3AD203B41FA5}">
                      <a16:colId xmlns:a16="http://schemas.microsoft.com/office/drawing/2014/main" val="1148265902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04192688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3435450551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99226043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84417179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2816467559"/>
                    </a:ext>
                  </a:extLst>
                </a:gridCol>
              </a:tblGrid>
              <a:tr h="37468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31.5.–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6.6.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7.6.–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13.6.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14.6.–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20.6.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21.6.–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27.6.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28.6.–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4.7.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46296"/>
                  </a:ext>
                </a:extLst>
              </a:tr>
              <a:tr h="56619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1068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16820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58992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96241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5685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30543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5437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852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5366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257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4797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5643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2685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3042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635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56254"/>
                  </a:ext>
                </a:extLst>
              </a:tr>
            </a:tbl>
          </a:graphicData>
        </a:graphic>
      </p:graphicFrame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graphicFrame>
        <p:nvGraphicFramePr>
          <p:cNvPr id="16" name="Graf 12">
            <a:extLst>
              <a:ext uri="{FF2B5EF4-FFF2-40B4-BE49-F238E27FC236}">
                <a16:creationId xmlns:a16="http://schemas.microsoft.com/office/drawing/2014/main" id="{1272FB39-B69A-4209-8A6D-5FA328217601}"/>
              </a:ext>
            </a:extLst>
          </p:cNvPr>
          <p:cNvGraphicFramePr/>
          <p:nvPr/>
        </p:nvGraphicFramePr>
        <p:xfrm>
          <a:off x="6909431" y="1381848"/>
          <a:ext cx="5125274" cy="4161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6909431" y="1086315"/>
            <a:ext cx="490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Počet zařazených osob</a:t>
            </a:r>
          </a:p>
        </p:txBody>
      </p:sp>
      <p:graphicFrame>
        <p:nvGraphicFramePr>
          <p:cNvPr id="18" name="Tabulka 14">
            <a:extLst>
              <a:ext uri="{FF2B5EF4-FFF2-40B4-BE49-F238E27FC236}">
                <a16:creationId xmlns:a16="http://schemas.microsoft.com/office/drawing/2014/main" id="{29F2181F-FF52-4DC8-8328-8CC0C56269EF}"/>
              </a:ext>
            </a:extLst>
          </p:cNvPr>
          <p:cNvGraphicFramePr>
            <a:graphicFrameLocks noGrp="1"/>
          </p:cNvGraphicFramePr>
          <p:nvPr/>
        </p:nvGraphicFramePr>
        <p:xfrm>
          <a:off x="6438900" y="5556199"/>
          <a:ext cx="5478568" cy="853440"/>
        </p:xfrm>
        <a:graphic>
          <a:graphicData uri="http://schemas.openxmlformats.org/drawingml/2006/table">
            <a:tbl>
              <a:tblPr/>
              <a:tblGrid>
                <a:gridCol w="921848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4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10" name="Obdélník 13">
            <a:extLst>
              <a:ext uri="{FF2B5EF4-FFF2-40B4-BE49-F238E27FC236}">
                <a16:creationId xmlns:a16="http://schemas.microsoft.com/office/drawing/2014/main" id="{CACC6C0E-E9BA-434A-9ED0-8F18C1606C4A}"/>
              </a:ext>
            </a:extLst>
          </p:cNvPr>
          <p:cNvSpPr/>
          <p:nvPr/>
        </p:nvSpPr>
        <p:spPr>
          <a:xfrm>
            <a:off x="190492" y="600492"/>
            <a:ext cx="1172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za 06/2021</a:t>
            </a:r>
          </a:p>
        </p:txBody>
      </p:sp>
      <p:sp>
        <p:nvSpPr>
          <p:cNvPr id="13" name="TextovéPole 9">
            <a:extLst>
              <a:ext uri="{FF2B5EF4-FFF2-40B4-BE49-F238E27FC236}">
                <a16:creationId xmlns:a16="http://schemas.microsoft.com/office/drawing/2014/main" id="{DE098226-558B-4478-A6B1-DD8F943D86E2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8347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ulka 4">
            <a:extLst>
              <a:ext uri="{FF2B5EF4-FFF2-40B4-BE49-F238E27FC236}">
                <a16:creationId xmlns:a16="http://schemas.microsoft.com/office/drawing/2014/main" id="{87ED1146-C9C8-494A-B83A-6D1444C47513}"/>
              </a:ext>
            </a:extLst>
          </p:cNvPr>
          <p:cNvGraphicFramePr>
            <a:graphicFrameLocks noGrp="1"/>
          </p:cNvGraphicFramePr>
          <p:nvPr/>
        </p:nvGraphicFramePr>
        <p:xfrm>
          <a:off x="7362826" y="5543020"/>
          <a:ext cx="4554640" cy="866620"/>
        </p:xfrm>
        <a:graphic>
          <a:graphicData uri="http://schemas.openxmlformats.org/drawingml/2006/table">
            <a:tbl>
              <a:tblPr/>
              <a:tblGrid>
                <a:gridCol w="910928">
                  <a:extLst>
                    <a:ext uri="{9D8B030D-6E8A-4147-A177-3AD203B41FA5}">
                      <a16:colId xmlns:a16="http://schemas.microsoft.com/office/drawing/2014/main" val="1215948292"/>
                    </a:ext>
                  </a:extLst>
                </a:gridCol>
                <a:gridCol w="910928">
                  <a:extLst>
                    <a:ext uri="{9D8B030D-6E8A-4147-A177-3AD203B41FA5}">
                      <a16:colId xmlns:a16="http://schemas.microsoft.com/office/drawing/2014/main" val="747667204"/>
                    </a:ext>
                  </a:extLst>
                </a:gridCol>
                <a:gridCol w="910928">
                  <a:extLst>
                    <a:ext uri="{9D8B030D-6E8A-4147-A177-3AD203B41FA5}">
                      <a16:colId xmlns:a16="http://schemas.microsoft.com/office/drawing/2014/main" val="3344201301"/>
                    </a:ext>
                  </a:extLst>
                </a:gridCol>
                <a:gridCol w="910928">
                  <a:extLst>
                    <a:ext uri="{9D8B030D-6E8A-4147-A177-3AD203B41FA5}">
                      <a16:colId xmlns:a16="http://schemas.microsoft.com/office/drawing/2014/main" val="3217620225"/>
                    </a:ext>
                  </a:extLst>
                </a:gridCol>
                <a:gridCol w="910928">
                  <a:extLst>
                    <a:ext uri="{9D8B030D-6E8A-4147-A177-3AD203B41FA5}">
                      <a16:colId xmlns:a16="http://schemas.microsoft.com/office/drawing/2014/main" val="485669683"/>
                    </a:ext>
                  </a:extLst>
                </a:gridCol>
              </a:tblGrid>
              <a:tr h="43331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1635236"/>
                  </a:ext>
                </a:extLst>
              </a:tr>
              <a:tr h="43331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9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6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7535690"/>
                  </a:ext>
                </a:extLst>
              </a:tr>
            </a:tbl>
          </a:graphicData>
        </a:graphic>
      </p:graphicFrame>
      <p:graphicFrame>
        <p:nvGraphicFramePr>
          <p:cNvPr id="14" name="Tabulka 10">
            <a:extLst>
              <a:ext uri="{FF2B5EF4-FFF2-40B4-BE49-F238E27FC236}">
                <a16:creationId xmlns:a16="http://schemas.microsoft.com/office/drawing/2014/main" id="{0B805C57-49DD-47EE-A9B2-A7F47A95BF38}"/>
              </a:ext>
            </a:extLst>
          </p:cNvPr>
          <p:cNvGraphicFramePr>
            <a:graphicFrameLocks noGrp="1"/>
          </p:cNvGraphicFramePr>
          <p:nvPr/>
        </p:nvGraphicFramePr>
        <p:xfrm>
          <a:off x="190493" y="1111953"/>
          <a:ext cx="6082121" cy="5305234"/>
        </p:xfrm>
        <a:graphic>
          <a:graphicData uri="http://schemas.openxmlformats.org/drawingml/2006/table">
            <a:tbl>
              <a:tblPr/>
              <a:tblGrid>
                <a:gridCol w="1824541">
                  <a:extLst>
                    <a:ext uri="{9D8B030D-6E8A-4147-A177-3AD203B41FA5}">
                      <a16:colId xmlns:a16="http://schemas.microsoft.com/office/drawing/2014/main" val="1148265902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04192688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3435450551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99226043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84417179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2816467559"/>
                    </a:ext>
                  </a:extLst>
                </a:gridCol>
              </a:tblGrid>
              <a:tr h="37468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28.6.–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4.7.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5.7.–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11.7.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12.7.–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18.7.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19.7.–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25.7.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26.7.–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46296"/>
                  </a:ext>
                </a:extLst>
              </a:tr>
              <a:tr h="56619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1068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16820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58992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96241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5685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30543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5437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852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5366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257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4797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5643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2685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3042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635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56254"/>
                  </a:ext>
                </a:extLst>
              </a:tr>
            </a:tbl>
          </a:graphicData>
        </a:graphic>
      </p:graphicFrame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graphicFrame>
        <p:nvGraphicFramePr>
          <p:cNvPr id="16" name="Graf 12">
            <a:extLst>
              <a:ext uri="{FF2B5EF4-FFF2-40B4-BE49-F238E27FC236}">
                <a16:creationId xmlns:a16="http://schemas.microsoft.com/office/drawing/2014/main" id="{1272FB39-B69A-4209-8A6D-5FA328217601}"/>
              </a:ext>
            </a:extLst>
          </p:cNvPr>
          <p:cNvGraphicFramePr/>
          <p:nvPr/>
        </p:nvGraphicFramePr>
        <p:xfrm>
          <a:off x="6909431" y="1381848"/>
          <a:ext cx="5125274" cy="4161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6909431" y="1086315"/>
            <a:ext cx="490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Počet zařazených osob</a:t>
            </a:r>
          </a:p>
        </p:txBody>
      </p:sp>
      <p:graphicFrame>
        <p:nvGraphicFramePr>
          <p:cNvPr id="18" name="Tabulka 14">
            <a:extLst>
              <a:ext uri="{FF2B5EF4-FFF2-40B4-BE49-F238E27FC236}">
                <a16:creationId xmlns:a16="http://schemas.microsoft.com/office/drawing/2014/main" id="{29F2181F-FF52-4DC8-8328-8CC0C56269EF}"/>
              </a:ext>
            </a:extLst>
          </p:cNvPr>
          <p:cNvGraphicFramePr>
            <a:graphicFrameLocks noGrp="1"/>
          </p:cNvGraphicFramePr>
          <p:nvPr/>
        </p:nvGraphicFramePr>
        <p:xfrm>
          <a:off x="6438900" y="5556199"/>
          <a:ext cx="5478568" cy="853440"/>
        </p:xfrm>
        <a:graphic>
          <a:graphicData uri="http://schemas.openxmlformats.org/drawingml/2006/table">
            <a:tbl>
              <a:tblPr/>
              <a:tblGrid>
                <a:gridCol w="921848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4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10" name="Obdélník 13">
            <a:extLst>
              <a:ext uri="{FF2B5EF4-FFF2-40B4-BE49-F238E27FC236}">
                <a16:creationId xmlns:a16="http://schemas.microsoft.com/office/drawing/2014/main" id="{CACC6C0E-E9BA-434A-9ED0-8F18C1606C4A}"/>
              </a:ext>
            </a:extLst>
          </p:cNvPr>
          <p:cNvSpPr/>
          <p:nvPr/>
        </p:nvSpPr>
        <p:spPr>
          <a:xfrm>
            <a:off x="190492" y="600492"/>
            <a:ext cx="1172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za 07/2021</a:t>
            </a:r>
          </a:p>
        </p:txBody>
      </p:sp>
      <p:sp>
        <p:nvSpPr>
          <p:cNvPr id="13" name="TextovéPole 9">
            <a:extLst>
              <a:ext uri="{FF2B5EF4-FFF2-40B4-BE49-F238E27FC236}">
                <a16:creationId xmlns:a16="http://schemas.microsoft.com/office/drawing/2014/main" id="{DE098226-558B-4478-A6B1-DD8F943D86E2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84377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ulka 4">
            <a:extLst>
              <a:ext uri="{FF2B5EF4-FFF2-40B4-BE49-F238E27FC236}">
                <a16:creationId xmlns:a16="http://schemas.microsoft.com/office/drawing/2014/main" id="{6A6BDA19-CED9-4AD8-A8D3-38CA86903F22}"/>
              </a:ext>
            </a:extLst>
          </p:cNvPr>
          <p:cNvGraphicFramePr>
            <a:graphicFrameLocks noGrp="1"/>
          </p:cNvGraphicFramePr>
          <p:nvPr/>
        </p:nvGraphicFramePr>
        <p:xfrm>
          <a:off x="7349384" y="5556199"/>
          <a:ext cx="4568082" cy="860988"/>
        </p:xfrm>
        <a:graphic>
          <a:graphicData uri="http://schemas.openxmlformats.org/drawingml/2006/table">
            <a:tbl>
              <a:tblPr/>
              <a:tblGrid>
                <a:gridCol w="761347">
                  <a:extLst>
                    <a:ext uri="{9D8B030D-6E8A-4147-A177-3AD203B41FA5}">
                      <a16:colId xmlns:a16="http://schemas.microsoft.com/office/drawing/2014/main" val="2801235750"/>
                    </a:ext>
                  </a:extLst>
                </a:gridCol>
                <a:gridCol w="761347">
                  <a:extLst>
                    <a:ext uri="{9D8B030D-6E8A-4147-A177-3AD203B41FA5}">
                      <a16:colId xmlns:a16="http://schemas.microsoft.com/office/drawing/2014/main" val="1521341654"/>
                    </a:ext>
                  </a:extLst>
                </a:gridCol>
                <a:gridCol w="761347">
                  <a:extLst>
                    <a:ext uri="{9D8B030D-6E8A-4147-A177-3AD203B41FA5}">
                      <a16:colId xmlns:a16="http://schemas.microsoft.com/office/drawing/2014/main" val="1138704475"/>
                    </a:ext>
                  </a:extLst>
                </a:gridCol>
                <a:gridCol w="761347">
                  <a:extLst>
                    <a:ext uri="{9D8B030D-6E8A-4147-A177-3AD203B41FA5}">
                      <a16:colId xmlns:a16="http://schemas.microsoft.com/office/drawing/2014/main" val="76264964"/>
                    </a:ext>
                  </a:extLst>
                </a:gridCol>
                <a:gridCol w="761347">
                  <a:extLst>
                    <a:ext uri="{9D8B030D-6E8A-4147-A177-3AD203B41FA5}">
                      <a16:colId xmlns:a16="http://schemas.microsoft.com/office/drawing/2014/main" val="1542629434"/>
                    </a:ext>
                  </a:extLst>
                </a:gridCol>
                <a:gridCol w="761347">
                  <a:extLst>
                    <a:ext uri="{9D8B030D-6E8A-4147-A177-3AD203B41FA5}">
                      <a16:colId xmlns:a16="http://schemas.microsoft.com/office/drawing/2014/main" val="1107797777"/>
                    </a:ext>
                  </a:extLst>
                </a:gridCol>
              </a:tblGrid>
              <a:tr h="43049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0469714"/>
                  </a:ext>
                </a:extLst>
              </a:tr>
              <a:tr h="43049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E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3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0957848"/>
                  </a:ext>
                </a:extLst>
              </a:tr>
            </a:tbl>
          </a:graphicData>
        </a:graphic>
      </p:graphicFrame>
      <p:graphicFrame>
        <p:nvGraphicFramePr>
          <p:cNvPr id="14" name="Tabulka 10">
            <a:extLst>
              <a:ext uri="{FF2B5EF4-FFF2-40B4-BE49-F238E27FC236}">
                <a16:creationId xmlns:a16="http://schemas.microsoft.com/office/drawing/2014/main" id="{0B805C57-49DD-47EE-A9B2-A7F47A95BF38}"/>
              </a:ext>
            </a:extLst>
          </p:cNvPr>
          <p:cNvGraphicFramePr>
            <a:graphicFrameLocks noGrp="1"/>
          </p:cNvGraphicFramePr>
          <p:nvPr/>
        </p:nvGraphicFramePr>
        <p:xfrm>
          <a:off x="190493" y="1111953"/>
          <a:ext cx="6151777" cy="5305234"/>
        </p:xfrm>
        <a:graphic>
          <a:graphicData uri="http://schemas.openxmlformats.org/drawingml/2006/table">
            <a:tbl>
              <a:tblPr/>
              <a:tblGrid>
                <a:gridCol w="1824541">
                  <a:extLst>
                    <a:ext uri="{9D8B030D-6E8A-4147-A177-3AD203B41FA5}">
                      <a16:colId xmlns:a16="http://schemas.microsoft.com/office/drawing/2014/main" val="1148265902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4204192688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3435450551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99226043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4284417179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2816467559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3650229900"/>
                    </a:ext>
                  </a:extLst>
                </a:gridCol>
              </a:tblGrid>
              <a:tr h="37468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26.7.–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8.8.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9.8.–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15.8.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16.8.–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22.8.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23.8.–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29.8.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30.8.–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5.9.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46296"/>
                  </a:ext>
                </a:extLst>
              </a:tr>
              <a:tr h="56619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1068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16820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58992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96241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5685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30543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5437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852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5366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257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4797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5643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2685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3042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635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56254"/>
                  </a:ext>
                </a:extLst>
              </a:tr>
            </a:tbl>
          </a:graphicData>
        </a:graphic>
      </p:graphicFrame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graphicFrame>
        <p:nvGraphicFramePr>
          <p:cNvPr id="16" name="Graf 12">
            <a:extLst>
              <a:ext uri="{FF2B5EF4-FFF2-40B4-BE49-F238E27FC236}">
                <a16:creationId xmlns:a16="http://schemas.microsoft.com/office/drawing/2014/main" id="{1272FB39-B69A-4209-8A6D-5FA328217601}"/>
              </a:ext>
            </a:extLst>
          </p:cNvPr>
          <p:cNvGraphicFramePr/>
          <p:nvPr/>
        </p:nvGraphicFramePr>
        <p:xfrm>
          <a:off x="6909431" y="1381848"/>
          <a:ext cx="5125274" cy="4161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6909431" y="1086315"/>
            <a:ext cx="490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Počet zařazených osob</a:t>
            </a:r>
          </a:p>
        </p:txBody>
      </p:sp>
      <p:graphicFrame>
        <p:nvGraphicFramePr>
          <p:cNvPr id="18" name="Tabulka 14">
            <a:extLst>
              <a:ext uri="{FF2B5EF4-FFF2-40B4-BE49-F238E27FC236}">
                <a16:creationId xmlns:a16="http://schemas.microsoft.com/office/drawing/2014/main" id="{29F2181F-FF52-4DC8-8328-8CC0C56269EF}"/>
              </a:ext>
            </a:extLst>
          </p:cNvPr>
          <p:cNvGraphicFramePr>
            <a:graphicFrameLocks noGrp="1"/>
          </p:cNvGraphicFramePr>
          <p:nvPr/>
        </p:nvGraphicFramePr>
        <p:xfrm>
          <a:off x="6438900" y="5556199"/>
          <a:ext cx="5478568" cy="853440"/>
        </p:xfrm>
        <a:graphic>
          <a:graphicData uri="http://schemas.openxmlformats.org/drawingml/2006/table">
            <a:tbl>
              <a:tblPr/>
              <a:tblGrid>
                <a:gridCol w="921848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4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12" name="TextovéPole 9">
            <a:extLst>
              <a:ext uri="{FF2B5EF4-FFF2-40B4-BE49-F238E27FC236}">
                <a16:creationId xmlns:a16="http://schemas.microsoft.com/office/drawing/2014/main" id="{9910970A-6134-46AA-A364-9A0ADC5200D4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9" name="Obdélník 13">
            <a:extLst>
              <a:ext uri="{FF2B5EF4-FFF2-40B4-BE49-F238E27FC236}">
                <a16:creationId xmlns:a16="http://schemas.microsoft.com/office/drawing/2014/main" id="{137FC5AF-3D58-42B1-95A2-2E248AB0A1A8}"/>
              </a:ext>
            </a:extLst>
          </p:cNvPr>
          <p:cNvSpPr/>
          <p:nvPr/>
        </p:nvSpPr>
        <p:spPr>
          <a:xfrm>
            <a:off x="190492" y="600492"/>
            <a:ext cx="1172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za 08/2021</a:t>
            </a:r>
          </a:p>
        </p:txBody>
      </p:sp>
    </p:spTree>
    <p:extLst>
      <p:ext uri="{BB962C8B-B14F-4D97-AF65-F5344CB8AC3E}">
        <p14:creationId xmlns:p14="http://schemas.microsoft.com/office/powerpoint/2010/main" val="2084607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ulka 3">
            <a:extLst>
              <a:ext uri="{FF2B5EF4-FFF2-40B4-BE49-F238E27FC236}">
                <a16:creationId xmlns:a16="http://schemas.microsoft.com/office/drawing/2014/main" id="{2B4A9764-420D-4270-813A-A2659578D5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3579272"/>
              </p:ext>
            </p:extLst>
          </p:nvPr>
        </p:nvGraphicFramePr>
        <p:xfrm>
          <a:off x="7429498" y="5737704"/>
          <a:ext cx="4564864" cy="731520"/>
        </p:xfrm>
        <a:graphic>
          <a:graphicData uri="http://schemas.openxmlformats.org/drawingml/2006/table">
            <a:tbl>
              <a:tblPr/>
              <a:tblGrid>
                <a:gridCol w="240256">
                  <a:extLst>
                    <a:ext uri="{9D8B030D-6E8A-4147-A177-3AD203B41FA5}">
                      <a16:colId xmlns:a16="http://schemas.microsoft.com/office/drawing/2014/main" val="2875192496"/>
                    </a:ext>
                  </a:extLst>
                </a:gridCol>
                <a:gridCol w="240256">
                  <a:extLst>
                    <a:ext uri="{9D8B030D-6E8A-4147-A177-3AD203B41FA5}">
                      <a16:colId xmlns:a16="http://schemas.microsoft.com/office/drawing/2014/main" val="4177506433"/>
                    </a:ext>
                  </a:extLst>
                </a:gridCol>
                <a:gridCol w="240256">
                  <a:extLst>
                    <a:ext uri="{9D8B030D-6E8A-4147-A177-3AD203B41FA5}">
                      <a16:colId xmlns:a16="http://schemas.microsoft.com/office/drawing/2014/main" val="1313188918"/>
                    </a:ext>
                  </a:extLst>
                </a:gridCol>
                <a:gridCol w="240256">
                  <a:extLst>
                    <a:ext uri="{9D8B030D-6E8A-4147-A177-3AD203B41FA5}">
                      <a16:colId xmlns:a16="http://schemas.microsoft.com/office/drawing/2014/main" val="20911186"/>
                    </a:ext>
                  </a:extLst>
                </a:gridCol>
                <a:gridCol w="240256">
                  <a:extLst>
                    <a:ext uri="{9D8B030D-6E8A-4147-A177-3AD203B41FA5}">
                      <a16:colId xmlns:a16="http://schemas.microsoft.com/office/drawing/2014/main" val="1829390751"/>
                    </a:ext>
                  </a:extLst>
                </a:gridCol>
                <a:gridCol w="240256">
                  <a:extLst>
                    <a:ext uri="{9D8B030D-6E8A-4147-A177-3AD203B41FA5}">
                      <a16:colId xmlns:a16="http://schemas.microsoft.com/office/drawing/2014/main" val="1706621692"/>
                    </a:ext>
                  </a:extLst>
                </a:gridCol>
                <a:gridCol w="240256">
                  <a:extLst>
                    <a:ext uri="{9D8B030D-6E8A-4147-A177-3AD203B41FA5}">
                      <a16:colId xmlns:a16="http://schemas.microsoft.com/office/drawing/2014/main" val="1735378154"/>
                    </a:ext>
                  </a:extLst>
                </a:gridCol>
                <a:gridCol w="240256">
                  <a:extLst>
                    <a:ext uri="{9D8B030D-6E8A-4147-A177-3AD203B41FA5}">
                      <a16:colId xmlns:a16="http://schemas.microsoft.com/office/drawing/2014/main" val="1797109181"/>
                    </a:ext>
                  </a:extLst>
                </a:gridCol>
                <a:gridCol w="240256">
                  <a:extLst>
                    <a:ext uri="{9D8B030D-6E8A-4147-A177-3AD203B41FA5}">
                      <a16:colId xmlns:a16="http://schemas.microsoft.com/office/drawing/2014/main" val="2165607301"/>
                    </a:ext>
                  </a:extLst>
                </a:gridCol>
                <a:gridCol w="240256">
                  <a:extLst>
                    <a:ext uri="{9D8B030D-6E8A-4147-A177-3AD203B41FA5}">
                      <a16:colId xmlns:a16="http://schemas.microsoft.com/office/drawing/2014/main" val="876595989"/>
                    </a:ext>
                  </a:extLst>
                </a:gridCol>
                <a:gridCol w="240256">
                  <a:extLst>
                    <a:ext uri="{9D8B030D-6E8A-4147-A177-3AD203B41FA5}">
                      <a16:colId xmlns:a16="http://schemas.microsoft.com/office/drawing/2014/main" val="4243722641"/>
                    </a:ext>
                  </a:extLst>
                </a:gridCol>
                <a:gridCol w="240256">
                  <a:extLst>
                    <a:ext uri="{9D8B030D-6E8A-4147-A177-3AD203B41FA5}">
                      <a16:colId xmlns:a16="http://schemas.microsoft.com/office/drawing/2014/main" val="81859322"/>
                    </a:ext>
                  </a:extLst>
                </a:gridCol>
                <a:gridCol w="240256">
                  <a:extLst>
                    <a:ext uri="{9D8B030D-6E8A-4147-A177-3AD203B41FA5}">
                      <a16:colId xmlns:a16="http://schemas.microsoft.com/office/drawing/2014/main" val="837682639"/>
                    </a:ext>
                  </a:extLst>
                </a:gridCol>
                <a:gridCol w="240256">
                  <a:extLst>
                    <a:ext uri="{9D8B030D-6E8A-4147-A177-3AD203B41FA5}">
                      <a16:colId xmlns:a16="http://schemas.microsoft.com/office/drawing/2014/main" val="2535999174"/>
                    </a:ext>
                  </a:extLst>
                </a:gridCol>
                <a:gridCol w="240256">
                  <a:extLst>
                    <a:ext uri="{9D8B030D-6E8A-4147-A177-3AD203B41FA5}">
                      <a16:colId xmlns:a16="http://schemas.microsoft.com/office/drawing/2014/main" val="3502957293"/>
                    </a:ext>
                  </a:extLst>
                </a:gridCol>
                <a:gridCol w="240256">
                  <a:extLst>
                    <a:ext uri="{9D8B030D-6E8A-4147-A177-3AD203B41FA5}">
                      <a16:colId xmlns:a16="http://schemas.microsoft.com/office/drawing/2014/main" val="356141068"/>
                    </a:ext>
                  </a:extLst>
                </a:gridCol>
                <a:gridCol w="240256">
                  <a:extLst>
                    <a:ext uri="{9D8B030D-6E8A-4147-A177-3AD203B41FA5}">
                      <a16:colId xmlns:a16="http://schemas.microsoft.com/office/drawing/2014/main" val="1640329876"/>
                    </a:ext>
                  </a:extLst>
                </a:gridCol>
                <a:gridCol w="240256">
                  <a:extLst>
                    <a:ext uri="{9D8B030D-6E8A-4147-A177-3AD203B41FA5}">
                      <a16:colId xmlns:a16="http://schemas.microsoft.com/office/drawing/2014/main" val="1571618860"/>
                    </a:ext>
                  </a:extLst>
                </a:gridCol>
                <a:gridCol w="240256">
                  <a:extLst>
                    <a:ext uri="{9D8B030D-6E8A-4147-A177-3AD203B41FA5}">
                      <a16:colId xmlns:a16="http://schemas.microsoft.com/office/drawing/2014/main" val="398582442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648" marR="8648" marT="864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648" marR="8648" marT="864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8648" marR="8648" marT="864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8648" marR="8648" marT="864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8648" marR="8648" marT="864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204</a:t>
                      </a:r>
                    </a:p>
                  </a:txBody>
                  <a:tcPr marL="8648" marR="8648" marT="864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207</a:t>
                      </a:r>
                    </a:p>
                  </a:txBody>
                  <a:tcPr marL="8648" marR="8648" marT="864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</a:t>
                      </a:r>
                    </a:p>
                  </a:txBody>
                  <a:tcPr marL="8648" marR="8648" marT="864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</a:t>
                      </a:r>
                    </a:p>
                  </a:txBody>
                  <a:tcPr marL="8648" marR="8648" marT="864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8648" marR="8648" marT="864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8648" marR="8648" marT="864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8648" marR="8648" marT="864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648" marR="8648" marT="864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648" marR="8648" marT="864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648" marR="8648" marT="864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648" marR="8648" marT="864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8648" marR="8648" marT="864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8648" marR="8648" marT="864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8648" marR="8648" marT="864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621865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55,0</a:t>
                      </a:r>
                    </a:p>
                  </a:txBody>
                  <a:tcPr marL="8648" marR="8648" marT="8648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21,0</a:t>
                      </a:r>
                    </a:p>
                  </a:txBody>
                  <a:tcPr marL="8648" marR="8648" marT="8648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BC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12,4</a:t>
                      </a:r>
                    </a:p>
                  </a:txBody>
                  <a:tcPr marL="8648" marR="8648" marT="8648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3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18,5</a:t>
                      </a:r>
                    </a:p>
                  </a:txBody>
                  <a:tcPr marL="8648" marR="8648" marT="8648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22,1</a:t>
                      </a:r>
                    </a:p>
                  </a:txBody>
                  <a:tcPr marL="8648" marR="8648" marT="8648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7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47,5</a:t>
                      </a:r>
                    </a:p>
                  </a:txBody>
                  <a:tcPr marL="8648" marR="8648" marT="8648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7F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40,5</a:t>
                      </a:r>
                    </a:p>
                  </a:txBody>
                  <a:tcPr marL="8648" marR="8648" marT="8648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39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40,2</a:t>
                      </a:r>
                    </a:p>
                  </a:txBody>
                  <a:tcPr marL="8648" marR="8648" marT="8648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30,9</a:t>
                      </a:r>
                    </a:p>
                  </a:txBody>
                  <a:tcPr marL="8648" marR="8648" marT="8648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EB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28,1</a:t>
                      </a:r>
                    </a:p>
                  </a:txBody>
                  <a:tcPr marL="8648" marR="8648" marT="8648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6B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17,3</a:t>
                      </a:r>
                    </a:p>
                  </a:txBody>
                  <a:tcPr marL="8648" marR="8648" marT="8648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5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9,6</a:t>
                      </a:r>
                    </a:p>
                  </a:txBody>
                  <a:tcPr marL="8648" marR="8648" marT="8648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B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4,6</a:t>
                      </a:r>
                    </a:p>
                  </a:txBody>
                  <a:tcPr marL="8648" marR="8648" marT="8648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9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3,5</a:t>
                      </a:r>
                    </a:p>
                  </a:txBody>
                  <a:tcPr marL="8648" marR="8648" marT="8648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4,0</a:t>
                      </a:r>
                    </a:p>
                  </a:txBody>
                  <a:tcPr marL="8648" marR="8648" marT="8648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10,0</a:t>
                      </a:r>
                    </a:p>
                  </a:txBody>
                  <a:tcPr marL="8648" marR="8648" marT="8648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13,3</a:t>
                      </a:r>
                    </a:p>
                  </a:txBody>
                  <a:tcPr marL="8648" marR="8648" marT="8648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1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10,5</a:t>
                      </a:r>
                    </a:p>
                  </a:txBody>
                  <a:tcPr marL="8648" marR="8648" marT="8648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8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13,2</a:t>
                      </a:r>
                    </a:p>
                  </a:txBody>
                  <a:tcPr marL="8648" marR="8648" marT="8648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1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5048101"/>
                  </a:ext>
                </a:extLst>
              </a:tr>
            </a:tbl>
          </a:graphicData>
        </a:graphic>
      </p:graphicFrame>
      <p:sp>
        <p:nvSpPr>
          <p:cNvPr id="13" name="TextovéPole 9">
            <a:extLst>
              <a:ext uri="{FF2B5EF4-FFF2-40B4-BE49-F238E27FC236}">
                <a16:creationId xmlns:a16="http://schemas.microsoft.com/office/drawing/2014/main" id="{6A22C561-33A4-44DE-8060-C4F3B9EB1921}"/>
              </a:ext>
            </a:extLst>
          </p:cNvPr>
          <p:cNvSpPr txBox="1"/>
          <p:nvPr/>
        </p:nvSpPr>
        <p:spPr>
          <a:xfrm>
            <a:off x="8343901" y="6516527"/>
            <a:ext cx="3750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200" dirty="0"/>
              <a:t>Zdroj: </a:t>
            </a:r>
            <a:r>
              <a:rPr lang="cs-CZ" sz="1200" dirty="0" err="1"/>
              <a:t>Covid</a:t>
            </a:r>
            <a:r>
              <a:rPr lang="cs-CZ" sz="1200" dirty="0"/>
              <a:t> </a:t>
            </a:r>
            <a:r>
              <a:rPr lang="cs-CZ" sz="1200" dirty="0" err="1"/>
              <a:t>Forms</a:t>
            </a:r>
            <a:r>
              <a:rPr lang="cs-CZ" sz="1200" dirty="0"/>
              <a:t> – Události, </a:t>
            </a:r>
            <a:r>
              <a:rPr lang="cs-CZ" sz="1200" b="1" dirty="0">
                <a:solidFill>
                  <a:srgbClr val="C00000"/>
                </a:solidFill>
              </a:rPr>
              <a:t>stav k 18. 11. 2021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14" name="Obdélník 11">
            <a:extLst>
              <a:ext uri="{FF2B5EF4-FFF2-40B4-BE49-F238E27FC236}">
                <a16:creationId xmlns:a16="http://schemas.microsoft.com/office/drawing/2014/main" id="{38C2AC7A-9C23-4CCF-B20F-266DA9F7115E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90905" y="6522363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cs-CZ" sz="1400" dirty="0">
                <a:solidFill>
                  <a:srgbClr val="000000"/>
                </a:solidFill>
                <a:latin typeface="Calibri" panose="020F0502020204030204" pitchFamily="34" charset="0"/>
              </a:rPr>
              <a:t>Upozornění: mezi pozitivními osobami jsou započteni jak pracovníci tak klienti zařízení sociálních služeb.</a:t>
            </a:r>
          </a:p>
        </p:txBody>
      </p:sp>
      <p:graphicFrame>
        <p:nvGraphicFramePr>
          <p:cNvPr id="16" name="Tabulka 14">
            <a:extLst>
              <a:ext uri="{FF2B5EF4-FFF2-40B4-BE49-F238E27FC236}">
                <a16:creationId xmlns:a16="http://schemas.microsoft.com/office/drawing/2014/main" id="{50CA38BC-195A-4265-A337-74D0D69A5132}"/>
              </a:ext>
            </a:extLst>
          </p:cNvPr>
          <p:cNvGraphicFramePr>
            <a:graphicFrameLocks noGrp="1"/>
          </p:cNvGraphicFramePr>
          <p:nvPr/>
        </p:nvGraphicFramePr>
        <p:xfrm>
          <a:off x="6600825" y="1314771"/>
          <a:ext cx="5393547" cy="365760"/>
        </p:xfrm>
        <a:graphic>
          <a:graphicData uri="http://schemas.openxmlformats.org/drawingml/2006/table">
            <a:tbl>
              <a:tblPr/>
              <a:tblGrid>
                <a:gridCol w="779182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9195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9195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9195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9195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9195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9195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9195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332878">
                <a:tc>
                  <a:txBody>
                    <a:bodyPr/>
                    <a:lstStyle/>
                    <a:p>
                      <a:pPr algn="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Průměr denně: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  <p:graphicFrame>
        <p:nvGraphicFramePr>
          <p:cNvPr id="19" name="Graf 12">
            <a:extLst>
              <a:ext uri="{FF2B5EF4-FFF2-40B4-BE49-F238E27FC236}">
                <a16:creationId xmlns:a16="http://schemas.microsoft.com/office/drawing/2014/main" id="{72589205-FA3E-4546-869C-5462A9B69E6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75229278"/>
              </p:ext>
            </p:extLst>
          </p:nvPr>
        </p:nvGraphicFramePr>
        <p:xfrm>
          <a:off x="6895909" y="1703559"/>
          <a:ext cx="5215710" cy="39591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4" name="Obdélník 13">
            <a:extLst>
              <a:ext uri="{FF2B5EF4-FFF2-40B4-BE49-F238E27FC236}">
                <a16:creationId xmlns:a16="http://schemas.microsoft.com/office/drawing/2014/main" id="{0CBAB1B0-E713-42C3-B005-9F720593CBF2}"/>
              </a:ext>
            </a:extLst>
          </p:cNvPr>
          <p:cNvSpPr/>
          <p:nvPr/>
        </p:nvSpPr>
        <p:spPr>
          <a:xfrm>
            <a:off x="6986345" y="955453"/>
            <a:ext cx="490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Počet zařazených osob</a:t>
            </a:r>
          </a:p>
        </p:txBody>
      </p:sp>
      <p:graphicFrame>
        <p:nvGraphicFramePr>
          <p:cNvPr id="25" name="Tabulka 14">
            <a:extLst>
              <a:ext uri="{FF2B5EF4-FFF2-40B4-BE49-F238E27FC236}">
                <a16:creationId xmlns:a16="http://schemas.microsoft.com/office/drawing/2014/main" id="{E3F2A5EE-FD0D-4E26-AEC0-D9CFDEEC1E60}"/>
              </a:ext>
            </a:extLst>
          </p:cNvPr>
          <p:cNvGraphicFramePr>
            <a:graphicFrameLocks noGrp="1"/>
          </p:cNvGraphicFramePr>
          <p:nvPr/>
        </p:nvGraphicFramePr>
        <p:xfrm>
          <a:off x="6686550" y="5737704"/>
          <a:ext cx="5307832" cy="731520"/>
        </p:xfrm>
        <a:graphic>
          <a:graphicData uri="http://schemas.openxmlformats.org/drawingml/2006/table">
            <a:tbl>
              <a:tblPr/>
              <a:tblGrid>
                <a:gridCol w="751112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2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2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2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  <p:sp>
        <p:nvSpPr>
          <p:cNvPr id="26" name="Obdélník 13">
            <a:extLst>
              <a:ext uri="{FF2B5EF4-FFF2-40B4-BE49-F238E27FC236}">
                <a16:creationId xmlns:a16="http://schemas.microsoft.com/office/drawing/2014/main" id="{0ABA3511-66CD-4489-AF5A-F87C351FF89D}"/>
              </a:ext>
            </a:extLst>
          </p:cNvPr>
          <p:cNvSpPr/>
          <p:nvPr/>
        </p:nvSpPr>
        <p:spPr>
          <a:xfrm>
            <a:off x="190492" y="571917"/>
            <a:ext cx="1172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za 05/2020 – 11/2021 k 18. 11.</a:t>
            </a:r>
          </a:p>
        </p:txBody>
      </p:sp>
      <p:sp>
        <p:nvSpPr>
          <p:cNvPr id="27" name="Obdélník 26">
            <a:extLst>
              <a:ext uri="{FF2B5EF4-FFF2-40B4-BE49-F238E27FC236}">
                <a16:creationId xmlns:a16="http://schemas.microsoft.com/office/drawing/2014/main" id="{7A17A29C-4F23-47B3-905B-F8299A2B9E6E}"/>
              </a:ext>
            </a:extLst>
          </p:cNvPr>
          <p:cNvSpPr/>
          <p:nvPr/>
        </p:nvSpPr>
        <p:spPr>
          <a:xfrm>
            <a:off x="11515622" y="5505680"/>
            <a:ext cx="62709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k 18. 11.</a:t>
            </a: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28" name="Tabulka 10">
            <a:extLst>
              <a:ext uri="{FF2B5EF4-FFF2-40B4-BE49-F238E27FC236}">
                <a16:creationId xmlns:a16="http://schemas.microsoft.com/office/drawing/2014/main" id="{0EE03235-90B5-4828-A095-CA13F72044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8199734"/>
              </p:ext>
            </p:extLst>
          </p:nvPr>
        </p:nvGraphicFramePr>
        <p:xfrm>
          <a:off x="47625" y="989354"/>
          <a:ext cx="6437723" cy="5411447"/>
        </p:xfrm>
        <a:graphic>
          <a:graphicData uri="http://schemas.openxmlformats.org/drawingml/2006/table">
            <a:tbl>
              <a:tblPr/>
              <a:tblGrid>
                <a:gridCol w="635971">
                  <a:extLst>
                    <a:ext uri="{9D8B030D-6E8A-4147-A177-3AD203B41FA5}">
                      <a16:colId xmlns:a16="http://schemas.microsoft.com/office/drawing/2014/main" val="1148265902"/>
                    </a:ext>
                  </a:extLst>
                </a:gridCol>
                <a:gridCol w="527432">
                  <a:extLst>
                    <a:ext uri="{9D8B030D-6E8A-4147-A177-3AD203B41FA5}">
                      <a16:colId xmlns:a16="http://schemas.microsoft.com/office/drawing/2014/main" val="2675377350"/>
                    </a:ext>
                  </a:extLst>
                </a:gridCol>
                <a:gridCol w="527432">
                  <a:extLst>
                    <a:ext uri="{9D8B030D-6E8A-4147-A177-3AD203B41FA5}">
                      <a16:colId xmlns:a16="http://schemas.microsoft.com/office/drawing/2014/main" val="1722521615"/>
                    </a:ext>
                  </a:extLst>
                </a:gridCol>
                <a:gridCol w="527432">
                  <a:extLst>
                    <a:ext uri="{9D8B030D-6E8A-4147-A177-3AD203B41FA5}">
                      <a16:colId xmlns:a16="http://schemas.microsoft.com/office/drawing/2014/main" val="1368621166"/>
                    </a:ext>
                  </a:extLst>
                </a:gridCol>
                <a:gridCol w="527432">
                  <a:extLst>
                    <a:ext uri="{9D8B030D-6E8A-4147-A177-3AD203B41FA5}">
                      <a16:colId xmlns:a16="http://schemas.microsoft.com/office/drawing/2014/main" val="2832739057"/>
                    </a:ext>
                  </a:extLst>
                </a:gridCol>
                <a:gridCol w="527432">
                  <a:extLst>
                    <a:ext uri="{9D8B030D-6E8A-4147-A177-3AD203B41FA5}">
                      <a16:colId xmlns:a16="http://schemas.microsoft.com/office/drawing/2014/main" val="1571506889"/>
                    </a:ext>
                  </a:extLst>
                </a:gridCol>
                <a:gridCol w="527432">
                  <a:extLst>
                    <a:ext uri="{9D8B030D-6E8A-4147-A177-3AD203B41FA5}">
                      <a16:colId xmlns:a16="http://schemas.microsoft.com/office/drawing/2014/main" val="1159134526"/>
                    </a:ext>
                  </a:extLst>
                </a:gridCol>
                <a:gridCol w="527432">
                  <a:extLst>
                    <a:ext uri="{9D8B030D-6E8A-4147-A177-3AD203B41FA5}">
                      <a16:colId xmlns:a16="http://schemas.microsoft.com/office/drawing/2014/main" val="2805932271"/>
                    </a:ext>
                  </a:extLst>
                </a:gridCol>
                <a:gridCol w="527432">
                  <a:extLst>
                    <a:ext uri="{9D8B030D-6E8A-4147-A177-3AD203B41FA5}">
                      <a16:colId xmlns:a16="http://schemas.microsoft.com/office/drawing/2014/main" val="2944690473"/>
                    </a:ext>
                  </a:extLst>
                </a:gridCol>
                <a:gridCol w="527432">
                  <a:extLst>
                    <a:ext uri="{9D8B030D-6E8A-4147-A177-3AD203B41FA5}">
                      <a16:colId xmlns:a16="http://schemas.microsoft.com/office/drawing/2014/main" val="650913940"/>
                    </a:ext>
                  </a:extLst>
                </a:gridCol>
                <a:gridCol w="527432">
                  <a:extLst>
                    <a:ext uri="{9D8B030D-6E8A-4147-A177-3AD203B41FA5}">
                      <a16:colId xmlns:a16="http://schemas.microsoft.com/office/drawing/2014/main" val="274616259"/>
                    </a:ext>
                  </a:extLst>
                </a:gridCol>
                <a:gridCol w="527432">
                  <a:extLst>
                    <a:ext uri="{9D8B030D-6E8A-4147-A177-3AD203B41FA5}">
                      <a16:colId xmlns:a16="http://schemas.microsoft.com/office/drawing/2014/main" val="4084179970"/>
                    </a:ext>
                  </a:extLst>
                </a:gridCol>
              </a:tblGrid>
              <a:tr h="664991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</a:t>
                      </a:r>
                      <a:r>
                        <a:rPr lang="cs-CZ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(Počet clusterů)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01/ 2021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02/ 2021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03/ 2021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04/ 2021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05/ 2021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06/ 2021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07/ 2021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08/ 2021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09/ 2021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10/ 2021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11/ 2021 </a:t>
                      </a:r>
                    </a:p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 18. 11.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46296"/>
                  </a:ext>
                </a:extLst>
              </a:tr>
              <a:tr h="34239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 (12)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 (10)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16820"/>
                  </a:ext>
                </a:extLst>
              </a:tr>
              <a:tr h="34546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789 (25)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388 (16)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236 (12)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 (6)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58992"/>
                  </a:ext>
                </a:extLst>
              </a:tr>
              <a:tr h="34239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JHC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373 (13)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 (9)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962414"/>
                  </a:ext>
                </a:extLst>
              </a:tr>
              <a:tr h="28456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268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56856"/>
                  </a:ext>
                </a:extLst>
              </a:tr>
              <a:tr h="34239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KVK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301 (9)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30543"/>
                  </a:ext>
                </a:extLst>
              </a:tr>
              <a:tr h="28456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ULK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230 (8)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167 (8)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54374"/>
                  </a:ext>
                </a:extLst>
              </a:tr>
              <a:tr h="28456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LBK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85226"/>
                  </a:ext>
                </a:extLst>
              </a:tr>
              <a:tr h="34546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HKK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340 (9)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210 (7)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53661"/>
                  </a:ext>
                </a:extLst>
              </a:tr>
              <a:tr h="28456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2571"/>
                  </a:ext>
                </a:extLst>
              </a:tr>
              <a:tr h="28456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VYS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213 (6)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47978"/>
                  </a:ext>
                </a:extLst>
              </a:tr>
              <a:tr h="34546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JMK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285 (7)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56436"/>
                  </a:ext>
                </a:extLst>
              </a:tr>
              <a:tr h="28456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26851"/>
                  </a:ext>
                </a:extLst>
              </a:tr>
              <a:tr h="28456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217 (6)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30428"/>
                  </a:ext>
                </a:extLst>
              </a:tr>
              <a:tr h="34546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345 (12)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 (7)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63526"/>
                  </a:ext>
                </a:extLst>
              </a:tr>
              <a:tr h="34546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3340</a:t>
                      </a:r>
                      <a:b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(108)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1800</a:t>
                      </a:r>
                      <a:b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968</a:t>
                      </a:r>
                      <a:b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</a:t>
                      </a:r>
                      <a:b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(14)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  <a:b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b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  <a:b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b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  <a:b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158</a:t>
                      </a:r>
                      <a:b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(15)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434</a:t>
                      </a:r>
                      <a:b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(33)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56254"/>
                  </a:ext>
                </a:extLst>
              </a:tr>
            </a:tbl>
          </a:graphicData>
        </a:graphic>
      </p:graphicFrame>
      <p:graphicFrame>
        <p:nvGraphicFramePr>
          <p:cNvPr id="7" name="Tabulka 6">
            <a:extLst>
              <a:ext uri="{FF2B5EF4-FFF2-40B4-BE49-F238E27FC236}">
                <a16:creationId xmlns:a16="http://schemas.microsoft.com/office/drawing/2014/main" id="{F47F7B72-D60A-47E0-80A6-9D6EA87512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7976901"/>
              </p:ext>
            </p:extLst>
          </p:nvPr>
        </p:nvGraphicFramePr>
        <p:xfrm>
          <a:off x="7429499" y="1185432"/>
          <a:ext cx="4564864" cy="539260"/>
        </p:xfrm>
        <a:graphic>
          <a:graphicData uri="http://schemas.openxmlformats.org/drawingml/2006/table">
            <a:tbl>
              <a:tblPr/>
              <a:tblGrid>
                <a:gridCol w="240256">
                  <a:extLst>
                    <a:ext uri="{9D8B030D-6E8A-4147-A177-3AD203B41FA5}">
                      <a16:colId xmlns:a16="http://schemas.microsoft.com/office/drawing/2014/main" val="2870736139"/>
                    </a:ext>
                  </a:extLst>
                </a:gridCol>
                <a:gridCol w="240256">
                  <a:extLst>
                    <a:ext uri="{9D8B030D-6E8A-4147-A177-3AD203B41FA5}">
                      <a16:colId xmlns:a16="http://schemas.microsoft.com/office/drawing/2014/main" val="3004586688"/>
                    </a:ext>
                  </a:extLst>
                </a:gridCol>
                <a:gridCol w="240256">
                  <a:extLst>
                    <a:ext uri="{9D8B030D-6E8A-4147-A177-3AD203B41FA5}">
                      <a16:colId xmlns:a16="http://schemas.microsoft.com/office/drawing/2014/main" val="2218261595"/>
                    </a:ext>
                  </a:extLst>
                </a:gridCol>
                <a:gridCol w="240256">
                  <a:extLst>
                    <a:ext uri="{9D8B030D-6E8A-4147-A177-3AD203B41FA5}">
                      <a16:colId xmlns:a16="http://schemas.microsoft.com/office/drawing/2014/main" val="3166569553"/>
                    </a:ext>
                  </a:extLst>
                </a:gridCol>
                <a:gridCol w="240256">
                  <a:extLst>
                    <a:ext uri="{9D8B030D-6E8A-4147-A177-3AD203B41FA5}">
                      <a16:colId xmlns:a16="http://schemas.microsoft.com/office/drawing/2014/main" val="3096405398"/>
                    </a:ext>
                  </a:extLst>
                </a:gridCol>
                <a:gridCol w="240256">
                  <a:extLst>
                    <a:ext uri="{9D8B030D-6E8A-4147-A177-3AD203B41FA5}">
                      <a16:colId xmlns:a16="http://schemas.microsoft.com/office/drawing/2014/main" val="1584259701"/>
                    </a:ext>
                  </a:extLst>
                </a:gridCol>
                <a:gridCol w="240256">
                  <a:extLst>
                    <a:ext uri="{9D8B030D-6E8A-4147-A177-3AD203B41FA5}">
                      <a16:colId xmlns:a16="http://schemas.microsoft.com/office/drawing/2014/main" val="1934511792"/>
                    </a:ext>
                  </a:extLst>
                </a:gridCol>
                <a:gridCol w="240256">
                  <a:extLst>
                    <a:ext uri="{9D8B030D-6E8A-4147-A177-3AD203B41FA5}">
                      <a16:colId xmlns:a16="http://schemas.microsoft.com/office/drawing/2014/main" val="1162955445"/>
                    </a:ext>
                  </a:extLst>
                </a:gridCol>
                <a:gridCol w="240256">
                  <a:extLst>
                    <a:ext uri="{9D8B030D-6E8A-4147-A177-3AD203B41FA5}">
                      <a16:colId xmlns:a16="http://schemas.microsoft.com/office/drawing/2014/main" val="2074355096"/>
                    </a:ext>
                  </a:extLst>
                </a:gridCol>
                <a:gridCol w="240256">
                  <a:extLst>
                    <a:ext uri="{9D8B030D-6E8A-4147-A177-3AD203B41FA5}">
                      <a16:colId xmlns:a16="http://schemas.microsoft.com/office/drawing/2014/main" val="1156750378"/>
                    </a:ext>
                  </a:extLst>
                </a:gridCol>
                <a:gridCol w="240256">
                  <a:extLst>
                    <a:ext uri="{9D8B030D-6E8A-4147-A177-3AD203B41FA5}">
                      <a16:colId xmlns:a16="http://schemas.microsoft.com/office/drawing/2014/main" val="237261736"/>
                    </a:ext>
                  </a:extLst>
                </a:gridCol>
                <a:gridCol w="240256">
                  <a:extLst>
                    <a:ext uri="{9D8B030D-6E8A-4147-A177-3AD203B41FA5}">
                      <a16:colId xmlns:a16="http://schemas.microsoft.com/office/drawing/2014/main" val="1553288914"/>
                    </a:ext>
                  </a:extLst>
                </a:gridCol>
                <a:gridCol w="240256">
                  <a:extLst>
                    <a:ext uri="{9D8B030D-6E8A-4147-A177-3AD203B41FA5}">
                      <a16:colId xmlns:a16="http://schemas.microsoft.com/office/drawing/2014/main" val="4258550106"/>
                    </a:ext>
                  </a:extLst>
                </a:gridCol>
                <a:gridCol w="240256">
                  <a:extLst>
                    <a:ext uri="{9D8B030D-6E8A-4147-A177-3AD203B41FA5}">
                      <a16:colId xmlns:a16="http://schemas.microsoft.com/office/drawing/2014/main" val="3213699461"/>
                    </a:ext>
                  </a:extLst>
                </a:gridCol>
                <a:gridCol w="240256">
                  <a:extLst>
                    <a:ext uri="{9D8B030D-6E8A-4147-A177-3AD203B41FA5}">
                      <a16:colId xmlns:a16="http://schemas.microsoft.com/office/drawing/2014/main" val="2848048007"/>
                    </a:ext>
                  </a:extLst>
                </a:gridCol>
                <a:gridCol w="240256">
                  <a:extLst>
                    <a:ext uri="{9D8B030D-6E8A-4147-A177-3AD203B41FA5}">
                      <a16:colId xmlns:a16="http://schemas.microsoft.com/office/drawing/2014/main" val="4121853972"/>
                    </a:ext>
                  </a:extLst>
                </a:gridCol>
                <a:gridCol w="240256">
                  <a:extLst>
                    <a:ext uri="{9D8B030D-6E8A-4147-A177-3AD203B41FA5}">
                      <a16:colId xmlns:a16="http://schemas.microsoft.com/office/drawing/2014/main" val="1651057841"/>
                    </a:ext>
                  </a:extLst>
                </a:gridCol>
                <a:gridCol w="240256">
                  <a:extLst>
                    <a:ext uri="{9D8B030D-6E8A-4147-A177-3AD203B41FA5}">
                      <a16:colId xmlns:a16="http://schemas.microsoft.com/office/drawing/2014/main" val="2707197381"/>
                    </a:ext>
                  </a:extLst>
                </a:gridCol>
                <a:gridCol w="240256">
                  <a:extLst>
                    <a:ext uri="{9D8B030D-6E8A-4147-A177-3AD203B41FA5}">
                      <a16:colId xmlns:a16="http://schemas.microsoft.com/office/drawing/2014/main" val="1263937444"/>
                    </a:ext>
                  </a:extLst>
                </a:gridCol>
              </a:tblGrid>
              <a:tr h="131750"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6404816"/>
                  </a:ext>
                </a:extLst>
              </a:tr>
              <a:tr h="3782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3,5</a:t>
                      </a:r>
                    </a:p>
                  </a:txBody>
                  <a:tcPr marL="8648" marR="8648" marT="8648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2,8</a:t>
                      </a:r>
                    </a:p>
                  </a:txBody>
                  <a:tcPr marL="8648" marR="8648" marT="8648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3,6</a:t>
                      </a:r>
                    </a:p>
                  </a:txBody>
                  <a:tcPr marL="8648" marR="8648" marT="8648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7,7</a:t>
                      </a:r>
                    </a:p>
                  </a:txBody>
                  <a:tcPr marL="8648" marR="8648" marT="8648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9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37,5</a:t>
                      </a:r>
                    </a:p>
                  </a:txBody>
                  <a:tcPr marL="8648" marR="8648" marT="8648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B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312,7</a:t>
                      </a:r>
                    </a:p>
                  </a:txBody>
                  <a:tcPr marL="8648" marR="8648" marT="8648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279,4</a:t>
                      </a:r>
                    </a:p>
                  </a:txBody>
                  <a:tcPr marL="8648" marR="8648" marT="8648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79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148,0</a:t>
                      </a:r>
                    </a:p>
                  </a:txBody>
                  <a:tcPr marL="8648" marR="8648" marT="8648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7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107,7</a:t>
                      </a:r>
                    </a:p>
                  </a:txBody>
                  <a:tcPr marL="8648" marR="8648" marT="8648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AC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64,3</a:t>
                      </a:r>
                    </a:p>
                  </a:txBody>
                  <a:tcPr marL="8648" marR="8648" marT="8648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E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31,2</a:t>
                      </a:r>
                    </a:p>
                  </a:txBody>
                  <a:tcPr marL="8648" marR="8648" marT="8648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E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4,5</a:t>
                      </a:r>
                    </a:p>
                  </a:txBody>
                  <a:tcPr marL="8648" marR="8648" marT="8648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AF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</a:t>
                      </a:r>
                    </a:p>
                  </a:txBody>
                  <a:tcPr marL="8648" marR="8648" marT="8648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</a:t>
                      </a:r>
                    </a:p>
                  </a:txBody>
                  <a:tcPr marL="8648" marR="8648" marT="8648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</a:t>
                      </a:r>
                    </a:p>
                  </a:txBody>
                  <a:tcPr marL="8648" marR="8648" marT="8648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</a:t>
                      </a:r>
                    </a:p>
                  </a:txBody>
                  <a:tcPr marL="8648" marR="8648" marT="8648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3,1</a:t>
                      </a:r>
                    </a:p>
                  </a:txBody>
                  <a:tcPr marL="8648" marR="8648" marT="8648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5,1</a:t>
                      </a:r>
                    </a:p>
                  </a:txBody>
                  <a:tcPr marL="8648" marR="8648" marT="8648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AF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22,8</a:t>
                      </a:r>
                    </a:p>
                  </a:txBody>
                  <a:tcPr marL="8648" marR="8648" marT="8648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2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8332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068860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ulka 3">
            <a:extLst>
              <a:ext uri="{FF2B5EF4-FFF2-40B4-BE49-F238E27FC236}">
                <a16:creationId xmlns:a16="http://schemas.microsoft.com/office/drawing/2014/main" id="{0566897C-047E-47E5-B3A3-E78E699656D0}"/>
              </a:ext>
            </a:extLst>
          </p:cNvPr>
          <p:cNvGraphicFramePr>
            <a:graphicFrameLocks noGrp="1"/>
          </p:cNvGraphicFramePr>
          <p:nvPr/>
        </p:nvGraphicFramePr>
        <p:xfrm>
          <a:off x="7353300" y="5543019"/>
          <a:ext cx="4564170" cy="874168"/>
        </p:xfrm>
        <a:graphic>
          <a:graphicData uri="http://schemas.openxmlformats.org/drawingml/2006/table">
            <a:tbl>
              <a:tblPr/>
              <a:tblGrid>
                <a:gridCol w="912834">
                  <a:extLst>
                    <a:ext uri="{9D8B030D-6E8A-4147-A177-3AD203B41FA5}">
                      <a16:colId xmlns:a16="http://schemas.microsoft.com/office/drawing/2014/main" val="3584185101"/>
                    </a:ext>
                  </a:extLst>
                </a:gridCol>
                <a:gridCol w="912834">
                  <a:extLst>
                    <a:ext uri="{9D8B030D-6E8A-4147-A177-3AD203B41FA5}">
                      <a16:colId xmlns:a16="http://schemas.microsoft.com/office/drawing/2014/main" val="3346526545"/>
                    </a:ext>
                  </a:extLst>
                </a:gridCol>
                <a:gridCol w="912834">
                  <a:extLst>
                    <a:ext uri="{9D8B030D-6E8A-4147-A177-3AD203B41FA5}">
                      <a16:colId xmlns:a16="http://schemas.microsoft.com/office/drawing/2014/main" val="3768973588"/>
                    </a:ext>
                  </a:extLst>
                </a:gridCol>
                <a:gridCol w="912834">
                  <a:extLst>
                    <a:ext uri="{9D8B030D-6E8A-4147-A177-3AD203B41FA5}">
                      <a16:colId xmlns:a16="http://schemas.microsoft.com/office/drawing/2014/main" val="3216236221"/>
                    </a:ext>
                  </a:extLst>
                </a:gridCol>
                <a:gridCol w="912834">
                  <a:extLst>
                    <a:ext uri="{9D8B030D-6E8A-4147-A177-3AD203B41FA5}">
                      <a16:colId xmlns:a16="http://schemas.microsoft.com/office/drawing/2014/main" val="3809614840"/>
                    </a:ext>
                  </a:extLst>
                </a:gridCol>
              </a:tblGrid>
              <a:tr h="43708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3491470"/>
                  </a:ext>
                </a:extLst>
              </a:tr>
              <a:tr h="43708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0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9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3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7683163"/>
                  </a:ext>
                </a:extLst>
              </a:tr>
            </a:tbl>
          </a:graphicData>
        </a:graphic>
      </p:graphicFrame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12" name="TextovéPole 9">
            <a:extLst>
              <a:ext uri="{FF2B5EF4-FFF2-40B4-BE49-F238E27FC236}">
                <a16:creationId xmlns:a16="http://schemas.microsoft.com/office/drawing/2014/main" id="{9910970A-6134-46AA-A364-9A0ADC5200D4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9" name="Obdélník 13">
            <a:extLst>
              <a:ext uri="{FF2B5EF4-FFF2-40B4-BE49-F238E27FC236}">
                <a16:creationId xmlns:a16="http://schemas.microsoft.com/office/drawing/2014/main" id="{137FC5AF-3D58-42B1-95A2-2E248AB0A1A8}"/>
              </a:ext>
            </a:extLst>
          </p:cNvPr>
          <p:cNvSpPr/>
          <p:nvPr/>
        </p:nvSpPr>
        <p:spPr>
          <a:xfrm>
            <a:off x="190492" y="600492"/>
            <a:ext cx="1172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za 09/2021</a:t>
            </a:r>
          </a:p>
        </p:txBody>
      </p:sp>
      <p:graphicFrame>
        <p:nvGraphicFramePr>
          <p:cNvPr id="13" name="Tabulka 10">
            <a:extLst>
              <a:ext uri="{FF2B5EF4-FFF2-40B4-BE49-F238E27FC236}">
                <a16:creationId xmlns:a16="http://schemas.microsoft.com/office/drawing/2014/main" id="{6A4A82EA-5F54-4BD2-BE9A-FF154B022139}"/>
              </a:ext>
            </a:extLst>
          </p:cNvPr>
          <p:cNvGraphicFramePr>
            <a:graphicFrameLocks noGrp="1"/>
          </p:cNvGraphicFramePr>
          <p:nvPr/>
        </p:nvGraphicFramePr>
        <p:xfrm>
          <a:off x="190493" y="1111953"/>
          <a:ext cx="6082121" cy="5305234"/>
        </p:xfrm>
        <a:graphic>
          <a:graphicData uri="http://schemas.openxmlformats.org/drawingml/2006/table">
            <a:tbl>
              <a:tblPr/>
              <a:tblGrid>
                <a:gridCol w="1824541">
                  <a:extLst>
                    <a:ext uri="{9D8B030D-6E8A-4147-A177-3AD203B41FA5}">
                      <a16:colId xmlns:a16="http://schemas.microsoft.com/office/drawing/2014/main" val="1148265902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04192688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3435450551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99226043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84417179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2816467559"/>
                    </a:ext>
                  </a:extLst>
                </a:gridCol>
              </a:tblGrid>
              <a:tr h="37468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30.8.–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5.9.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6.9.–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12.9.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13.9.–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19.9.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20.9.–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26.9.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27.9.–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3.10.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46296"/>
                  </a:ext>
                </a:extLst>
              </a:tr>
              <a:tr h="56619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1068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16820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58992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96241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5685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30543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5437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852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5366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257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4797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5643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2685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3042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635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56254"/>
                  </a:ext>
                </a:extLst>
              </a:tr>
            </a:tbl>
          </a:graphicData>
        </a:graphic>
      </p:graphicFrame>
      <p:graphicFrame>
        <p:nvGraphicFramePr>
          <p:cNvPr id="20" name="Graf 12">
            <a:extLst>
              <a:ext uri="{FF2B5EF4-FFF2-40B4-BE49-F238E27FC236}">
                <a16:creationId xmlns:a16="http://schemas.microsoft.com/office/drawing/2014/main" id="{EA20B1AB-DE43-4B7C-AE0D-6A5E7DBD0F0C}"/>
              </a:ext>
            </a:extLst>
          </p:cNvPr>
          <p:cNvGraphicFramePr/>
          <p:nvPr/>
        </p:nvGraphicFramePr>
        <p:xfrm>
          <a:off x="6909431" y="1381848"/>
          <a:ext cx="5125274" cy="4161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1" name="Obdélník 13">
            <a:extLst>
              <a:ext uri="{FF2B5EF4-FFF2-40B4-BE49-F238E27FC236}">
                <a16:creationId xmlns:a16="http://schemas.microsoft.com/office/drawing/2014/main" id="{A12C1C2B-BD3A-4305-A1C6-09ECF2E29611}"/>
              </a:ext>
            </a:extLst>
          </p:cNvPr>
          <p:cNvSpPr/>
          <p:nvPr/>
        </p:nvSpPr>
        <p:spPr>
          <a:xfrm>
            <a:off x="6909431" y="1086315"/>
            <a:ext cx="490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Počet zařazených osob</a:t>
            </a:r>
          </a:p>
        </p:txBody>
      </p:sp>
      <p:graphicFrame>
        <p:nvGraphicFramePr>
          <p:cNvPr id="22" name="Tabulka 14">
            <a:extLst>
              <a:ext uri="{FF2B5EF4-FFF2-40B4-BE49-F238E27FC236}">
                <a16:creationId xmlns:a16="http://schemas.microsoft.com/office/drawing/2014/main" id="{183D5F84-1757-499F-A478-BF43D84BD07D}"/>
              </a:ext>
            </a:extLst>
          </p:cNvPr>
          <p:cNvGraphicFramePr>
            <a:graphicFrameLocks noGrp="1"/>
          </p:cNvGraphicFramePr>
          <p:nvPr/>
        </p:nvGraphicFramePr>
        <p:xfrm>
          <a:off x="6438900" y="5556199"/>
          <a:ext cx="5478568" cy="853440"/>
        </p:xfrm>
        <a:graphic>
          <a:graphicData uri="http://schemas.openxmlformats.org/drawingml/2006/table">
            <a:tbl>
              <a:tblPr/>
              <a:tblGrid>
                <a:gridCol w="921848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4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34091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ulka 4">
            <a:extLst>
              <a:ext uri="{FF2B5EF4-FFF2-40B4-BE49-F238E27FC236}">
                <a16:creationId xmlns:a16="http://schemas.microsoft.com/office/drawing/2014/main" id="{097DF6F9-92B9-4B5C-B85D-45943BE0675A}"/>
              </a:ext>
            </a:extLst>
          </p:cNvPr>
          <p:cNvGraphicFramePr>
            <a:graphicFrameLocks noGrp="1"/>
          </p:cNvGraphicFramePr>
          <p:nvPr/>
        </p:nvGraphicFramePr>
        <p:xfrm>
          <a:off x="7362824" y="5543020"/>
          <a:ext cx="4554645" cy="853440"/>
        </p:xfrm>
        <a:graphic>
          <a:graphicData uri="http://schemas.openxmlformats.org/drawingml/2006/table">
            <a:tbl>
              <a:tblPr/>
              <a:tblGrid>
                <a:gridCol w="910929">
                  <a:extLst>
                    <a:ext uri="{9D8B030D-6E8A-4147-A177-3AD203B41FA5}">
                      <a16:colId xmlns:a16="http://schemas.microsoft.com/office/drawing/2014/main" val="1806705292"/>
                    </a:ext>
                  </a:extLst>
                </a:gridCol>
                <a:gridCol w="910929">
                  <a:extLst>
                    <a:ext uri="{9D8B030D-6E8A-4147-A177-3AD203B41FA5}">
                      <a16:colId xmlns:a16="http://schemas.microsoft.com/office/drawing/2014/main" val="487777160"/>
                    </a:ext>
                  </a:extLst>
                </a:gridCol>
                <a:gridCol w="910929">
                  <a:extLst>
                    <a:ext uri="{9D8B030D-6E8A-4147-A177-3AD203B41FA5}">
                      <a16:colId xmlns:a16="http://schemas.microsoft.com/office/drawing/2014/main" val="12688169"/>
                    </a:ext>
                  </a:extLst>
                </a:gridCol>
                <a:gridCol w="910929">
                  <a:extLst>
                    <a:ext uri="{9D8B030D-6E8A-4147-A177-3AD203B41FA5}">
                      <a16:colId xmlns:a16="http://schemas.microsoft.com/office/drawing/2014/main" val="1684044954"/>
                    </a:ext>
                  </a:extLst>
                </a:gridCol>
                <a:gridCol w="910929">
                  <a:extLst>
                    <a:ext uri="{9D8B030D-6E8A-4147-A177-3AD203B41FA5}">
                      <a16:colId xmlns:a16="http://schemas.microsoft.com/office/drawing/2014/main" val="3259273976"/>
                    </a:ext>
                  </a:extLst>
                </a:gridCol>
              </a:tblGrid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0732361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E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19,3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E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F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1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390600"/>
                  </a:ext>
                </a:extLst>
              </a:tr>
            </a:tbl>
          </a:graphicData>
        </a:graphic>
      </p:graphicFrame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12" name="TextovéPole 9">
            <a:extLst>
              <a:ext uri="{FF2B5EF4-FFF2-40B4-BE49-F238E27FC236}">
                <a16:creationId xmlns:a16="http://schemas.microsoft.com/office/drawing/2014/main" id="{9910970A-6134-46AA-A364-9A0ADC5200D4}"/>
              </a:ext>
            </a:extLst>
          </p:cNvPr>
          <p:cNvSpPr txBox="1"/>
          <p:nvPr/>
        </p:nvSpPr>
        <p:spPr>
          <a:xfrm>
            <a:off x="8256495" y="6516527"/>
            <a:ext cx="38375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9" name="Obdélník 13">
            <a:extLst>
              <a:ext uri="{FF2B5EF4-FFF2-40B4-BE49-F238E27FC236}">
                <a16:creationId xmlns:a16="http://schemas.microsoft.com/office/drawing/2014/main" id="{137FC5AF-3D58-42B1-95A2-2E248AB0A1A8}"/>
              </a:ext>
            </a:extLst>
          </p:cNvPr>
          <p:cNvSpPr/>
          <p:nvPr/>
        </p:nvSpPr>
        <p:spPr>
          <a:xfrm>
            <a:off x="190492" y="600492"/>
            <a:ext cx="1172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za 10/2021</a:t>
            </a:r>
          </a:p>
        </p:txBody>
      </p:sp>
      <p:graphicFrame>
        <p:nvGraphicFramePr>
          <p:cNvPr id="13" name="Tabulka 10">
            <a:extLst>
              <a:ext uri="{FF2B5EF4-FFF2-40B4-BE49-F238E27FC236}">
                <a16:creationId xmlns:a16="http://schemas.microsoft.com/office/drawing/2014/main" id="{6A4A82EA-5F54-4BD2-BE9A-FF154B022139}"/>
              </a:ext>
            </a:extLst>
          </p:cNvPr>
          <p:cNvGraphicFramePr>
            <a:graphicFrameLocks noGrp="1"/>
          </p:cNvGraphicFramePr>
          <p:nvPr/>
        </p:nvGraphicFramePr>
        <p:xfrm>
          <a:off x="190493" y="1111953"/>
          <a:ext cx="6082121" cy="5305234"/>
        </p:xfrm>
        <a:graphic>
          <a:graphicData uri="http://schemas.openxmlformats.org/drawingml/2006/table">
            <a:tbl>
              <a:tblPr/>
              <a:tblGrid>
                <a:gridCol w="1824541">
                  <a:extLst>
                    <a:ext uri="{9D8B030D-6E8A-4147-A177-3AD203B41FA5}">
                      <a16:colId xmlns:a16="http://schemas.microsoft.com/office/drawing/2014/main" val="1148265902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04192688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3435450551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99226043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84417179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2816467559"/>
                    </a:ext>
                  </a:extLst>
                </a:gridCol>
              </a:tblGrid>
              <a:tr h="37468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27.9.–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3.10.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4.10.–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10.10.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11.10.–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17.10.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18.10.–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24.10.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25.10.–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31.10.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46296"/>
                  </a:ext>
                </a:extLst>
              </a:tr>
              <a:tr h="56619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1068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16820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58992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96241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5685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30543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5437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852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5366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257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4797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5643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2685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3042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635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56254"/>
                  </a:ext>
                </a:extLst>
              </a:tr>
            </a:tbl>
          </a:graphicData>
        </a:graphic>
      </p:graphicFrame>
      <p:graphicFrame>
        <p:nvGraphicFramePr>
          <p:cNvPr id="20" name="Graf 12">
            <a:extLst>
              <a:ext uri="{FF2B5EF4-FFF2-40B4-BE49-F238E27FC236}">
                <a16:creationId xmlns:a16="http://schemas.microsoft.com/office/drawing/2014/main" id="{EA20B1AB-DE43-4B7C-AE0D-6A5E7DBD0F0C}"/>
              </a:ext>
            </a:extLst>
          </p:cNvPr>
          <p:cNvGraphicFramePr/>
          <p:nvPr/>
        </p:nvGraphicFramePr>
        <p:xfrm>
          <a:off x="6909431" y="1381848"/>
          <a:ext cx="5125274" cy="4161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1" name="Obdélník 13">
            <a:extLst>
              <a:ext uri="{FF2B5EF4-FFF2-40B4-BE49-F238E27FC236}">
                <a16:creationId xmlns:a16="http://schemas.microsoft.com/office/drawing/2014/main" id="{A12C1C2B-BD3A-4305-A1C6-09ECF2E29611}"/>
              </a:ext>
            </a:extLst>
          </p:cNvPr>
          <p:cNvSpPr/>
          <p:nvPr/>
        </p:nvSpPr>
        <p:spPr>
          <a:xfrm>
            <a:off x="6909431" y="1086315"/>
            <a:ext cx="490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Počet zařazených osob</a:t>
            </a:r>
          </a:p>
        </p:txBody>
      </p:sp>
      <p:graphicFrame>
        <p:nvGraphicFramePr>
          <p:cNvPr id="22" name="Tabulka 14">
            <a:extLst>
              <a:ext uri="{FF2B5EF4-FFF2-40B4-BE49-F238E27FC236}">
                <a16:creationId xmlns:a16="http://schemas.microsoft.com/office/drawing/2014/main" id="{183D5F84-1757-499F-A478-BF43D84BD07D}"/>
              </a:ext>
            </a:extLst>
          </p:cNvPr>
          <p:cNvGraphicFramePr>
            <a:graphicFrameLocks noGrp="1"/>
          </p:cNvGraphicFramePr>
          <p:nvPr/>
        </p:nvGraphicFramePr>
        <p:xfrm>
          <a:off x="6438900" y="5556199"/>
          <a:ext cx="5478568" cy="853440"/>
        </p:xfrm>
        <a:graphic>
          <a:graphicData uri="http://schemas.openxmlformats.org/drawingml/2006/table">
            <a:tbl>
              <a:tblPr/>
              <a:tblGrid>
                <a:gridCol w="921848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4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240492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485775" y="657188"/>
            <a:ext cx="114585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nových ohnisek za období 1. 1. – 7. 1. 2021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graphicFrame>
        <p:nvGraphicFramePr>
          <p:cNvPr id="4" name="Tabulka 3">
            <a:extLst>
              <a:ext uri="{FF2B5EF4-FFF2-40B4-BE49-F238E27FC236}">
                <a16:creationId xmlns:a16="http://schemas.microsoft.com/office/drawing/2014/main" id="{28F5E2B2-F309-45AF-8A83-D5361039864E}"/>
              </a:ext>
            </a:extLst>
          </p:cNvPr>
          <p:cNvGraphicFramePr>
            <a:graphicFrameLocks noGrp="1"/>
          </p:cNvGraphicFramePr>
          <p:nvPr/>
        </p:nvGraphicFramePr>
        <p:xfrm>
          <a:off x="1383705" y="1039890"/>
          <a:ext cx="9370019" cy="5334813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633010">
                  <a:extLst>
                    <a:ext uri="{9D8B030D-6E8A-4147-A177-3AD203B41FA5}">
                      <a16:colId xmlns:a16="http://schemas.microsoft.com/office/drawing/2014/main" val="2119397507"/>
                    </a:ext>
                  </a:extLst>
                </a:gridCol>
                <a:gridCol w="1867785">
                  <a:extLst>
                    <a:ext uri="{9D8B030D-6E8A-4147-A177-3AD203B41FA5}">
                      <a16:colId xmlns:a16="http://schemas.microsoft.com/office/drawing/2014/main" val="1088784517"/>
                    </a:ext>
                  </a:extLst>
                </a:gridCol>
                <a:gridCol w="4011204">
                  <a:extLst>
                    <a:ext uri="{9D8B030D-6E8A-4147-A177-3AD203B41FA5}">
                      <a16:colId xmlns:a16="http://schemas.microsoft.com/office/drawing/2014/main" val="2548712498"/>
                    </a:ext>
                  </a:extLst>
                </a:gridCol>
                <a:gridCol w="1858020">
                  <a:extLst>
                    <a:ext uri="{9D8B030D-6E8A-4147-A177-3AD203B41FA5}">
                      <a16:colId xmlns:a16="http://schemas.microsoft.com/office/drawing/2014/main" val="4271171716"/>
                    </a:ext>
                  </a:extLst>
                </a:gridCol>
              </a:tblGrid>
              <a:tr h="197028"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>
                          <a:effectLst/>
                        </a:rPr>
                        <a:t>Datum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u="none" strike="noStrike">
                          <a:effectLst/>
                        </a:rPr>
                        <a:t>Kraj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u="none" strike="noStrike">
                          <a:effectLst/>
                        </a:rPr>
                        <a:t>Název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 dirty="0">
                          <a:effectLst/>
                        </a:rPr>
                        <a:t>Počet nakažených</a:t>
                      </a:r>
                      <a:endParaRPr lang="cs-CZ" sz="12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  <a:extLst>
                  <a:ext uri="{0D108BD9-81ED-4DB2-BD59-A6C34878D82A}">
                    <a16:rowId xmlns:a16="http://schemas.microsoft.com/office/drawing/2014/main" val="2657920823"/>
                  </a:ext>
                </a:extLst>
              </a:tr>
              <a:tr h="1717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 Malešice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53417360"/>
                  </a:ext>
                </a:extLst>
              </a:tr>
              <a:tr h="1717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Senecura, Štěrboholy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92467870"/>
                  </a:ext>
                </a:extLst>
              </a:tr>
              <a:tr h="1717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u rybníka Víceměřice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5730867"/>
                  </a:ext>
                </a:extLst>
              </a:tr>
              <a:tr h="1717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pro seniory Centrin II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80939576"/>
                  </a:ext>
                </a:extLst>
              </a:tr>
              <a:tr h="1717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 Mirovická, pav. A a B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04110444"/>
                  </a:ext>
                </a:extLst>
              </a:tr>
              <a:tr h="1717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Sociální služby Běchovice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4513081"/>
                  </a:ext>
                </a:extLst>
              </a:tr>
              <a:tr h="1717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Alzheimer Roztoky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38795175"/>
                  </a:ext>
                </a:extLst>
              </a:tr>
              <a:tr h="1717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Na Dómském pahorku Litoměřice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62101030"/>
                  </a:ext>
                </a:extLst>
              </a:tr>
              <a:tr h="1717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DZR Dukla Vejprty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7991597"/>
                  </a:ext>
                </a:extLst>
              </a:tr>
              <a:tr h="1717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 - Domov Dolní zámek Teplice n 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40887727"/>
                  </a:ext>
                </a:extLst>
              </a:tr>
              <a:tr h="1717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Sněženka Jeseník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02498496"/>
                  </a:ext>
                </a:extLst>
              </a:tr>
              <a:tr h="1717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DD Na Výsluní Hořovice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1234864"/>
                  </a:ext>
                </a:extLst>
              </a:tr>
              <a:tr h="1717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Pečovatelská služba Rakovník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04062620"/>
                  </a:ext>
                </a:extLst>
              </a:tr>
              <a:tr h="1717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Diakonie Myslibořice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63975460"/>
                  </a:ext>
                </a:extLst>
              </a:tr>
              <a:tr h="1717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Pečovatelské centrum Kamenická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15838417"/>
                  </a:ext>
                </a:extLst>
              </a:tr>
              <a:tr h="1717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 Hvízdal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75201013"/>
                  </a:ext>
                </a:extLst>
              </a:tr>
              <a:tr h="1717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 Máj České Budějovice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35198256"/>
                  </a:ext>
                </a:extLst>
              </a:tr>
              <a:tr h="1717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DD Proseč-Obořiště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91878674"/>
                  </a:ext>
                </a:extLst>
              </a:tr>
              <a:tr h="1717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na Liščině, Čtyřlístek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94584515"/>
                  </a:ext>
                </a:extLst>
              </a:tr>
              <a:tr h="1717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DD Březové Hory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98533832"/>
                  </a:ext>
                </a:extLst>
              </a:tr>
              <a:tr h="1717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Alzheimer Home z.ú. Písek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0811730"/>
                  </a:ext>
                </a:extLst>
              </a:tr>
              <a:tr h="1717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pro seniory  Máj České Budějovice , p.o.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50353681"/>
                  </a:ext>
                </a:extLst>
              </a:tr>
              <a:tr h="1717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NA-MSSS Marie Náchod II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31054987"/>
                  </a:ext>
                </a:extLst>
              </a:tr>
              <a:tr h="1717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pro seniory Sokolnice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32507058"/>
                  </a:ext>
                </a:extLst>
              </a:tr>
              <a:tr h="1717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Domovinka Němčičky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42141701"/>
                  </a:ext>
                </a:extLst>
              </a:tr>
              <a:tr h="1717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Sdružení Veleta - domov pro osoby se zdravotním postižením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24275720"/>
                  </a:ext>
                </a:extLst>
              </a:tr>
              <a:tr h="1717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DPSUMORAVY20 KM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57579133"/>
                  </a:ext>
                </a:extLst>
              </a:tr>
              <a:tr h="1717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DPSVÁŽANY20 KM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91244214"/>
                  </a:ext>
                </a:extLst>
              </a:tr>
              <a:tr h="1717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Přístav, Frýdek-Místek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95700013"/>
                  </a:ext>
                </a:extLst>
              </a:tr>
            </a:tbl>
          </a:graphicData>
        </a:graphic>
      </p:graphicFrame>
      <p:sp>
        <p:nvSpPr>
          <p:cNvPr id="7" name="TextovéPole 6">
            <a:extLst>
              <a:ext uri="{FF2B5EF4-FFF2-40B4-BE49-F238E27FC236}">
                <a16:creationId xmlns:a16="http://schemas.microsoft.com/office/drawing/2014/main" id="{9AE8B431-D698-44D7-B21C-AB8F1486EA46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434626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485775" y="580988"/>
            <a:ext cx="114585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nových ohnisek za období 8. 1. – 14. 1. 2021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graphicFrame>
        <p:nvGraphicFramePr>
          <p:cNvPr id="7" name="Tabulka 6">
            <a:extLst>
              <a:ext uri="{FF2B5EF4-FFF2-40B4-BE49-F238E27FC236}">
                <a16:creationId xmlns:a16="http://schemas.microsoft.com/office/drawing/2014/main" id="{9FB16BE5-ABC7-48B8-8300-A2AB2039A214}"/>
              </a:ext>
            </a:extLst>
          </p:cNvPr>
          <p:cNvGraphicFramePr>
            <a:graphicFrameLocks noGrp="1"/>
          </p:cNvGraphicFramePr>
          <p:nvPr/>
        </p:nvGraphicFramePr>
        <p:xfrm>
          <a:off x="1383705" y="944641"/>
          <a:ext cx="9684753" cy="55473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633010">
                  <a:extLst>
                    <a:ext uri="{9D8B030D-6E8A-4147-A177-3AD203B41FA5}">
                      <a16:colId xmlns:a16="http://schemas.microsoft.com/office/drawing/2014/main" val="2119397507"/>
                    </a:ext>
                  </a:extLst>
                </a:gridCol>
                <a:gridCol w="1867785">
                  <a:extLst>
                    <a:ext uri="{9D8B030D-6E8A-4147-A177-3AD203B41FA5}">
                      <a16:colId xmlns:a16="http://schemas.microsoft.com/office/drawing/2014/main" val="1088784517"/>
                    </a:ext>
                  </a:extLst>
                </a:gridCol>
                <a:gridCol w="4325938">
                  <a:extLst>
                    <a:ext uri="{9D8B030D-6E8A-4147-A177-3AD203B41FA5}">
                      <a16:colId xmlns:a16="http://schemas.microsoft.com/office/drawing/2014/main" val="2548712498"/>
                    </a:ext>
                  </a:extLst>
                </a:gridCol>
                <a:gridCol w="1858020">
                  <a:extLst>
                    <a:ext uri="{9D8B030D-6E8A-4147-A177-3AD203B41FA5}">
                      <a16:colId xmlns:a16="http://schemas.microsoft.com/office/drawing/2014/main" val="4271171716"/>
                    </a:ext>
                  </a:extLst>
                </a:gridCol>
              </a:tblGrid>
              <a:tr h="169074"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>
                          <a:effectLst/>
                        </a:rPr>
                        <a:t>Datum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u="none" strike="noStrike">
                          <a:effectLst/>
                        </a:rPr>
                        <a:t>Kraj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u="none" strike="noStrike">
                          <a:effectLst/>
                        </a:rPr>
                        <a:t>Název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>
                          <a:effectLst/>
                        </a:rPr>
                        <a:t>Počet nakažených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extLst>
                  <a:ext uri="{0D108BD9-81ED-4DB2-BD59-A6C34878D82A}">
                    <a16:rowId xmlns:a16="http://schemas.microsoft.com/office/drawing/2014/main" val="2657920823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Chráněné byty Cerhenice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3653417360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 Pečky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2892467870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DOZP Zběšičky Duha Písek chráněné bydlení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205730867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Rodina24, Vila Vitae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1780939576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Dům s pečovatelskou služnou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704110444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DD Kyjovice (Opava)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124513081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DD Osoblaha, Klášterní 34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838795175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pro seniory, Krnov, Rooseveltova ul.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3462101030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Hvězda Poděbrady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267991597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Armada spasy KV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1440887727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Slunovrat, Ostrava-Přívoz, příspěvková organizace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902498496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DD Slaný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4211234864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pro seniory Světlo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2504062620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důchodců Pohoda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1963975460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Odry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3615838417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Chráněné bydlení ARCHA - Nový Jičín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2575201013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Dolní Cetno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2035198256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ICSS Odlochovice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1191878674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pro osoby se zdravotním postižením Zběšičky, Bernartice u Milevska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1694584515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RK - Domov Na Stříbrném vrchu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1098533832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Charitní domovy Havlíčkův Brod, Humpolec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380811730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DUHA - Nový Jičín, Máchova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650353681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 Nová Slunečnice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3402133201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 Kralovice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940126820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Harcov Liberec, o.p.s.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2063820710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IKV Bílá Voda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3596178739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v Zahradách Zdice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910998374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Slunce všem Unhošť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3242141701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ÚSP Lochovice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961415545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matky Vojtěchy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3715553487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Senior dům Soběslav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1391244214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Emin zámek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995700013"/>
                  </a:ext>
                </a:extLst>
              </a:tr>
            </a:tbl>
          </a:graphicData>
        </a:graphic>
      </p:graphicFrame>
      <p:sp>
        <p:nvSpPr>
          <p:cNvPr id="9" name="TextovéPole 8">
            <a:extLst>
              <a:ext uri="{FF2B5EF4-FFF2-40B4-BE49-F238E27FC236}">
                <a16:creationId xmlns:a16="http://schemas.microsoft.com/office/drawing/2014/main" id="{667D330D-9FE5-49E1-ACFD-E4A842FA3467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443964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485775" y="609563"/>
            <a:ext cx="114585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nových ohnisek za období 15. 1. – 21. 1. 2021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graphicFrame>
        <p:nvGraphicFramePr>
          <p:cNvPr id="7" name="Tabulka 6">
            <a:extLst>
              <a:ext uri="{FF2B5EF4-FFF2-40B4-BE49-F238E27FC236}">
                <a16:creationId xmlns:a16="http://schemas.microsoft.com/office/drawing/2014/main" id="{9FB16BE5-ABC7-48B8-8300-A2AB2039A214}"/>
              </a:ext>
            </a:extLst>
          </p:cNvPr>
          <p:cNvGraphicFramePr>
            <a:graphicFrameLocks noGrp="1"/>
          </p:cNvGraphicFramePr>
          <p:nvPr/>
        </p:nvGraphicFramePr>
        <p:xfrm>
          <a:off x="1383705" y="1049415"/>
          <a:ext cx="9684753" cy="531327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633010">
                  <a:extLst>
                    <a:ext uri="{9D8B030D-6E8A-4147-A177-3AD203B41FA5}">
                      <a16:colId xmlns:a16="http://schemas.microsoft.com/office/drawing/2014/main" val="2119397507"/>
                    </a:ext>
                  </a:extLst>
                </a:gridCol>
                <a:gridCol w="1867785">
                  <a:extLst>
                    <a:ext uri="{9D8B030D-6E8A-4147-A177-3AD203B41FA5}">
                      <a16:colId xmlns:a16="http://schemas.microsoft.com/office/drawing/2014/main" val="1088784517"/>
                    </a:ext>
                  </a:extLst>
                </a:gridCol>
                <a:gridCol w="4325938">
                  <a:extLst>
                    <a:ext uri="{9D8B030D-6E8A-4147-A177-3AD203B41FA5}">
                      <a16:colId xmlns:a16="http://schemas.microsoft.com/office/drawing/2014/main" val="2548712498"/>
                    </a:ext>
                  </a:extLst>
                </a:gridCol>
                <a:gridCol w="1858020">
                  <a:extLst>
                    <a:ext uri="{9D8B030D-6E8A-4147-A177-3AD203B41FA5}">
                      <a16:colId xmlns:a16="http://schemas.microsoft.com/office/drawing/2014/main" val="4271171716"/>
                    </a:ext>
                  </a:extLst>
                </a:gridCol>
              </a:tblGrid>
              <a:tr h="222276"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>
                          <a:effectLst/>
                        </a:rPr>
                        <a:t>Datum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u="none" strike="noStrike">
                          <a:effectLst/>
                        </a:rPr>
                        <a:t>Kraj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u="none" strike="noStrike">
                          <a:effectLst/>
                        </a:rPr>
                        <a:t>Název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>
                          <a:effectLst/>
                        </a:rPr>
                        <a:t>Počet nakažených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extLst>
                  <a:ext uri="{0D108BD9-81ED-4DB2-BD59-A6C34878D82A}">
                    <a16:rowId xmlns:a16="http://schemas.microsoft.com/office/drawing/2014/main" val="2657920823"/>
                  </a:ext>
                </a:extLst>
              </a:tr>
              <a:tr h="2121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 Hortenzie Bořanovice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53417360"/>
                  </a:ext>
                </a:extLst>
              </a:tr>
              <a:tr h="2121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 - Domovy Na Třešňovce II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92467870"/>
                  </a:ext>
                </a:extLst>
              </a:tr>
              <a:tr h="2121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DOMOVSVKŘÍŽE21 KM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5730867"/>
                  </a:ext>
                </a:extLst>
              </a:tr>
              <a:tr h="2121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DPSBORŠICE21 UH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80939576"/>
                  </a:ext>
                </a:extLst>
              </a:tr>
              <a:tr h="2121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DZPBARBORKA21 KM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04110444"/>
                  </a:ext>
                </a:extLst>
              </a:tr>
              <a:tr h="2121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LADASENIOR s.r.o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4513081"/>
                  </a:ext>
                </a:extLst>
              </a:tr>
              <a:tr h="2121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CSOP10 DPS Zvonková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38795175"/>
                  </a:ext>
                </a:extLst>
              </a:tr>
              <a:tr h="2121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Bellevue Vila Prague, Slaný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62101030"/>
                  </a:ext>
                </a:extLst>
              </a:tr>
              <a:tr h="2121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seniorů Kostelec nad Černými Lesy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7991597"/>
                  </a:ext>
                </a:extLst>
              </a:tr>
              <a:tr h="2121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 Kurojedy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40887727"/>
                  </a:ext>
                </a:extLst>
              </a:tr>
              <a:tr h="2121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DOP Rychnov 2 SO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02498496"/>
                  </a:ext>
                </a:extLst>
              </a:tr>
              <a:tr h="2121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NA-DOZP Domovy Na Třešňovce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1234864"/>
                  </a:ext>
                </a:extLst>
              </a:tr>
              <a:tr h="2121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Červený Vrch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04062620"/>
                  </a:ext>
                </a:extLst>
              </a:tr>
              <a:tr h="2121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 Mládežnická Jirkov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63975460"/>
                  </a:ext>
                </a:extLst>
              </a:tr>
              <a:tr h="2121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 - DD Police III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15838417"/>
                  </a:ext>
                </a:extLst>
              </a:tr>
              <a:tr h="2121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CSS P2, J.Masaryka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75201013"/>
                  </a:ext>
                </a:extLst>
              </a:tr>
              <a:tr h="2121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pro seniory Světlo, Drhovle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35198256"/>
                  </a:ext>
                </a:extLst>
              </a:tr>
              <a:tr h="2121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Modrý kámen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91878674"/>
                  </a:ext>
                </a:extLst>
              </a:tr>
              <a:tr h="2121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pro seniory Wágnerka Český Krumlov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94584515"/>
                  </a:ext>
                </a:extLst>
              </a:tr>
              <a:tr h="2121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SZC Letiny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98533832"/>
                  </a:ext>
                </a:extLst>
              </a:tr>
              <a:tr h="2121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důchodců Lipová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70273025"/>
                  </a:ext>
                </a:extLst>
              </a:tr>
              <a:tr h="2121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pro seniory Chomutice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38979625"/>
                  </a:ext>
                </a:extLst>
              </a:tr>
              <a:tr h="2121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DPSPAČLAVICE20 KM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72403894"/>
                  </a:ext>
                </a:extLst>
              </a:tr>
              <a:tr h="2121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ČKCH Charitní domov Město Albrechtice, Úzká 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95700013"/>
                  </a:ext>
                </a:extLst>
              </a:tr>
            </a:tbl>
          </a:graphicData>
        </a:graphic>
      </p:graphicFrame>
      <p:sp>
        <p:nvSpPr>
          <p:cNvPr id="9" name="TextovéPole 8">
            <a:extLst>
              <a:ext uri="{FF2B5EF4-FFF2-40B4-BE49-F238E27FC236}">
                <a16:creationId xmlns:a16="http://schemas.microsoft.com/office/drawing/2014/main" id="{9EABA060-817D-4986-8BA1-491519C478A7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906801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485775" y="609563"/>
            <a:ext cx="114585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nových ohnisek za období 22. 1. – 31. 1. 2021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graphicFrame>
        <p:nvGraphicFramePr>
          <p:cNvPr id="8" name="Tabulka 7">
            <a:extLst>
              <a:ext uri="{FF2B5EF4-FFF2-40B4-BE49-F238E27FC236}">
                <a16:creationId xmlns:a16="http://schemas.microsoft.com/office/drawing/2014/main" id="{A536D8CD-0538-4873-A4A6-1915ECCA6788}"/>
              </a:ext>
            </a:extLst>
          </p:cNvPr>
          <p:cNvGraphicFramePr>
            <a:graphicFrameLocks noGrp="1"/>
          </p:cNvGraphicFramePr>
          <p:nvPr/>
        </p:nvGraphicFramePr>
        <p:xfrm>
          <a:off x="1383705" y="1030365"/>
          <a:ext cx="9684753" cy="521807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633010">
                  <a:extLst>
                    <a:ext uri="{9D8B030D-6E8A-4147-A177-3AD203B41FA5}">
                      <a16:colId xmlns:a16="http://schemas.microsoft.com/office/drawing/2014/main" val="2119397507"/>
                    </a:ext>
                  </a:extLst>
                </a:gridCol>
                <a:gridCol w="1867785">
                  <a:extLst>
                    <a:ext uri="{9D8B030D-6E8A-4147-A177-3AD203B41FA5}">
                      <a16:colId xmlns:a16="http://schemas.microsoft.com/office/drawing/2014/main" val="1088784517"/>
                    </a:ext>
                  </a:extLst>
                </a:gridCol>
                <a:gridCol w="4325938">
                  <a:extLst>
                    <a:ext uri="{9D8B030D-6E8A-4147-A177-3AD203B41FA5}">
                      <a16:colId xmlns:a16="http://schemas.microsoft.com/office/drawing/2014/main" val="2548712498"/>
                    </a:ext>
                  </a:extLst>
                </a:gridCol>
                <a:gridCol w="1858020">
                  <a:extLst>
                    <a:ext uri="{9D8B030D-6E8A-4147-A177-3AD203B41FA5}">
                      <a16:colId xmlns:a16="http://schemas.microsoft.com/office/drawing/2014/main" val="4271171716"/>
                    </a:ext>
                  </a:extLst>
                </a:gridCol>
              </a:tblGrid>
              <a:tr h="227371"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>
                          <a:effectLst/>
                        </a:rPr>
                        <a:t>Datum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u="none" strike="noStrike">
                          <a:effectLst/>
                        </a:rPr>
                        <a:t>Kraj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u="none" strike="noStrike">
                          <a:effectLst/>
                        </a:rPr>
                        <a:t>Název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>
                          <a:effectLst/>
                        </a:rPr>
                        <a:t>Počet nakažených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extLst>
                  <a:ext uri="{0D108BD9-81ED-4DB2-BD59-A6C34878D82A}">
                    <a16:rowId xmlns:a16="http://schemas.microsoft.com/office/drawing/2014/main" val="2657920823"/>
                  </a:ext>
                </a:extLst>
              </a:tr>
              <a:tr h="216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SeneCura Kolín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53417360"/>
                  </a:ext>
                </a:extLst>
              </a:tr>
              <a:tr h="216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 Vrchlického Vejprty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92467870"/>
                  </a:ext>
                </a:extLst>
              </a:tr>
              <a:tr h="216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Důchodců Ždírec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5730867"/>
                  </a:ext>
                </a:extLst>
              </a:tr>
              <a:tr h="216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DZR ČČK Teplice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80939576"/>
                  </a:ext>
                </a:extLst>
              </a:tr>
              <a:tr h="216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SOC Janouchova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04110444"/>
                  </a:ext>
                </a:extLst>
              </a:tr>
              <a:tr h="216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 Anima Čáslav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4513081"/>
                  </a:ext>
                </a:extLst>
              </a:tr>
              <a:tr h="216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seniorů Vojkov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38795175"/>
                  </a:ext>
                </a:extLst>
              </a:tr>
              <a:tr h="216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PRAGOM  Pňov-Předhradí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62101030"/>
                  </a:ext>
                </a:extLst>
              </a:tr>
              <a:tr h="216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HK - Domov V Podzámčí, Říhova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7991597"/>
                  </a:ext>
                </a:extLst>
              </a:tr>
              <a:tr h="216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pro seniory Humpolec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40887727"/>
                  </a:ext>
                </a:extLst>
              </a:tr>
              <a:tr h="216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Charitní dům Salvátor Krnov, M.Švabinského 10, Krnov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02498496"/>
                  </a:ext>
                </a:extLst>
              </a:tr>
              <a:tr h="216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Dům s pečovatelskou službou Větrná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1234864"/>
                  </a:ext>
                </a:extLst>
              </a:tr>
              <a:tr h="216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RK - Farní charita RK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04062620"/>
                  </a:ext>
                </a:extLst>
              </a:tr>
              <a:tr h="216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Sedlčany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63975460"/>
                  </a:ext>
                </a:extLst>
              </a:tr>
              <a:tr h="216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Sanatorium Lotos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15838417"/>
                  </a:ext>
                </a:extLst>
              </a:tr>
              <a:tr h="216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DOZP Všebořice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75201013"/>
                  </a:ext>
                </a:extLst>
              </a:tr>
              <a:tr h="216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 Krásné Březno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35198256"/>
                  </a:ext>
                </a:extLst>
              </a:tr>
              <a:tr h="216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SeneCura Štěrboholy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91878674"/>
                  </a:ext>
                </a:extLst>
              </a:tr>
              <a:tr h="216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U Anežky Benátky nad Jizerou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94584515"/>
                  </a:ext>
                </a:extLst>
              </a:tr>
              <a:tr h="216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SKP Kladno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98533832"/>
                  </a:ext>
                </a:extLst>
              </a:tr>
              <a:tr h="216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Libníč a Centrum sociálních služeb Empatie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0811730"/>
                  </a:ext>
                </a:extLst>
              </a:tr>
              <a:tr h="216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Maxov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96178739"/>
                  </a:ext>
                </a:extLst>
              </a:tr>
              <a:tr h="216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SENECURA SENIORCENTRUM LIBEREC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95700013"/>
                  </a:ext>
                </a:extLst>
              </a:tr>
            </a:tbl>
          </a:graphicData>
        </a:graphic>
      </p:graphicFrame>
      <p:sp>
        <p:nvSpPr>
          <p:cNvPr id="7" name="TextovéPole 6">
            <a:extLst>
              <a:ext uri="{FF2B5EF4-FFF2-40B4-BE49-F238E27FC236}">
                <a16:creationId xmlns:a16="http://schemas.microsoft.com/office/drawing/2014/main" id="{88086200-61E2-48BD-9BE8-7E58FE39E79B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788469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485775" y="609563"/>
            <a:ext cx="114585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nových ohnisek za období 1. 2. – 7. 2. 2021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graphicFrame>
        <p:nvGraphicFramePr>
          <p:cNvPr id="8" name="Tabulka 7">
            <a:extLst>
              <a:ext uri="{FF2B5EF4-FFF2-40B4-BE49-F238E27FC236}">
                <a16:creationId xmlns:a16="http://schemas.microsoft.com/office/drawing/2014/main" id="{A536D8CD-0538-4873-A4A6-1915ECCA6788}"/>
              </a:ext>
            </a:extLst>
          </p:cNvPr>
          <p:cNvGraphicFramePr>
            <a:graphicFrameLocks noGrp="1"/>
          </p:cNvGraphicFramePr>
          <p:nvPr/>
        </p:nvGraphicFramePr>
        <p:xfrm>
          <a:off x="1383705" y="1030365"/>
          <a:ext cx="9684753" cy="5399007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633010">
                  <a:extLst>
                    <a:ext uri="{9D8B030D-6E8A-4147-A177-3AD203B41FA5}">
                      <a16:colId xmlns:a16="http://schemas.microsoft.com/office/drawing/2014/main" val="2119397507"/>
                    </a:ext>
                  </a:extLst>
                </a:gridCol>
                <a:gridCol w="1867785">
                  <a:extLst>
                    <a:ext uri="{9D8B030D-6E8A-4147-A177-3AD203B41FA5}">
                      <a16:colId xmlns:a16="http://schemas.microsoft.com/office/drawing/2014/main" val="1088784517"/>
                    </a:ext>
                  </a:extLst>
                </a:gridCol>
                <a:gridCol w="4325938">
                  <a:extLst>
                    <a:ext uri="{9D8B030D-6E8A-4147-A177-3AD203B41FA5}">
                      <a16:colId xmlns:a16="http://schemas.microsoft.com/office/drawing/2014/main" val="2548712498"/>
                    </a:ext>
                  </a:extLst>
                </a:gridCol>
                <a:gridCol w="1858020">
                  <a:extLst>
                    <a:ext uri="{9D8B030D-6E8A-4147-A177-3AD203B41FA5}">
                      <a16:colId xmlns:a16="http://schemas.microsoft.com/office/drawing/2014/main" val="4271171716"/>
                    </a:ext>
                  </a:extLst>
                </a:gridCol>
              </a:tblGrid>
              <a:tr h="21453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>
                          <a:effectLst/>
                        </a:rPr>
                        <a:t>Datum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u="none" strike="noStrike">
                          <a:effectLst/>
                        </a:rPr>
                        <a:t>Kraj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u="none" strike="noStrike">
                          <a:effectLst/>
                        </a:rPr>
                        <a:t>Název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>
                          <a:effectLst/>
                        </a:rPr>
                        <a:t>Počet nakažených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extLst>
                  <a:ext uri="{0D108BD9-81ED-4DB2-BD59-A6C34878D82A}">
                    <a16:rowId xmlns:a16="http://schemas.microsoft.com/office/drawing/2014/main" val="2657920823"/>
                  </a:ext>
                </a:extLst>
              </a:tr>
              <a:tr h="2078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 Novovysočanská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53417360"/>
                  </a:ext>
                </a:extLst>
              </a:tr>
              <a:tr h="2078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 Pod Kavčí Skálou Říčany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92467870"/>
                  </a:ext>
                </a:extLst>
              </a:tr>
              <a:tr h="2078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Centrum sociálních služeb  Staroměstská České Budějovice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5730867"/>
                  </a:ext>
                </a:extLst>
              </a:tr>
              <a:tr h="2078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DD Milíčeves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80939576"/>
                  </a:ext>
                </a:extLst>
              </a:tr>
              <a:tr h="2078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 Slezská Humanita, Orlová - Lazy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04110444"/>
                  </a:ext>
                </a:extLst>
              </a:tr>
              <a:tr h="2078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DD Čáslav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4513081"/>
                  </a:ext>
                </a:extLst>
              </a:tr>
              <a:tr h="2078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důchodců Horní Planá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38795175"/>
                  </a:ext>
                </a:extLst>
              </a:tr>
              <a:tr h="2078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Fontána - centrum sociálních služeb Hlučín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62101030"/>
                  </a:ext>
                </a:extLst>
              </a:tr>
              <a:tr h="2078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 Pod Skalou Mníšek p. Brdy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7991597"/>
                  </a:ext>
                </a:extLst>
              </a:tr>
              <a:tr h="2078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Klokánek Hostivice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40887727"/>
                  </a:ext>
                </a:extLst>
              </a:tr>
              <a:tr h="2078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CSOP Vršovický zámeček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02498496"/>
                  </a:ext>
                </a:extLst>
              </a:tr>
              <a:tr h="2078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Pod Skalami Kurovodice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1234864"/>
                  </a:ext>
                </a:extLst>
              </a:tr>
              <a:tr h="2078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Vraný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04062620"/>
                  </a:ext>
                </a:extLst>
              </a:tr>
              <a:tr h="2078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Zvoneček Bylany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63975460"/>
                  </a:ext>
                </a:extLst>
              </a:tr>
              <a:tr h="2078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Arkadie Teplice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15838417"/>
                  </a:ext>
                </a:extLst>
              </a:tr>
              <a:tr h="2078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Podkrušnohorské domovy soc. služeb Dubí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75201013"/>
                  </a:ext>
                </a:extLst>
              </a:tr>
              <a:tr h="40447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a centrum denních služeb Jablonec nad Nisou (Domovy pro osoby se zdravotním postižením – pro ženy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35198256"/>
                  </a:ext>
                </a:extLst>
              </a:tr>
              <a:tr h="2078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HK - DSS Skřivany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05869068"/>
                  </a:ext>
                </a:extLst>
              </a:tr>
              <a:tr h="2078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pro seniory Pelhřimov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91878674"/>
                  </a:ext>
                </a:extLst>
              </a:tr>
              <a:tr h="2078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Božice - DpS a DZR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94584515"/>
                  </a:ext>
                </a:extLst>
              </a:tr>
              <a:tr h="2078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Na Jarošce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98533832"/>
                  </a:ext>
                </a:extLst>
              </a:tr>
              <a:tr h="2078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pro seniory Bažantnice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40126820"/>
                  </a:ext>
                </a:extLst>
              </a:tr>
              <a:tr h="2078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pro seniory Koniklecová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96178739"/>
                  </a:ext>
                </a:extLst>
              </a:tr>
              <a:tr h="2078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Pochlovice SO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95700013"/>
                  </a:ext>
                </a:extLst>
              </a:tr>
            </a:tbl>
          </a:graphicData>
        </a:graphic>
      </p:graphicFrame>
      <p:sp>
        <p:nvSpPr>
          <p:cNvPr id="7" name="TextovéPole 6">
            <a:extLst>
              <a:ext uri="{FF2B5EF4-FFF2-40B4-BE49-F238E27FC236}">
                <a16:creationId xmlns:a16="http://schemas.microsoft.com/office/drawing/2014/main" id="{7F70C8D4-8774-4E44-8C03-00FA24FACFDA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245261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485775" y="609563"/>
            <a:ext cx="114585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nových ohnisek za období 8. 2. – 17. 2. 2021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graphicFrame>
        <p:nvGraphicFramePr>
          <p:cNvPr id="8" name="Tabulka 7">
            <a:extLst>
              <a:ext uri="{FF2B5EF4-FFF2-40B4-BE49-F238E27FC236}">
                <a16:creationId xmlns:a16="http://schemas.microsoft.com/office/drawing/2014/main" id="{A536D8CD-0538-4873-A4A6-1915ECCA6788}"/>
              </a:ext>
            </a:extLst>
          </p:cNvPr>
          <p:cNvGraphicFramePr>
            <a:graphicFrameLocks noGrp="1"/>
          </p:cNvGraphicFramePr>
          <p:nvPr/>
        </p:nvGraphicFramePr>
        <p:xfrm>
          <a:off x="1383705" y="982740"/>
          <a:ext cx="9684753" cy="5482473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633010">
                  <a:extLst>
                    <a:ext uri="{9D8B030D-6E8A-4147-A177-3AD203B41FA5}">
                      <a16:colId xmlns:a16="http://schemas.microsoft.com/office/drawing/2014/main" val="2119397507"/>
                    </a:ext>
                  </a:extLst>
                </a:gridCol>
                <a:gridCol w="1867785">
                  <a:extLst>
                    <a:ext uri="{9D8B030D-6E8A-4147-A177-3AD203B41FA5}">
                      <a16:colId xmlns:a16="http://schemas.microsoft.com/office/drawing/2014/main" val="1088784517"/>
                    </a:ext>
                  </a:extLst>
                </a:gridCol>
                <a:gridCol w="4325938">
                  <a:extLst>
                    <a:ext uri="{9D8B030D-6E8A-4147-A177-3AD203B41FA5}">
                      <a16:colId xmlns:a16="http://schemas.microsoft.com/office/drawing/2014/main" val="2548712498"/>
                    </a:ext>
                  </a:extLst>
                </a:gridCol>
                <a:gridCol w="1858020">
                  <a:extLst>
                    <a:ext uri="{9D8B030D-6E8A-4147-A177-3AD203B41FA5}">
                      <a16:colId xmlns:a16="http://schemas.microsoft.com/office/drawing/2014/main" val="4271171716"/>
                    </a:ext>
                  </a:extLst>
                </a:gridCol>
              </a:tblGrid>
              <a:tr h="229353"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>
                          <a:effectLst/>
                        </a:rPr>
                        <a:t>Datum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u="none" strike="noStrike">
                          <a:effectLst/>
                        </a:rPr>
                        <a:t>Kraj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u="none" strike="noStrike" dirty="0">
                          <a:effectLst/>
                        </a:rPr>
                        <a:t>Název</a:t>
                      </a:r>
                      <a:endParaRPr lang="cs-CZ" sz="12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>
                          <a:effectLst/>
                        </a:rPr>
                        <a:t>Počet nakažených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extLst>
                  <a:ext uri="{0D108BD9-81ED-4DB2-BD59-A6C34878D82A}">
                    <a16:rowId xmlns:a16="http://schemas.microsoft.com/office/drawing/2014/main" val="2657920823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Na Zátiší Rakovník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53417360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Svojšice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92467870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Senior Haus Vacov, s.r.o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5730867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HK - SC Nechanice 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80939576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RK - DpS Borohrádek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04110444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Charitní dům pro seniory Hnojník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4513081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 Oáza Stars Lužná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38795175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RK - Domov Dědina České Meziříčí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62101030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DZR Pohoda Dolní Domaslavice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7991597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CSS Tloskov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40887727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RK - ÚSP Domečky 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02498496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Hvězda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70041770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DOZP Bystřice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40245440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DsPS Frantiskovy Lazne CH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39650786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Jah Jireh CH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69391190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Marianska 2 KV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68362536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Černovice-Lidmaň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58608945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Borová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1234864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S-centrum Hodonín, p.o.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04062620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Březnice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50353681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Fokus Liberec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93340608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Seniorcentrum OASA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02133201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Azylový dům sv. Terezie, P8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69568470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Domy s pečovatelskou službou FM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95700013"/>
                  </a:ext>
                </a:extLst>
              </a:tr>
            </a:tbl>
          </a:graphicData>
        </a:graphic>
      </p:graphicFrame>
      <p:sp>
        <p:nvSpPr>
          <p:cNvPr id="7" name="TextovéPole 6">
            <a:extLst>
              <a:ext uri="{FF2B5EF4-FFF2-40B4-BE49-F238E27FC236}">
                <a16:creationId xmlns:a16="http://schemas.microsoft.com/office/drawing/2014/main" id="{7F70C8D4-8774-4E44-8C03-00FA24FACFDA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403057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485775" y="609563"/>
            <a:ext cx="114585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nových ohnisek za období 18. 2. – 28. 2. 2021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7F70C8D4-8774-4E44-8C03-00FA24FACFDA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9" name="Tabulka 8">
            <a:extLst>
              <a:ext uri="{FF2B5EF4-FFF2-40B4-BE49-F238E27FC236}">
                <a16:creationId xmlns:a16="http://schemas.microsoft.com/office/drawing/2014/main" id="{AFF2C759-F814-4407-BA8B-625101FFEFF0}"/>
              </a:ext>
            </a:extLst>
          </p:cNvPr>
          <p:cNvGraphicFramePr>
            <a:graphicFrameLocks noGrp="1"/>
          </p:cNvGraphicFramePr>
          <p:nvPr/>
        </p:nvGraphicFramePr>
        <p:xfrm>
          <a:off x="1372685" y="1236412"/>
          <a:ext cx="9684753" cy="4180985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633010">
                  <a:extLst>
                    <a:ext uri="{9D8B030D-6E8A-4147-A177-3AD203B41FA5}">
                      <a16:colId xmlns:a16="http://schemas.microsoft.com/office/drawing/2014/main" val="2119397507"/>
                    </a:ext>
                  </a:extLst>
                </a:gridCol>
                <a:gridCol w="1867785">
                  <a:extLst>
                    <a:ext uri="{9D8B030D-6E8A-4147-A177-3AD203B41FA5}">
                      <a16:colId xmlns:a16="http://schemas.microsoft.com/office/drawing/2014/main" val="1088784517"/>
                    </a:ext>
                  </a:extLst>
                </a:gridCol>
                <a:gridCol w="4325938">
                  <a:extLst>
                    <a:ext uri="{9D8B030D-6E8A-4147-A177-3AD203B41FA5}">
                      <a16:colId xmlns:a16="http://schemas.microsoft.com/office/drawing/2014/main" val="2548712498"/>
                    </a:ext>
                  </a:extLst>
                </a:gridCol>
                <a:gridCol w="1858020">
                  <a:extLst>
                    <a:ext uri="{9D8B030D-6E8A-4147-A177-3AD203B41FA5}">
                      <a16:colId xmlns:a16="http://schemas.microsoft.com/office/drawing/2014/main" val="4271171716"/>
                    </a:ext>
                  </a:extLst>
                </a:gridCol>
              </a:tblGrid>
              <a:tr h="256985"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>
                          <a:effectLst/>
                        </a:rPr>
                        <a:t>Datum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u="none" strike="noStrike">
                          <a:effectLst/>
                        </a:rPr>
                        <a:t>Kraj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u="none" strike="noStrike">
                          <a:effectLst/>
                        </a:rPr>
                        <a:t>Název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>
                          <a:effectLst/>
                        </a:rPr>
                        <a:t>Počet nakažených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extLst>
                  <a:ext uri="{0D108BD9-81ED-4DB2-BD59-A6C34878D82A}">
                    <a16:rowId xmlns:a16="http://schemas.microsoft.com/office/drawing/2014/main" val="2657920823"/>
                  </a:ext>
                </a:extLst>
              </a:tr>
              <a:tr h="24525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Armáda spásy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53417360"/>
                  </a:ext>
                </a:extLst>
              </a:tr>
              <a:tr h="24525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HORIZONT - DOZP pro mentálně postižené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92467870"/>
                  </a:ext>
                </a:extLst>
              </a:tr>
              <a:tr h="24525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DSP Benešov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5730867"/>
                  </a:ext>
                </a:extLst>
              </a:tr>
              <a:tr h="24525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Diakonie ČCE Písek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80939576"/>
                  </a:ext>
                </a:extLst>
              </a:tr>
              <a:tr h="24525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Mnichov CH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04110444"/>
                  </a:ext>
                </a:extLst>
              </a:tr>
              <a:tr h="24525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Sokolik SO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4513081"/>
                  </a:ext>
                </a:extLst>
              </a:tr>
              <a:tr h="24525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 Vroutek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38795175"/>
                  </a:ext>
                </a:extLst>
              </a:tr>
              <a:tr h="24525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DZR Krásná Lípa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62101030"/>
                  </a:ext>
                </a:extLst>
              </a:tr>
              <a:tr h="24525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DZR Srdce v dlaních Filipov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7991597"/>
                  </a:ext>
                </a:extLst>
              </a:tr>
              <a:tr h="24525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Alzheimer Home Pyšely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40887727"/>
                  </a:ext>
                </a:extLst>
              </a:tr>
              <a:tr h="24525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 - DD Náchod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02498496"/>
                  </a:ext>
                </a:extLst>
              </a:tr>
              <a:tr h="24525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 a DZR Dřevčický Park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1234864"/>
                  </a:ext>
                </a:extLst>
              </a:tr>
              <a:tr h="24525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Azylový dům SÁRA Třinec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04062620"/>
                  </a:ext>
                </a:extLst>
              </a:tr>
              <a:tr h="24525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Kynzvart CH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63975460"/>
                  </a:ext>
                </a:extLst>
              </a:tr>
              <a:tr h="24525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Skalka 2 CH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91878674"/>
                  </a:ext>
                </a:extLst>
              </a:tr>
              <a:tr h="24525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Tepelska CH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9570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729393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485775" y="609563"/>
            <a:ext cx="114585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nových ohnisek za období 1. 3. – 17. 3. 2021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7F70C8D4-8774-4E44-8C03-00FA24FACFDA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9" name="Tabulka 8">
            <a:extLst>
              <a:ext uri="{FF2B5EF4-FFF2-40B4-BE49-F238E27FC236}">
                <a16:creationId xmlns:a16="http://schemas.microsoft.com/office/drawing/2014/main" id="{AFF2C759-F814-4407-BA8B-625101FFEFF0}"/>
              </a:ext>
            </a:extLst>
          </p:cNvPr>
          <p:cNvGraphicFramePr>
            <a:graphicFrameLocks noGrp="1"/>
          </p:cNvGraphicFramePr>
          <p:nvPr/>
        </p:nvGraphicFramePr>
        <p:xfrm>
          <a:off x="1372685" y="986199"/>
          <a:ext cx="9684753" cy="5424133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633010">
                  <a:extLst>
                    <a:ext uri="{9D8B030D-6E8A-4147-A177-3AD203B41FA5}">
                      <a16:colId xmlns:a16="http://schemas.microsoft.com/office/drawing/2014/main" val="2119397507"/>
                    </a:ext>
                  </a:extLst>
                </a:gridCol>
                <a:gridCol w="1867785">
                  <a:extLst>
                    <a:ext uri="{9D8B030D-6E8A-4147-A177-3AD203B41FA5}">
                      <a16:colId xmlns:a16="http://schemas.microsoft.com/office/drawing/2014/main" val="1088784517"/>
                    </a:ext>
                  </a:extLst>
                </a:gridCol>
                <a:gridCol w="4325938">
                  <a:extLst>
                    <a:ext uri="{9D8B030D-6E8A-4147-A177-3AD203B41FA5}">
                      <a16:colId xmlns:a16="http://schemas.microsoft.com/office/drawing/2014/main" val="2548712498"/>
                    </a:ext>
                  </a:extLst>
                </a:gridCol>
                <a:gridCol w="1858020">
                  <a:extLst>
                    <a:ext uri="{9D8B030D-6E8A-4147-A177-3AD203B41FA5}">
                      <a16:colId xmlns:a16="http://schemas.microsoft.com/office/drawing/2014/main" val="4271171716"/>
                    </a:ext>
                  </a:extLst>
                </a:gridCol>
              </a:tblGrid>
              <a:tr h="215083"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>
                          <a:effectLst/>
                        </a:rPr>
                        <a:t>Datum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u="none" strike="noStrike">
                          <a:effectLst/>
                        </a:rPr>
                        <a:t>Kraj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u="none" strike="noStrike">
                          <a:effectLst/>
                        </a:rPr>
                        <a:t>Název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>
                          <a:effectLst/>
                        </a:rPr>
                        <a:t>Počet nakažených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extLst>
                  <a:ext uri="{0D108BD9-81ED-4DB2-BD59-A6C34878D82A}">
                    <a16:rowId xmlns:a16="http://schemas.microsoft.com/office/drawing/2014/main" val="2657920823"/>
                  </a:ext>
                </a:extLst>
              </a:tr>
              <a:tr h="2083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01.03.2021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Autiscentrum o.p.s.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53417360"/>
                  </a:ext>
                </a:extLst>
              </a:tr>
              <a:tr h="2083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02.03.2021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 - BETANIE II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92467870"/>
                  </a:ext>
                </a:extLst>
              </a:tr>
              <a:tr h="2083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02.03.2021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Armáda spásy v České republice, z. s.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5730867"/>
                  </a:ext>
                </a:extLst>
              </a:tr>
              <a:tr h="2083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03.03.2021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Dům s pečovatelskou službou P7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80939576"/>
                  </a:ext>
                </a:extLst>
              </a:tr>
              <a:tr h="2083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03.03.2021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Vincentinum Šumperk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04110444"/>
                  </a:ext>
                </a:extLst>
              </a:tr>
              <a:tr h="2083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04.03.2021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Charitní domov Mendryka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4513081"/>
                  </a:ext>
                </a:extLst>
              </a:tr>
              <a:tr h="2083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05.03.2021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ZAHRADAKM 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38795175"/>
                  </a:ext>
                </a:extLst>
              </a:tr>
              <a:tr h="2083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06.03.2021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DsPS As CH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62101030"/>
                  </a:ext>
                </a:extLst>
              </a:tr>
              <a:tr h="2083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08.03.2021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Jesle Františka Malíka Most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7991597"/>
                  </a:ext>
                </a:extLst>
              </a:tr>
              <a:tr h="2083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09.03.2021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Zahrada Kladno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40887727"/>
                  </a:ext>
                </a:extLst>
              </a:tr>
              <a:tr h="2083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09.03.2021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DSS Litvínov Janov II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02498496"/>
                  </a:ext>
                </a:extLst>
              </a:tr>
              <a:tr h="2083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11.03.2021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 Bojčenkova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1234864"/>
                  </a:ext>
                </a:extLst>
              </a:tr>
              <a:tr h="2083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11.03.2021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Azylový dům Kladno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04062620"/>
                  </a:ext>
                </a:extLst>
              </a:tr>
              <a:tr h="2083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11.03.2021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APOSS Liberec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46021753"/>
                  </a:ext>
                </a:extLst>
              </a:tr>
              <a:tr h="2083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11.03.2021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Centrum služeb pro seniory Kyjov,p.o.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0896953"/>
                  </a:ext>
                </a:extLst>
              </a:tr>
              <a:tr h="2083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11.03.2021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 Jedovnice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64199491"/>
                  </a:ext>
                </a:extLst>
              </a:tr>
              <a:tr h="2083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11.03.2021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Dům s pečovatelskou službou Hladnovská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73470641"/>
                  </a:ext>
                </a:extLst>
              </a:tr>
              <a:tr h="2083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12.03.2021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Diakonie Libice n. C.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05652601"/>
                  </a:ext>
                </a:extLst>
              </a:tr>
              <a:tr h="2083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12.03.2021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HK - Domov Arreta 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04339379"/>
                  </a:ext>
                </a:extLst>
              </a:tr>
              <a:tr h="2083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12.03.2021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DPSLUKOV21 ZL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64322866"/>
                  </a:ext>
                </a:extLst>
              </a:tr>
              <a:tr h="2083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15.03.2021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Krajánek Jesenice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96448184"/>
                  </a:ext>
                </a:extLst>
              </a:tr>
              <a:tr h="2083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15.03.2021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 Hroznetin KV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26192414"/>
                  </a:ext>
                </a:extLst>
              </a:tr>
              <a:tr h="2083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15.03.2021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Azylový dům Most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63975460"/>
                  </a:ext>
                </a:extLst>
              </a:tr>
              <a:tr h="2083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15.03.2021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Chráněné bydlení v Kopřivnici - Domov NaNovo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15838417"/>
                  </a:ext>
                </a:extLst>
              </a:tr>
              <a:tr h="2083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17.03.2021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Azylový dům Benešov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9570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471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ulka 5">
            <a:extLst>
              <a:ext uri="{FF2B5EF4-FFF2-40B4-BE49-F238E27FC236}">
                <a16:creationId xmlns:a16="http://schemas.microsoft.com/office/drawing/2014/main" id="{E4758354-D00D-4C03-9E6B-2343485F12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7624548"/>
              </p:ext>
            </p:extLst>
          </p:nvPr>
        </p:nvGraphicFramePr>
        <p:xfrm>
          <a:off x="1003518" y="5723959"/>
          <a:ext cx="10913954" cy="731520"/>
        </p:xfrm>
        <a:graphic>
          <a:graphicData uri="http://schemas.openxmlformats.org/drawingml/2006/table">
            <a:tbl>
              <a:tblPr/>
              <a:tblGrid>
                <a:gridCol w="133097">
                  <a:extLst>
                    <a:ext uri="{9D8B030D-6E8A-4147-A177-3AD203B41FA5}">
                      <a16:colId xmlns:a16="http://schemas.microsoft.com/office/drawing/2014/main" val="3023515799"/>
                    </a:ext>
                  </a:extLst>
                </a:gridCol>
                <a:gridCol w="133097">
                  <a:extLst>
                    <a:ext uri="{9D8B030D-6E8A-4147-A177-3AD203B41FA5}">
                      <a16:colId xmlns:a16="http://schemas.microsoft.com/office/drawing/2014/main" val="1656045545"/>
                    </a:ext>
                  </a:extLst>
                </a:gridCol>
                <a:gridCol w="133097">
                  <a:extLst>
                    <a:ext uri="{9D8B030D-6E8A-4147-A177-3AD203B41FA5}">
                      <a16:colId xmlns:a16="http://schemas.microsoft.com/office/drawing/2014/main" val="1375684630"/>
                    </a:ext>
                  </a:extLst>
                </a:gridCol>
                <a:gridCol w="133097">
                  <a:extLst>
                    <a:ext uri="{9D8B030D-6E8A-4147-A177-3AD203B41FA5}">
                      <a16:colId xmlns:a16="http://schemas.microsoft.com/office/drawing/2014/main" val="2663417253"/>
                    </a:ext>
                  </a:extLst>
                </a:gridCol>
                <a:gridCol w="133097">
                  <a:extLst>
                    <a:ext uri="{9D8B030D-6E8A-4147-A177-3AD203B41FA5}">
                      <a16:colId xmlns:a16="http://schemas.microsoft.com/office/drawing/2014/main" val="3067794235"/>
                    </a:ext>
                  </a:extLst>
                </a:gridCol>
                <a:gridCol w="133097">
                  <a:extLst>
                    <a:ext uri="{9D8B030D-6E8A-4147-A177-3AD203B41FA5}">
                      <a16:colId xmlns:a16="http://schemas.microsoft.com/office/drawing/2014/main" val="2771792097"/>
                    </a:ext>
                  </a:extLst>
                </a:gridCol>
                <a:gridCol w="133097">
                  <a:extLst>
                    <a:ext uri="{9D8B030D-6E8A-4147-A177-3AD203B41FA5}">
                      <a16:colId xmlns:a16="http://schemas.microsoft.com/office/drawing/2014/main" val="1092548725"/>
                    </a:ext>
                  </a:extLst>
                </a:gridCol>
                <a:gridCol w="133097">
                  <a:extLst>
                    <a:ext uri="{9D8B030D-6E8A-4147-A177-3AD203B41FA5}">
                      <a16:colId xmlns:a16="http://schemas.microsoft.com/office/drawing/2014/main" val="888129819"/>
                    </a:ext>
                  </a:extLst>
                </a:gridCol>
                <a:gridCol w="133097">
                  <a:extLst>
                    <a:ext uri="{9D8B030D-6E8A-4147-A177-3AD203B41FA5}">
                      <a16:colId xmlns:a16="http://schemas.microsoft.com/office/drawing/2014/main" val="1799555291"/>
                    </a:ext>
                  </a:extLst>
                </a:gridCol>
                <a:gridCol w="133097">
                  <a:extLst>
                    <a:ext uri="{9D8B030D-6E8A-4147-A177-3AD203B41FA5}">
                      <a16:colId xmlns:a16="http://schemas.microsoft.com/office/drawing/2014/main" val="1152126821"/>
                    </a:ext>
                  </a:extLst>
                </a:gridCol>
                <a:gridCol w="133097">
                  <a:extLst>
                    <a:ext uri="{9D8B030D-6E8A-4147-A177-3AD203B41FA5}">
                      <a16:colId xmlns:a16="http://schemas.microsoft.com/office/drawing/2014/main" val="2871992832"/>
                    </a:ext>
                  </a:extLst>
                </a:gridCol>
                <a:gridCol w="133097">
                  <a:extLst>
                    <a:ext uri="{9D8B030D-6E8A-4147-A177-3AD203B41FA5}">
                      <a16:colId xmlns:a16="http://schemas.microsoft.com/office/drawing/2014/main" val="918013095"/>
                    </a:ext>
                  </a:extLst>
                </a:gridCol>
                <a:gridCol w="133097">
                  <a:extLst>
                    <a:ext uri="{9D8B030D-6E8A-4147-A177-3AD203B41FA5}">
                      <a16:colId xmlns:a16="http://schemas.microsoft.com/office/drawing/2014/main" val="2340635518"/>
                    </a:ext>
                  </a:extLst>
                </a:gridCol>
                <a:gridCol w="133097">
                  <a:extLst>
                    <a:ext uri="{9D8B030D-6E8A-4147-A177-3AD203B41FA5}">
                      <a16:colId xmlns:a16="http://schemas.microsoft.com/office/drawing/2014/main" val="534463735"/>
                    </a:ext>
                  </a:extLst>
                </a:gridCol>
                <a:gridCol w="133097">
                  <a:extLst>
                    <a:ext uri="{9D8B030D-6E8A-4147-A177-3AD203B41FA5}">
                      <a16:colId xmlns:a16="http://schemas.microsoft.com/office/drawing/2014/main" val="2397428621"/>
                    </a:ext>
                  </a:extLst>
                </a:gridCol>
                <a:gridCol w="133097">
                  <a:extLst>
                    <a:ext uri="{9D8B030D-6E8A-4147-A177-3AD203B41FA5}">
                      <a16:colId xmlns:a16="http://schemas.microsoft.com/office/drawing/2014/main" val="3463593025"/>
                    </a:ext>
                  </a:extLst>
                </a:gridCol>
                <a:gridCol w="133097">
                  <a:extLst>
                    <a:ext uri="{9D8B030D-6E8A-4147-A177-3AD203B41FA5}">
                      <a16:colId xmlns:a16="http://schemas.microsoft.com/office/drawing/2014/main" val="2578702731"/>
                    </a:ext>
                  </a:extLst>
                </a:gridCol>
                <a:gridCol w="133097">
                  <a:extLst>
                    <a:ext uri="{9D8B030D-6E8A-4147-A177-3AD203B41FA5}">
                      <a16:colId xmlns:a16="http://schemas.microsoft.com/office/drawing/2014/main" val="2666262339"/>
                    </a:ext>
                  </a:extLst>
                </a:gridCol>
                <a:gridCol w="133097">
                  <a:extLst>
                    <a:ext uri="{9D8B030D-6E8A-4147-A177-3AD203B41FA5}">
                      <a16:colId xmlns:a16="http://schemas.microsoft.com/office/drawing/2014/main" val="804033587"/>
                    </a:ext>
                  </a:extLst>
                </a:gridCol>
                <a:gridCol w="133097">
                  <a:extLst>
                    <a:ext uri="{9D8B030D-6E8A-4147-A177-3AD203B41FA5}">
                      <a16:colId xmlns:a16="http://schemas.microsoft.com/office/drawing/2014/main" val="3055565082"/>
                    </a:ext>
                  </a:extLst>
                </a:gridCol>
                <a:gridCol w="133097">
                  <a:extLst>
                    <a:ext uri="{9D8B030D-6E8A-4147-A177-3AD203B41FA5}">
                      <a16:colId xmlns:a16="http://schemas.microsoft.com/office/drawing/2014/main" val="2513584362"/>
                    </a:ext>
                  </a:extLst>
                </a:gridCol>
                <a:gridCol w="133097">
                  <a:extLst>
                    <a:ext uri="{9D8B030D-6E8A-4147-A177-3AD203B41FA5}">
                      <a16:colId xmlns:a16="http://schemas.microsoft.com/office/drawing/2014/main" val="749876342"/>
                    </a:ext>
                  </a:extLst>
                </a:gridCol>
                <a:gridCol w="133097">
                  <a:extLst>
                    <a:ext uri="{9D8B030D-6E8A-4147-A177-3AD203B41FA5}">
                      <a16:colId xmlns:a16="http://schemas.microsoft.com/office/drawing/2014/main" val="3517938450"/>
                    </a:ext>
                  </a:extLst>
                </a:gridCol>
                <a:gridCol w="133097">
                  <a:extLst>
                    <a:ext uri="{9D8B030D-6E8A-4147-A177-3AD203B41FA5}">
                      <a16:colId xmlns:a16="http://schemas.microsoft.com/office/drawing/2014/main" val="1424927386"/>
                    </a:ext>
                  </a:extLst>
                </a:gridCol>
                <a:gridCol w="133097">
                  <a:extLst>
                    <a:ext uri="{9D8B030D-6E8A-4147-A177-3AD203B41FA5}">
                      <a16:colId xmlns:a16="http://schemas.microsoft.com/office/drawing/2014/main" val="1890034885"/>
                    </a:ext>
                  </a:extLst>
                </a:gridCol>
                <a:gridCol w="133097">
                  <a:extLst>
                    <a:ext uri="{9D8B030D-6E8A-4147-A177-3AD203B41FA5}">
                      <a16:colId xmlns:a16="http://schemas.microsoft.com/office/drawing/2014/main" val="2805050991"/>
                    </a:ext>
                  </a:extLst>
                </a:gridCol>
                <a:gridCol w="133097">
                  <a:extLst>
                    <a:ext uri="{9D8B030D-6E8A-4147-A177-3AD203B41FA5}">
                      <a16:colId xmlns:a16="http://schemas.microsoft.com/office/drawing/2014/main" val="3351915836"/>
                    </a:ext>
                  </a:extLst>
                </a:gridCol>
                <a:gridCol w="133097">
                  <a:extLst>
                    <a:ext uri="{9D8B030D-6E8A-4147-A177-3AD203B41FA5}">
                      <a16:colId xmlns:a16="http://schemas.microsoft.com/office/drawing/2014/main" val="2627601251"/>
                    </a:ext>
                  </a:extLst>
                </a:gridCol>
                <a:gridCol w="133097">
                  <a:extLst>
                    <a:ext uri="{9D8B030D-6E8A-4147-A177-3AD203B41FA5}">
                      <a16:colId xmlns:a16="http://schemas.microsoft.com/office/drawing/2014/main" val="3025854984"/>
                    </a:ext>
                  </a:extLst>
                </a:gridCol>
                <a:gridCol w="133097">
                  <a:extLst>
                    <a:ext uri="{9D8B030D-6E8A-4147-A177-3AD203B41FA5}">
                      <a16:colId xmlns:a16="http://schemas.microsoft.com/office/drawing/2014/main" val="3829763744"/>
                    </a:ext>
                  </a:extLst>
                </a:gridCol>
                <a:gridCol w="133097">
                  <a:extLst>
                    <a:ext uri="{9D8B030D-6E8A-4147-A177-3AD203B41FA5}">
                      <a16:colId xmlns:a16="http://schemas.microsoft.com/office/drawing/2014/main" val="2567649889"/>
                    </a:ext>
                  </a:extLst>
                </a:gridCol>
                <a:gridCol w="133097">
                  <a:extLst>
                    <a:ext uri="{9D8B030D-6E8A-4147-A177-3AD203B41FA5}">
                      <a16:colId xmlns:a16="http://schemas.microsoft.com/office/drawing/2014/main" val="4137295921"/>
                    </a:ext>
                  </a:extLst>
                </a:gridCol>
                <a:gridCol w="133097">
                  <a:extLst>
                    <a:ext uri="{9D8B030D-6E8A-4147-A177-3AD203B41FA5}">
                      <a16:colId xmlns:a16="http://schemas.microsoft.com/office/drawing/2014/main" val="1600039083"/>
                    </a:ext>
                  </a:extLst>
                </a:gridCol>
                <a:gridCol w="133097">
                  <a:extLst>
                    <a:ext uri="{9D8B030D-6E8A-4147-A177-3AD203B41FA5}">
                      <a16:colId xmlns:a16="http://schemas.microsoft.com/office/drawing/2014/main" val="1386358640"/>
                    </a:ext>
                  </a:extLst>
                </a:gridCol>
                <a:gridCol w="133097">
                  <a:extLst>
                    <a:ext uri="{9D8B030D-6E8A-4147-A177-3AD203B41FA5}">
                      <a16:colId xmlns:a16="http://schemas.microsoft.com/office/drawing/2014/main" val="3020359830"/>
                    </a:ext>
                  </a:extLst>
                </a:gridCol>
                <a:gridCol w="133097">
                  <a:extLst>
                    <a:ext uri="{9D8B030D-6E8A-4147-A177-3AD203B41FA5}">
                      <a16:colId xmlns:a16="http://schemas.microsoft.com/office/drawing/2014/main" val="1012197952"/>
                    </a:ext>
                  </a:extLst>
                </a:gridCol>
                <a:gridCol w="133097">
                  <a:extLst>
                    <a:ext uri="{9D8B030D-6E8A-4147-A177-3AD203B41FA5}">
                      <a16:colId xmlns:a16="http://schemas.microsoft.com/office/drawing/2014/main" val="1998106663"/>
                    </a:ext>
                  </a:extLst>
                </a:gridCol>
                <a:gridCol w="133097">
                  <a:extLst>
                    <a:ext uri="{9D8B030D-6E8A-4147-A177-3AD203B41FA5}">
                      <a16:colId xmlns:a16="http://schemas.microsoft.com/office/drawing/2014/main" val="3646652378"/>
                    </a:ext>
                  </a:extLst>
                </a:gridCol>
                <a:gridCol w="133097">
                  <a:extLst>
                    <a:ext uri="{9D8B030D-6E8A-4147-A177-3AD203B41FA5}">
                      <a16:colId xmlns:a16="http://schemas.microsoft.com/office/drawing/2014/main" val="3419137582"/>
                    </a:ext>
                  </a:extLst>
                </a:gridCol>
                <a:gridCol w="133097">
                  <a:extLst>
                    <a:ext uri="{9D8B030D-6E8A-4147-A177-3AD203B41FA5}">
                      <a16:colId xmlns:a16="http://schemas.microsoft.com/office/drawing/2014/main" val="1061349540"/>
                    </a:ext>
                  </a:extLst>
                </a:gridCol>
                <a:gridCol w="133097">
                  <a:extLst>
                    <a:ext uri="{9D8B030D-6E8A-4147-A177-3AD203B41FA5}">
                      <a16:colId xmlns:a16="http://schemas.microsoft.com/office/drawing/2014/main" val="2638540387"/>
                    </a:ext>
                  </a:extLst>
                </a:gridCol>
                <a:gridCol w="133097">
                  <a:extLst>
                    <a:ext uri="{9D8B030D-6E8A-4147-A177-3AD203B41FA5}">
                      <a16:colId xmlns:a16="http://schemas.microsoft.com/office/drawing/2014/main" val="487778144"/>
                    </a:ext>
                  </a:extLst>
                </a:gridCol>
                <a:gridCol w="133097">
                  <a:extLst>
                    <a:ext uri="{9D8B030D-6E8A-4147-A177-3AD203B41FA5}">
                      <a16:colId xmlns:a16="http://schemas.microsoft.com/office/drawing/2014/main" val="3022605519"/>
                    </a:ext>
                  </a:extLst>
                </a:gridCol>
                <a:gridCol w="133097">
                  <a:extLst>
                    <a:ext uri="{9D8B030D-6E8A-4147-A177-3AD203B41FA5}">
                      <a16:colId xmlns:a16="http://schemas.microsoft.com/office/drawing/2014/main" val="2240269795"/>
                    </a:ext>
                  </a:extLst>
                </a:gridCol>
                <a:gridCol w="133097">
                  <a:extLst>
                    <a:ext uri="{9D8B030D-6E8A-4147-A177-3AD203B41FA5}">
                      <a16:colId xmlns:a16="http://schemas.microsoft.com/office/drawing/2014/main" val="750009563"/>
                    </a:ext>
                  </a:extLst>
                </a:gridCol>
                <a:gridCol w="133097">
                  <a:extLst>
                    <a:ext uri="{9D8B030D-6E8A-4147-A177-3AD203B41FA5}">
                      <a16:colId xmlns:a16="http://schemas.microsoft.com/office/drawing/2014/main" val="1995976731"/>
                    </a:ext>
                  </a:extLst>
                </a:gridCol>
                <a:gridCol w="133097">
                  <a:extLst>
                    <a:ext uri="{9D8B030D-6E8A-4147-A177-3AD203B41FA5}">
                      <a16:colId xmlns:a16="http://schemas.microsoft.com/office/drawing/2014/main" val="3036153644"/>
                    </a:ext>
                  </a:extLst>
                </a:gridCol>
                <a:gridCol w="133097">
                  <a:extLst>
                    <a:ext uri="{9D8B030D-6E8A-4147-A177-3AD203B41FA5}">
                      <a16:colId xmlns:a16="http://schemas.microsoft.com/office/drawing/2014/main" val="1194020993"/>
                    </a:ext>
                  </a:extLst>
                </a:gridCol>
                <a:gridCol w="133097">
                  <a:extLst>
                    <a:ext uri="{9D8B030D-6E8A-4147-A177-3AD203B41FA5}">
                      <a16:colId xmlns:a16="http://schemas.microsoft.com/office/drawing/2014/main" val="2476712594"/>
                    </a:ext>
                  </a:extLst>
                </a:gridCol>
                <a:gridCol w="133097">
                  <a:extLst>
                    <a:ext uri="{9D8B030D-6E8A-4147-A177-3AD203B41FA5}">
                      <a16:colId xmlns:a16="http://schemas.microsoft.com/office/drawing/2014/main" val="249133371"/>
                    </a:ext>
                  </a:extLst>
                </a:gridCol>
                <a:gridCol w="133097">
                  <a:extLst>
                    <a:ext uri="{9D8B030D-6E8A-4147-A177-3AD203B41FA5}">
                      <a16:colId xmlns:a16="http://schemas.microsoft.com/office/drawing/2014/main" val="2613232209"/>
                    </a:ext>
                  </a:extLst>
                </a:gridCol>
                <a:gridCol w="133097">
                  <a:extLst>
                    <a:ext uri="{9D8B030D-6E8A-4147-A177-3AD203B41FA5}">
                      <a16:colId xmlns:a16="http://schemas.microsoft.com/office/drawing/2014/main" val="908684430"/>
                    </a:ext>
                  </a:extLst>
                </a:gridCol>
                <a:gridCol w="133097">
                  <a:extLst>
                    <a:ext uri="{9D8B030D-6E8A-4147-A177-3AD203B41FA5}">
                      <a16:colId xmlns:a16="http://schemas.microsoft.com/office/drawing/2014/main" val="3777807244"/>
                    </a:ext>
                  </a:extLst>
                </a:gridCol>
                <a:gridCol w="133097">
                  <a:extLst>
                    <a:ext uri="{9D8B030D-6E8A-4147-A177-3AD203B41FA5}">
                      <a16:colId xmlns:a16="http://schemas.microsoft.com/office/drawing/2014/main" val="2411781920"/>
                    </a:ext>
                  </a:extLst>
                </a:gridCol>
                <a:gridCol w="133097">
                  <a:extLst>
                    <a:ext uri="{9D8B030D-6E8A-4147-A177-3AD203B41FA5}">
                      <a16:colId xmlns:a16="http://schemas.microsoft.com/office/drawing/2014/main" val="2022877154"/>
                    </a:ext>
                  </a:extLst>
                </a:gridCol>
                <a:gridCol w="133097">
                  <a:extLst>
                    <a:ext uri="{9D8B030D-6E8A-4147-A177-3AD203B41FA5}">
                      <a16:colId xmlns:a16="http://schemas.microsoft.com/office/drawing/2014/main" val="3677918685"/>
                    </a:ext>
                  </a:extLst>
                </a:gridCol>
                <a:gridCol w="133097">
                  <a:extLst>
                    <a:ext uri="{9D8B030D-6E8A-4147-A177-3AD203B41FA5}">
                      <a16:colId xmlns:a16="http://schemas.microsoft.com/office/drawing/2014/main" val="159009547"/>
                    </a:ext>
                  </a:extLst>
                </a:gridCol>
                <a:gridCol w="133097">
                  <a:extLst>
                    <a:ext uri="{9D8B030D-6E8A-4147-A177-3AD203B41FA5}">
                      <a16:colId xmlns:a16="http://schemas.microsoft.com/office/drawing/2014/main" val="3157796333"/>
                    </a:ext>
                  </a:extLst>
                </a:gridCol>
                <a:gridCol w="133097">
                  <a:extLst>
                    <a:ext uri="{9D8B030D-6E8A-4147-A177-3AD203B41FA5}">
                      <a16:colId xmlns:a16="http://schemas.microsoft.com/office/drawing/2014/main" val="378217358"/>
                    </a:ext>
                  </a:extLst>
                </a:gridCol>
                <a:gridCol w="133097">
                  <a:extLst>
                    <a:ext uri="{9D8B030D-6E8A-4147-A177-3AD203B41FA5}">
                      <a16:colId xmlns:a16="http://schemas.microsoft.com/office/drawing/2014/main" val="1270569582"/>
                    </a:ext>
                  </a:extLst>
                </a:gridCol>
                <a:gridCol w="133097">
                  <a:extLst>
                    <a:ext uri="{9D8B030D-6E8A-4147-A177-3AD203B41FA5}">
                      <a16:colId xmlns:a16="http://schemas.microsoft.com/office/drawing/2014/main" val="3616500731"/>
                    </a:ext>
                  </a:extLst>
                </a:gridCol>
                <a:gridCol w="133097">
                  <a:extLst>
                    <a:ext uri="{9D8B030D-6E8A-4147-A177-3AD203B41FA5}">
                      <a16:colId xmlns:a16="http://schemas.microsoft.com/office/drawing/2014/main" val="877161492"/>
                    </a:ext>
                  </a:extLst>
                </a:gridCol>
                <a:gridCol w="133097">
                  <a:extLst>
                    <a:ext uri="{9D8B030D-6E8A-4147-A177-3AD203B41FA5}">
                      <a16:colId xmlns:a16="http://schemas.microsoft.com/office/drawing/2014/main" val="4036227514"/>
                    </a:ext>
                  </a:extLst>
                </a:gridCol>
                <a:gridCol w="133097">
                  <a:extLst>
                    <a:ext uri="{9D8B030D-6E8A-4147-A177-3AD203B41FA5}">
                      <a16:colId xmlns:a16="http://schemas.microsoft.com/office/drawing/2014/main" val="1362873995"/>
                    </a:ext>
                  </a:extLst>
                </a:gridCol>
                <a:gridCol w="133097">
                  <a:extLst>
                    <a:ext uri="{9D8B030D-6E8A-4147-A177-3AD203B41FA5}">
                      <a16:colId xmlns:a16="http://schemas.microsoft.com/office/drawing/2014/main" val="2030332964"/>
                    </a:ext>
                  </a:extLst>
                </a:gridCol>
                <a:gridCol w="133097">
                  <a:extLst>
                    <a:ext uri="{9D8B030D-6E8A-4147-A177-3AD203B41FA5}">
                      <a16:colId xmlns:a16="http://schemas.microsoft.com/office/drawing/2014/main" val="3353039642"/>
                    </a:ext>
                  </a:extLst>
                </a:gridCol>
                <a:gridCol w="133097">
                  <a:extLst>
                    <a:ext uri="{9D8B030D-6E8A-4147-A177-3AD203B41FA5}">
                      <a16:colId xmlns:a16="http://schemas.microsoft.com/office/drawing/2014/main" val="3420411888"/>
                    </a:ext>
                  </a:extLst>
                </a:gridCol>
                <a:gridCol w="133097">
                  <a:extLst>
                    <a:ext uri="{9D8B030D-6E8A-4147-A177-3AD203B41FA5}">
                      <a16:colId xmlns:a16="http://schemas.microsoft.com/office/drawing/2014/main" val="1498416222"/>
                    </a:ext>
                  </a:extLst>
                </a:gridCol>
                <a:gridCol w="133097">
                  <a:extLst>
                    <a:ext uri="{9D8B030D-6E8A-4147-A177-3AD203B41FA5}">
                      <a16:colId xmlns:a16="http://schemas.microsoft.com/office/drawing/2014/main" val="3359756281"/>
                    </a:ext>
                  </a:extLst>
                </a:gridCol>
                <a:gridCol w="133097">
                  <a:extLst>
                    <a:ext uri="{9D8B030D-6E8A-4147-A177-3AD203B41FA5}">
                      <a16:colId xmlns:a16="http://schemas.microsoft.com/office/drawing/2014/main" val="2414279051"/>
                    </a:ext>
                  </a:extLst>
                </a:gridCol>
                <a:gridCol w="133097">
                  <a:extLst>
                    <a:ext uri="{9D8B030D-6E8A-4147-A177-3AD203B41FA5}">
                      <a16:colId xmlns:a16="http://schemas.microsoft.com/office/drawing/2014/main" val="1423574418"/>
                    </a:ext>
                  </a:extLst>
                </a:gridCol>
                <a:gridCol w="133097">
                  <a:extLst>
                    <a:ext uri="{9D8B030D-6E8A-4147-A177-3AD203B41FA5}">
                      <a16:colId xmlns:a16="http://schemas.microsoft.com/office/drawing/2014/main" val="2791940979"/>
                    </a:ext>
                  </a:extLst>
                </a:gridCol>
                <a:gridCol w="133097">
                  <a:extLst>
                    <a:ext uri="{9D8B030D-6E8A-4147-A177-3AD203B41FA5}">
                      <a16:colId xmlns:a16="http://schemas.microsoft.com/office/drawing/2014/main" val="1070336888"/>
                    </a:ext>
                  </a:extLst>
                </a:gridCol>
                <a:gridCol w="133097">
                  <a:extLst>
                    <a:ext uri="{9D8B030D-6E8A-4147-A177-3AD203B41FA5}">
                      <a16:colId xmlns:a16="http://schemas.microsoft.com/office/drawing/2014/main" val="1246231439"/>
                    </a:ext>
                  </a:extLst>
                </a:gridCol>
                <a:gridCol w="133097">
                  <a:extLst>
                    <a:ext uri="{9D8B030D-6E8A-4147-A177-3AD203B41FA5}">
                      <a16:colId xmlns:a16="http://schemas.microsoft.com/office/drawing/2014/main" val="3346448977"/>
                    </a:ext>
                  </a:extLst>
                </a:gridCol>
                <a:gridCol w="133097">
                  <a:extLst>
                    <a:ext uri="{9D8B030D-6E8A-4147-A177-3AD203B41FA5}">
                      <a16:colId xmlns:a16="http://schemas.microsoft.com/office/drawing/2014/main" val="1684999031"/>
                    </a:ext>
                  </a:extLst>
                </a:gridCol>
                <a:gridCol w="133097">
                  <a:extLst>
                    <a:ext uri="{9D8B030D-6E8A-4147-A177-3AD203B41FA5}">
                      <a16:colId xmlns:a16="http://schemas.microsoft.com/office/drawing/2014/main" val="2426375369"/>
                    </a:ext>
                  </a:extLst>
                </a:gridCol>
                <a:gridCol w="133097">
                  <a:extLst>
                    <a:ext uri="{9D8B030D-6E8A-4147-A177-3AD203B41FA5}">
                      <a16:colId xmlns:a16="http://schemas.microsoft.com/office/drawing/2014/main" val="1804496626"/>
                    </a:ext>
                  </a:extLst>
                </a:gridCol>
                <a:gridCol w="133097">
                  <a:extLst>
                    <a:ext uri="{9D8B030D-6E8A-4147-A177-3AD203B41FA5}">
                      <a16:colId xmlns:a16="http://schemas.microsoft.com/office/drawing/2014/main" val="683857128"/>
                    </a:ext>
                  </a:extLst>
                </a:gridCol>
                <a:gridCol w="133097">
                  <a:extLst>
                    <a:ext uri="{9D8B030D-6E8A-4147-A177-3AD203B41FA5}">
                      <a16:colId xmlns:a16="http://schemas.microsoft.com/office/drawing/2014/main" val="3621315987"/>
                    </a:ext>
                  </a:extLst>
                </a:gridCol>
                <a:gridCol w="133097">
                  <a:extLst>
                    <a:ext uri="{9D8B030D-6E8A-4147-A177-3AD203B41FA5}">
                      <a16:colId xmlns:a16="http://schemas.microsoft.com/office/drawing/2014/main" val="3267353655"/>
                    </a:ext>
                  </a:extLst>
                </a:gridCol>
                <a:gridCol w="133097">
                  <a:extLst>
                    <a:ext uri="{9D8B030D-6E8A-4147-A177-3AD203B41FA5}">
                      <a16:colId xmlns:a16="http://schemas.microsoft.com/office/drawing/2014/main" val="223005079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757221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90,0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20,0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D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35,0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4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45,0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4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2,0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2,0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15,7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28,7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FD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8,0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1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14,7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6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21,8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A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19,7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E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9,1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F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33,0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8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22,3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9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39,0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E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56,2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1A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45,0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4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52,0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8A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35,2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4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44,6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4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40,3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CB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35,8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3C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48,3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EB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45,1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4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36,7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1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32,3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9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36,3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2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28,9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ED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33,7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6C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36,9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1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24,1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6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27,1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1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34,7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5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22,7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25,4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4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17,9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1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18,6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F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18,4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0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14,8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6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16,4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3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12,0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6,4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8,0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1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15,0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4,7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6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4,5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3,0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9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4,0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8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3,0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9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5,0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6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10,0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E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28,0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0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3,0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9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7,0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3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15,3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10,0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E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19,3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E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9,3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F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8,2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1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16,7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3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9,6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E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9,1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0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112537"/>
                  </a:ext>
                </a:extLst>
              </a:tr>
            </a:tbl>
          </a:graphicData>
        </a:graphic>
      </p:graphicFrame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cs-CZ" sz="1400" dirty="0">
                <a:solidFill>
                  <a:srgbClr val="000000"/>
                </a:solidFill>
                <a:latin typeface="Calibri" panose="020F0502020204030204" pitchFamily="34" charset="0"/>
              </a:rPr>
              <a:t>Upozornění: mezi pozitivními osobami jsou započteni jak pracovníci tak klienti zařízení sociálních služeb.</a:t>
            </a:r>
          </a:p>
        </p:txBody>
      </p:sp>
      <p:graphicFrame>
        <p:nvGraphicFramePr>
          <p:cNvPr id="16" name="Graf 12">
            <a:extLst>
              <a:ext uri="{FF2B5EF4-FFF2-40B4-BE49-F238E27FC236}">
                <a16:creationId xmlns:a16="http://schemas.microsoft.com/office/drawing/2014/main" id="{1272FB39-B69A-4209-8A6D-5FA3282176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73092391"/>
              </p:ext>
            </p:extLst>
          </p:nvPr>
        </p:nvGraphicFramePr>
        <p:xfrm>
          <a:off x="485775" y="895349"/>
          <a:ext cx="11608237" cy="48286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485775" y="609563"/>
            <a:ext cx="114585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"/>
            <a:r>
              <a:rPr lang="cs-CZ" b="1" dirty="0">
                <a:solidFill>
                  <a:srgbClr val="000000"/>
                </a:solidFill>
                <a:latin typeface="Calibri" panose="020F0502020204030204" pitchFamily="34" charset="0"/>
              </a:rPr>
              <a:t>Počet zařazených osob</a:t>
            </a:r>
          </a:p>
        </p:txBody>
      </p:sp>
      <p:graphicFrame>
        <p:nvGraphicFramePr>
          <p:cNvPr id="18" name="Tabulka 14">
            <a:extLst>
              <a:ext uri="{FF2B5EF4-FFF2-40B4-BE49-F238E27FC236}">
                <a16:creationId xmlns:a16="http://schemas.microsoft.com/office/drawing/2014/main" id="{29F2181F-FF52-4DC8-8328-8CC0C56269EF}"/>
              </a:ext>
            </a:extLst>
          </p:cNvPr>
          <p:cNvGraphicFramePr>
            <a:graphicFrameLocks noGrp="1"/>
          </p:cNvGraphicFramePr>
          <p:nvPr/>
        </p:nvGraphicFramePr>
        <p:xfrm>
          <a:off x="90905" y="5727649"/>
          <a:ext cx="11853445" cy="731520"/>
        </p:xfrm>
        <a:graphic>
          <a:graphicData uri="http://schemas.openxmlformats.org/drawingml/2006/table">
            <a:tbl>
              <a:tblPr/>
              <a:tblGrid>
                <a:gridCol w="921848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7025837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2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2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2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9" name="TextovéPole 9">
            <a:extLst>
              <a:ext uri="{FF2B5EF4-FFF2-40B4-BE49-F238E27FC236}">
                <a16:creationId xmlns:a16="http://schemas.microsoft.com/office/drawing/2014/main" id="{6C2CDEC2-B893-491C-BB5B-D4EEE3DC82DC}"/>
              </a:ext>
            </a:extLst>
          </p:cNvPr>
          <p:cNvSpPr txBox="1"/>
          <p:nvPr/>
        </p:nvSpPr>
        <p:spPr>
          <a:xfrm>
            <a:off x="8274425" y="6516527"/>
            <a:ext cx="38195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200" dirty="0"/>
              <a:t>Zdroj: </a:t>
            </a:r>
            <a:r>
              <a:rPr lang="cs-CZ" sz="1200" dirty="0" err="1"/>
              <a:t>Covid</a:t>
            </a:r>
            <a:r>
              <a:rPr lang="cs-CZ" sz="1200" dirty="0"/>
              <a:t> </a:t>
            </a:r>
            <a:r>
              <a:rPr lang="cs-CZ" sz="1200" dirty="0" err="1"/>
              <a:t>Forms</a:t>
            </a:r>
            <a:r>
              <a:rPr lang="cs-CZ" sz="1200" dirty="0"/>
              <a:t> – Události, </a:t>
            </a:r>
            <a:r>
              <a:rPr lang="cs-CZ" sz="1200" b="1" dirty="0">
                <a:solidFill>
                  <a:srgbClr val="C00000"/>
                </a:solidFill>
              </a:rPr>
              <a:t>stav k 18. 11. 2021</a:t>
            </a: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8703A411-2351-4013-83CF-0C13C30C07DA}"/>
              </a:ext>
            </a:extLst>
          </p:cNvPr>
          <p:cNvSpPr/>
          <p:nvPr/>
        </p:nvSpPr>
        <p:spPr>
          <a:xfrm>
            <a:off x="11725082" y="5984104"/>
            <a:ext cx="2616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1200" b="1" dirty="0">
                <a:solidFill>
                  <a:srgbClr val="000000"/>
                </a:solidFill>
                <a:latin typeface="Calibri" panose="020F0502020204030204" pitchFamily="34" charset="0"/>
              </a:rPr>
              <a:t>*</a:t>
            </a:r>
            <a:endParaRPr lang="cs-CZ" sz="1200" dirty="0"/>
          </a:p>
        </p:txBody>
      </p:sp>
      <p:sp>
        <p:nvSpPr>
          <p:cNvPr id="12" name="Obdélník 11">
            <a:extLst>
              <a:ext uri="{FF2B5EF4-FFF2-40B4-BE49-F238E27FC236}">
                <a16:creationId xmlns:a16="http://schemas.microsoft.com/office/drawing/2014/main" id="{3E6CB076-A534-407B-818A-8C31DD33640D}"/>
              </a:ext>
            </a:extLst>
          </p:cNvPr>
          <p:cNvSpPr/>
          <p:nvPr/>
        </p:nvSpPr>
        <p:spPr>
          <a:xfrm>
            <a:off x="10549790" y="3393200"/>
            <a:ext cx="136768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1200" b="1" dirty="0">
                <a:solidFill>
                  <a:srgbClr val="000000"/>
                </a:solidFill>
                <a:latin typeface="Calibri" panose="020F0502020204030204" pitchFamily="34" charset="0"/>
              </a:rPr>
              <a:t>* předběžné údaje</a:t>
            </a:r>
            <a:endParaRPr lang="cs-CZ" sz="1200" dirty="0"/>
          </a:p>
        </p:txBody>
      </p:sp>
      <p:sp>
        <p:nvSpPr>
          <p:cNvPr id="19" name="Obdélník 18">
            <a:extLst>
              <a:ext uri="{FF2B5EF4-FFF2-40B4-BE49-F238E27FC236}">
                <a16:creationId xmlns:a16="http://schemas.microsoft.com/office/drawing/2014/main" id="{4131364E-553B-4C2F-8466-03694FBBBF95}"/>
              </a:ext>
            </a:extLst>
          </p:cNvPr>
          <p:cNvSpPr/>
          <p:nvPr/>
        </p:nvSpPr>
        <p:spPr>
          <a:xfrm>
            <a:off x="11748567" y="4281580"/>
            <a:ext cx="2616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1200" b="1" dirty="0">
                <a:solidFill>
                  <a:srgbClr val="000000"/>
                </a:solidFill>
                <a:latin typeface="Calibri" panose="020F0502020204030204" pitchFamily="34" charset="0"/>
              </a:rPr>
              <a:t>*</a:t>
            </a:r>
            <a:endParaRPr lang="cs-CZ" sz="1200" dirty="0"/>
          </a:p>
        </p:txBody>
      </p:sp>
    </p:spTree>
    <p:extLst>
      <p:ext uri="{BB962C8B-B14F-4D97-AF65-F5344CB8AC3E}">
        <p14:creationId xmlns:p14="http://schemas.microsoft.com/office/powerpoint/2010/main" val="118722281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485775" y="609563"/>
            <a:ext cx="114585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nových ohnisek za období 18. 3. – 31. 3. 2021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7F70C8D4-8774-4E44-8C03-00FA24FACFDA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8" name="Tabulka 7">
            <a:extLst>
              <a:ext uri="{FF2B5EF4-FFF2-40B4-BE49-F238E27FC236}">
                <a16:creationId xmlns:a16="http://schemas.microsoft.com/office/drawing/2014/main" id="{079D213B-AFD8-441E-95CD-54620E25AEB5}"/>
              </a:ext>
            </a:extLst>
          </p:cNvPr>
          <p:cNvGraphicFramePr>
            <a:graphicFrameLocks noGrp="1"/>
          </p:cNvGraphicFramePr>
          <p:nvPr/>
        </p:nvGraphicFramePr>
        <p:xfrm>
          <a:off x="1372685" y="967151"/>
          <a:ext cx="9684753" cy="55473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633010">
                  <a:extLst>
                    <a:ext uri="{9D8B030D-6E8A-4147-A177-3AD203B41FA5}">
                      <a16:colId xmlns:a16="http://schemas.microsoft.com/office/drawing/2014/main" val="2119397507"/>
                    </a:ext>
                  </a:extLst>
                </a:gridCol>
                <a:gridCol w="1867785">
                  <a:extLst>
                    <a:ext uri="{9D8B030D-6E8A-4147-A177-3AD203B41FA5}">
                      <a16:colId xmlns:a16="http://schemas.microsoft.com/office/drawing/2014/main" val="1088784517"/>
                    </a:ext>
                  </a:extLst>
                </a:gridCol>
                <a:gridCol w="4325938">
                  <a:extLst>
                    <a:ext uri="{9D8B030D-6E8A-4147-A177-3AD203B41FA5}">
                      <a16:colId xmlns:a16="http://schemas.microsoft.com/office/drawing/2014/main" val="2548712498"/>
                    </a:ext>
                  </a:extLst>
                </a:gridCol>
                <a:gridCol w="1858020">
                  <a:extLst>
                    <a:ext uri="{9D8B030D-6E8A-4147-A177-3AD203B41FA5}">
                      <a16:colId xmlns:a16="http://schemas.microsoft.com/office/drawing/2014/main" val="4271171716"/>
                    </a:ext>
                  </a:extLst>
                </a:gridCol>
              </a:tblGrid>
              <a:tr h="166825"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>
                          <a:effectLst/>
                        </a:rPr>
                        <a:t>Datum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u="none" strike="noStrike">
                          <a:effectLst/>
                        </a:rPr>
                        <a:t>Kraj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u="none" strike="noStrike">
                          <a:effectLst/>
                        </a:rPr>
                        <a:t>Název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>
                          <a:effectLst/>
                        </a:rPr>
                        <a:t>Počet nakažených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extLst>
                  <a:ext uri="{0D108BD9-81ED-4DB2-BD59-A6C34878D82A}">
                    <a16:rowId xmlns:a16="http://schemas.microsoft.com/office/drawing/2014/main" val="2657920823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 Berounka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3653417360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Azylový dům pro matky s dětmi Svaté rodiny Příbram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2892467870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Fénix Horoměřice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205730867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pro seniory Horní Stropnice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1780939576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DZR Čtyřlístek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704110444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Azylový dům  sv. Pavla České Budějovice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124513081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CSS Staroměstská  České Budějovice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838795175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Chráněná dílna Avízo s.r.o Zliv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3462101030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Azylový dům pro matky s dětmi Ludgeřovice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267991597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Dům s pečovatelskou službou Hradec nad Moravicí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1440887727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Pata CH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902498496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DOZP Osek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4211234864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Brtníky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2504062620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Dům s pečovatelskou službou Nové Hrady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3946021753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U Anežky Luštěnice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130896953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Týdenní stacionář Srbeč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1464199491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pro seniory Světlo, Drhovle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873470641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HK - DSS Chotělice 2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2105652601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Domino Zavidov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3304339379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Hostomice - Zátor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664322866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Azylový dům pro matky s dětmi Ústí nad Labem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3826192414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pro seniory Velké Březno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4082563756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SAMANIT - domov pro seniory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491938733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pro seniory Starý mlýn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840232789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Loď Hermes -CSS Praha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856832181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 Skalice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186954665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ÚSP Snědovice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1135432856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Alzheimer centrum Písek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4194595737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Dům klidného stáří Pravětín Vimperk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1963975460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 Břetislavova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3615838417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DOP Rychnov 3 SO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2575201013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  Erbenova, Hlinsko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99570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17097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485775" y="609563"/>
            <a:ext cx="114585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nových ohnisek za období 1. 4. – 31. 8. 2021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7F70C8D4-8774-4E44-8C03-00FA24FACFDA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9" name="Tabulka 8">
            <a:extLst>
              <a:ext uri="{FF2B5EF4-FFF2-40B4-BE49-F238E27FC236}">
                <a16:creationId xmlns:a16="http://schemas.microsoft.com/office/drawing/2014/main" id="{AFF2C759-F814-4407-BA8B-625101FFEFF0}"/>
              </a:ext>
            </a:extLst>
          </p:cNvPr>
          <p:cNvGraphicFramePr>
            <a:graphicFrameLocks noGrp="1"/>
          </p:cNvGraphicFramePr>
          <p:nvPr/>
        </p:nvGraphicFramePr>
        <p:xfrm>
          <a:off x="1372685" y="1026863"/>
          <a:ext cx="9684753" cy="513188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633010">
                  <a:extLst>
                    <a:ext uri="{9D8B030D-6E8A-4147-A177-3AD203B41FA5}">
                      <a16:colId xmlns:a16="http://schemas.microsoft.com/office/drawing/2014/main" val="2119397507"/>
                    </a:ext>
                  </a:extLst>
                </a:gridCol>
                <a:gridCol w="1867785">
                  <a:extLst>
                    <a:ext uri="{9D8B030D-6E8A-4147-A177-3AD203B41FA5}">
                      <a16:colId xmlns:a16="http://schemas.microsoft.com/office/drawing/2014/main" val="1088784517"/>
                    </a:ext>
                  </a:extLst>
                </a:gridCol>
                <a:gridCol w="4325938">
                  <a:extLst>
                    <a:ext uri="{9D8B030D-6E8A-4147-A177-3AD203B41FA5}">
                      <a16:colId xmlns:a16="http://schemas.microsoft.com/office/drawing/2014/main" val="2548712498"/>
                    </a:ext>
                  </a:extLst>
                </a:gridCol>
                <a:gridCol w="1858020">
                  <a:extLst>
                    <a:ext uri="{9D8B030D-6E8A-4147-A177-3AD203B41FA5}">
                      <a16:colId xmlns:a16="http://schemas.microsoft.com/office/drawing/2014/main" val="4271171716"/>
                    </a:ext>
                  </a:extLst>
                </a:gridCol>
              </a:tblGrid>
              <a:tr h="211624"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 dirty="0">
                          <a:effectLst/>
                        </a:rPr>
                        <a:t>Datum</a:t>
                      </a:r>
                      <a:endParaRPr lang="cs-CZ" sz="12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u="none" strike="noStrike">
                          <a:effectLst/>
                        </a:rPr>
                        <a:t>Kraj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u="none" strike="noStrike">
                          <a:effectLst/>
                        </a:rPr>
                        <a:t>Název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>
                          <a:effectLst/>
                        </a:rPr>
                        <a:t>Počet nakažených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extLst>
                  <a:ext uri="{0D108BD9-81ED-4DB2-BD59-A6C34878D82A}">
                    <a16:rowId xmlns:a16="http://schemas.microsoft.com/office/drawing/2014/main" val="2657920823"/>
                  </a:ext>
                </a:extLst>
              </a:tr>
              <a:tr h="20501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05.04.2021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RK - Domov Dědina Opočno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53417360"/>
                  </a:ext>
                </a:extLst>
              </a:tr>
              <a:tr h="20501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07.04.2021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Psychocentrum Domeček Hodonín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92467870"/>
                  </a:ext>
                </a:extLst>
              </a:tr>
              <a:tr h="20501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07.04.2021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seniorů Tovačov-JAR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5730867"/>
                  </a:ext>
                </a:extLst>
              </a:tr>
              <a:tr h="20501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09.04.2021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Azyl Sedlec KV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80939576"/>
                  </a:ext>
                </a:extLst>
              </a:tr>
              <a:tr h="20501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09.04.2021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Marianska 3 KV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22887529"/>
                  </a:ext>
                </a:extLst>
              </a:tr>
              <a:tr h="20501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09.04.2021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USP Žampach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22747539"/>
                  </a:ext>
                </a:extLst>
              </a:tr>
              <a:tr h="20501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12.04.2021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CSS Emauzy s.r.o Dobrá Voda u Českých Budějovic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53868139"/>
                  </a:ext>
                </a:extLst>
              </a:tr>
              <a:tr h="20501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12.04.2021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Armáda spásy, Čsl. armády 837/36 bcd, Krnov 794 01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47237985"/>
                  </a:ext>
                </a:extLst>
              </a:tr>
              <a:tr h="20501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13.04.2021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Žirafa Frýdek-Místek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79742434"/>
                  </a:ext>
                </a:extLst>
              </a:tr>
              <a:tr h="20501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16.04.2021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Diakonie Pátek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12537225"/>
                  </a:ext>
                </a:extLst>
              </a:tr>
              <a:tr h="20501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16.04.2021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Azylový dům pro matky s dětmi Zábřeh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00012644"/>
                  </a:ext>
                </a:extLst>
              </a:tr>
              <a:tr h="20501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20.04.2021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 U Pramene Louny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23725217"/>
                  </a:ext>
                </a:extLst>
              </a:tr>
              <a:tr h="20501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21.04.2021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Azylový dům Samaritán Ústí nad Labem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04110444"/>
                  </a:ext>
                </a:extLst>
              </a:tr>
              <a:tr h="20501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27.04.2021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pro seniory Kobylá nad Vidnavkou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08504700"/>
                  </a:ext>
                </a:extLst>
              </a:tr>
              <a:tr h="20501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11.05.2021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 Dobětice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91671982"/>
                  </a:ext>
                </a:extLst>
              </a:tr>
              <a:tr h="20501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11.05.2021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Raspenava, p.o.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89785268"/>
                  </a:ext>
                </a:extLst>
              </a:tr>
              <a:tr h="20501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11.05.2021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Azylový dům Sára Frýdek-Místek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6917040"/>
                  </a:ext>
                </a:extLst>
              </a:tr>
              <a:tr h="20501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20.05.2021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CSSP Máchova 14,P2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71686775"/>
                  </a:ext>
                </a:extLst>
              </a:tr>
              <a:tr h="20501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20.05.2021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 Chroustovice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98555041"/>
                  </a:ext>
                </a:extLst>
              </a:tr>
              <a:tr h="20501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01.06.2021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v Zahradách Zdice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44934424"/>
                  </a:ext>
                </a:extLst>
              </a:tr>
              <a:tr h="20501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11.06.2021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důchodců Velké Hamry , varianta alfa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09912162"/>
                  </a:ext>
                </a:extLst>
              </a:tr>
              <a:tr h="20501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12.07.2021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Přístav Ostrava - Zukalova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9327727"/>
                  </a:ext>
                </a:extLst>
              </a:tr>
              <a:tr h="20501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20.07.2021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seniorů Vlčí Pole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35431879"/>
                  </a:ext>
                </a:extLst>
              </a:tr>
              <a:tr h="20501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17.08.2021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Seniorcentrum</a:t>
                      </a: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Svitavy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9570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055402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485775" y="609563"/>
            <a:ext cx="114585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nových ohnisek za období 1. 9. – 31. 10. 2021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7F70C8D4-8774-4E44-8C03-00FA24FACFDA}"/>
              </a:ext>
            </a:extLst>
          </p:cNvPr>
          <p:cNvSpPr txBox="1"/>
          <p:nvPr/>
        </p:nvSpPr>
        <p:spPr>
          <a:xfrm>
            <a:off x="8283389" y="6516527"/>
            <a:ext cx="3810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9" name="Tabulka 8">
            <a:extLst>
              <a:ext uri="{FF2B5EF4-FFF2-40B4-BE49-F238E27FC236}">
                <a16:creationId xmlns:a16="http://schemas.microsoft.com/office/drawing/2014/main" id="{AFF2C759-F814-4407-BA8B-625101FFEFF0}"/>
              </a:ext>
            </a:extLst>
          </p:cNvPr>
          <p:cNvGraphicFramePr>
            <a:graphicFrameLocks noGrp="1"/>
          </p:cNvGraphicFramePr>
          <p:nvPr/>
        </p:nvGraphicFramePr>
        <p:xfrm>
          <a:off x="1372685" y="1026864"/>
          <a:ext cx="9684753" cy="5068685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633010">
                  <a:extLst>
                    <a:ext uri="{9D8B030D-6E8A-4147-A177-3AD203B41FA5}">
                      <a16:colId xmlns:a16="http://schemas.microsoft.com/office/drawing/2014/main" val="2119397507"/>
                    </a:ext>
                  </a:extLst>
                </a:gridCol>
                <a:gridCol w="1867785">
                  <a:extLst>
                    <a:ext uri="{9D8B030D-6E8A-4147-A177-3AD203B41FA5}">
                      <a16:colId xmlns:a16="http://schemas.microsoft.com/office/drawing/2014/main" val="1088784517"/>
                    </a:ext>
                  </a:extLst>
                </a:gridCol>
                <a:gridCol w="4325938">
                  <a:extLst>
                    <a:ext uri="{9D8B030D-6E8A-4147-A177-3AD203B41FA5}">
                      <a16:colId xmlns:a16="http://schemas.microsoft.com/office/drawing/2014/main" val="2548712498"/>
                    </a:ext>
                  </a:extLst>
                </a:gridCol>
                <a:gridCol w="1858020">
                  <a:extLst>
                    <a:ext uri="{9D8B030D-6E8A-4147-A177-3AD203B41FA5}">
                      <a16:colId xmlns:a16="http://schemas.microsoft.com/office/drawing/2014/main" val="4271171716"/>
                    </a:ext>
                  </a:extLst>
                </a:gridCol>
              </a:tblGrid>
              <a:tr h="227167"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 dirty="0">
                          <a:effectLst/>
                        </a:rPr>
                        <a:t>Datum</a:t>
                      </a:r>
                      <a:endParaRPr lang="cs-CZ" sz="12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u="none" strike="noStrike">
                          <a:effectLst/>
                        </a:rPr>
                        <a:t>Kraj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u="none" strike="noStrike">
                          <a:effectLst/>
                        </a:rPr>
                        <a:t>Název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>
                          <a:effectLst/>
                        </a:rPr>
                        <a:t>Počet nakažených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extLst>
                  <a:ext uri="{0D108BD9-81ED-4DB2-BD59-A6C34878D82A}">
                    <a16:rowId xmlns:a16="http://schemas.microsoft.com/office/drawing/2014/main" val="2657920823"/>
                  </a:ext>
                </a:extLst>
              </a:tr>
              <a:tr h="22006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03.09.2021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DSLUHAČOVICE21 ZL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53417360"/>
                  </a:ext>
                </a:extLst>
              </a:tr>
              <a:tr h="22006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14.09.2021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DZR Hejnická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92467870"/>
                  </a:ext>
                </a:extLst>
              </a:tr>
              <a:tr h="22006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16.09.2021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Momo Chrudim, o.p.s - sociálně terapeutická dílna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5730867"/>
                  </a:ext>
                </a:extLst>
              </a:tr>
              <a:tr h="22006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23.09.2021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 P3, Roháčova 26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80939576"/>
                  </a:ext>
                </a:extLst>
              </a:tr>
              <a:tr h="22006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24.09.2021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pro seniory Hnojník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22887529"/>
                  </a:ext>
                </a:extLst>
              </a:tr>
              <a:tr h="22006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29.09.2021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CSS Hrabyně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22747539"/>
                  </a:ext>
                </a:extLst>
              </a:tr>
              <a:tr h="22006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30.09.2021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Alzheimer Home Jasmín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53868139"/>
                  </a:ext>
                </a:extLst>
              </a:tr>
              <a:tr h="22006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03.10.2021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EBEN - EZER Český Těšín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47237985"/>
                  </a:ext>
                </a:extLst>
              </a:tr>
              <a:tr h="22006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06.10.2021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CHARITNÍDOMOVHLUK21 UH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79742434"/>
                  </a:ext>
                </a:extLst>
              </a:tr>
              <a:tr h="22006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07.10.2021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DZR Pyšely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00010272"/>
                  </a:ext>
                </a:extLst>
              </a:tr>
              <a:tr h="22006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08.10.2021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DOZP Zámek Břežany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9363377"/>
                  </a:ext>
                </a:extLst>
              </a:tr>
              <a:tr h="22006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14.10.2021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 Kamenec, Slezská Ostrava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74337671"/>
                  </a:ext>
                </a:extLst>
              </a:tr>
              <a:tr h="22006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15.10.2021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U Rybníčku Žižice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18954418"/>
                  </a:ext>
                </a:extLst>
              </a:tr>
              <a:tr h="22006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16.10.2021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 Boskovice Mánesova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11979934"/>
                  </a:ext>
                </a:extLst>
              </a:tr>
              <a:tr h="22006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18.10.2021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 Šlejnická Praha 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24893605"/>
                  </a:ext>
                </a:extLst>
              </a:tr>
              <a:tr h="22006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20.10.2021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Černovice-Lidmaň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62292099"/>
                  </a:ext>
                </a:extLst>
              </a:tr>
              <a:tr h="22006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21.10.2021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 Česká Kamenice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31747304"/>
                  </a:ext>
                </a:extLst>
              </a:tr>
              <a:tr h="22006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25.10.2021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Zařízení sociální péče Choceň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49536561"/>
                  </a:ext>
                </a:extLst>
              </a:tr>
              <a:tr h="22006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26.10.2021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Svaté rodiny Ulrychova Praha 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05830880"/>
                  </a:ext>
                </a:extLst>
              </a:tr>
              <a:tr h="22006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27.10.2021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Příbor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54488201"/>
                  </a:ext>
                </a:extLst>
              </a:tr>
              <a:tr h="22006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29.10.2021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Hezké domy s.r.o Lovosice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12537225"/>
                  </a:ext>
                </a:extLst>
              </a:tr>
              <a:tr h="22006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29.10.2021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SENECURA Chrudim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9570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447560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ulka 5">
            <a:extLst>
              <a:ext uri="{FF2B5EF4-FFF2-40B4-BE49-F238E27FC236}">
                <a16:creationId xmlns:a16="http://schemas.microsoft.com/office/drawing/2014/main" id="{873E18AB-98ED-4BCC-B394-159F207B4A6F}"/>
              </a:ext>
            </a:extLst>
          </p:cNvPr>
          <p:cNvGraphicFramePr>
            <a:graphicFrameLocks noGrp="1"/>
          </p:cNvGraphicFramePr>
          <p:nvPr/>
        </p:nvGraphicFramePr>
        <p:xfrm>
          <a:off x="8656276" y="901702"/>
          <a:ext cx="944924" cy="5614806"/>
        </p:xfrm>
        <a:graphic>
          <a:graphicData uri="http://schemas.openxmlformats.org/drawingml/2006/table">
            <a:tbl>
              <a:tblPr/>
              <a:tblGrid>
                <a:gridCol w="944924">
                  <a:extLst>
                    <a:ext uri="{9D8B030D-6E8A-4147-A177-3AD203B41FA5}">
                      <a16:colId xmlns:a16="http://schemas.microsoft.com/office/drawing/2014/main" val="3357425723"/>
                    </a:ext>
                  </a:extLst>
                </a:gridCol>
              </a:tblGrid>
              <a:tr h="193614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2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371843"/>
                  </a:ext>
                </a:extLst>
              </a:tr>
              <a:tr h="193614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3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886537"/>
                  </a:ext>
                </a:extLst>
              </a:tr>
              <a:tr h="193614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9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4436951"/>
                  </a:ext>
                </a:extLst>
              </a:tr>
              <a:tr h="193614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B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1827805"/>
                  </a:ext>
                </a:extLst>
              </a:tr>
              <a:tr h="193614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9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7139317"/>
                  </a:ext>
                </a:extLst>
              </a:tr>
              <a:tr h="193614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4818965"/>
                  </a:ext>
                </a:extLst>
              </a:tr>
              <a:tr h="193614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3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071881"/>
                  </a:ext>
                </a:extLst>
              </a:tr>
              <a:tr h="193614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5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1840860"/>
                  </a:ext>
                </a:extLst>
              </a:tr>
              <a:tr h="193614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E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9488512"/>
                  </a:ext>
                </a:extLst>
              </a:tr>
              <a:tr h="193614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4155671"/>
                  </a:ext>
                </a:extLst>
              </a:tr>
              <a:tr h="193614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889959"/>
                  </a:ext>
                </a:extLst>
              </a:tr>
              <a:tr h="193614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2245994"/>
                  </a:ext>
                </a:extLst>
              </a:tr>
              <a:tr h="193614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E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4015407"/>
                  </a:ext>
                </a:extLst>
              </a:tr>
              <a:tr h="193614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1686371"/>
                  </a:ext>
                </a:extLst>
              </a:tr>
              <a:tr h="193614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558346"/>
                  </a:ext>
                </a:extLst>
              </a:tr>
              <a:tr h="193614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9515379"/>
                  </a:ext>
                </a:extLst>
              </a:tr>
              <a:tr h="193614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4914563"/>
                  </a:ext>
                </a:extLst>
              </a:tr>
              <a:tr h="193614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3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4513019"/>
                  </a:ext>
                </a:extLst>
              </a:tr>
              <a:tr h="193614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8963605"/>
                  </a:ext>
                </a:extLst>
              </a:tr>
              <a:tr h="193614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3199026"/>
                  </a:ext>
                </a:extLst>
              </a:tr>
              <a:tr h="193614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0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9625362"/>
                  </a:ext>
                </a:extLst>
              </a:tr>
              <a:tr h="193614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0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5393346"/>
                  </a:ext>
                </a:extLst>
              </a:tr>
              <a:tr h="193614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8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76264"/>
                  </a:ext>
                </a:extLst>
              </a:tr>
              <a:tr h="193614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962361"/>
                  </a:ext>
                </a:extLst>
              </a:tr>
              <a:tr h="193614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8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4747428"/>
                  </a:ext>
                </a:extLst>
              </a:tr>
              <a:tr h="193614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8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329465"/>
                  </a:ext>
                </a:extLst>
              </a:tr>
              <a:tr h="193614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9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7393585"/>
                  </a:ext>
                </a:extLst>
              </a:tr>
              <a:tr h="193614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9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2150875"/>
                  </a:ext>
                </a:extLst>
              </a:tr>
              <a:tr h="193614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" marR="7502" marT="75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2661393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Události řešené od 1. října 2020 – celá ČR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FBDD20AF-BD82-42FA-8ABC-E95927D22E06}"/>
              </a:ext>
            </a:extLst>
          </p:cNvPr>
          <p:cNvSpPr txBox="1"/>
          <p:nvPr/>
        </p:nvSpPr>
        <p:spPr>
          <a:xfrm>
            <a:off x="1885951" y="6516527"/>
            <a:ext cx="6372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Události, 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stav k 18. 11. 2021</a:t>
            </a:r>
          </a:p>
        </p:txBody>
      </p:sp>
      <p:graphicFrame>
        <p:nvGraphicFramePr>
          <p:cNvPr id="4" name="Tabulka 3">
            <a:extLst>
              <a:ext uri="{FF2B5EF4-FFF2-40B4-BE49-F238E27FC236}">
                <a16:creationId xmlns:a16="http://schemas.microsoft.com/office/drawing/2014/main" id="{0560C9FB-2949-4B26-B792-61AF25EF7898}"/>
              </a:ext>
            </a:extLst>
          </p:cNvPr>
          <p:cNvGraphicFramePr>
            <a:graphicFrameLocks noGrp="1"/>
          </p:cNvGraphicFramePr>
          <p:nvPr/>
        </p:nvGraphicFramePr>
        <p:xfrm>
          <a:off x="1093233" y="681680"/>
          <a:ext cx="8958646" cy="5834840"/>
        </p:xfrm>
        <a:graphic>
          <a:graphicData uri="http://schemas.openxmlformats.org/drawingml/2006/table">
            <a:tbl>
              <a:tblPr/>
              <a:tblGrid>
                <a:gridCol w="3399790">
                  <a:extLst>
                    <a:ext uri="{9D8B030D-6E8A-4147-A177-3AD203B41FA5}">
                      <a16:colId xmlns:a16="http://schemas.microsoft.com/office/drawing/2014/main" val="203849754"/>
                    </a:ext>
                  </a:extLst>
                </a:gridCol>
                <a:gridCol w="1852952">
                  <a:extLst>
                    <a:ext uri="{9D8B030D-6E8A-4147-A177-3AD203B41FA5}">
                      <a16:colId xmlns:a16="http://schemas.microsoft.com/office/drawing/2014/main" val="582286152"/>
                    </a:ext>
                  </a:extLst>
                </a:gridCol>
                <a:gridCol w="1852952">
                  <a:extLst>
                    <a:ext uri="{9D8B030D-6E8A-4147-A177-3AD203B41FA5}">
                      <a16:colId xmlns:a16="http://schemas.microsoft.com/office/drawing/2014/main" val="1533981781"/>
                    </a:ext>
                  </a:extLst>
                </a:gridCol>
                <a:gridCol w="1852952">
                  <a:extLst>
                    <a:ext uri="{9D8B030D-6E8A-4147-A177-3AD203B41FA5}">
                      <a16:colId xmlns:a16="http://schemas.microsoft.com/office/drawing/2014/main" val="1571505390"/>
                    </a:ext>
                  </a:extLst>
                </a:gridCol>
              </a:tblGrid>
              <a:tr h="224123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 události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nakažených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událostí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událost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3593877"/>
                  </a:ext>
                </a:extLst>
              </a:tr>
              <a:tr h="193473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86 866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5 526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5736721"/>
                  </a:ext>
                </a:extLst>
              </a:tr>
              <a:tr h="193473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Zařízení sociálních služeb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29 641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832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1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35,6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0131732"/>
                  </a:ext>
                </a:extLst>
              </a:tr>
              <a:tr h="193473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Školské zařízení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22 175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3 473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1287213"/>
                  </a:ext>
                </a:extLst>
              </a:tr>
              <a:tr h="193473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Zdravotnické zařízení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15 439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47,5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7300411"/>
                  </a:ext>
                </a:extLst>
              </a:tr>
              <a:tr h="193473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Výrobní závod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6 108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28,4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8510886"/>
                  </a:ext>
                </a:extLst>
              </a:tr>
              <a:tr h="193473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Věznice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4 679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111,4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1537521"/>
                  </a:ext>
                </a:extLst>
              </a:tr>
              <a:tr h="193473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Pracoviště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2 978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14,6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8714489"/>
                  </a:ext>
                </a:extLst>
              </a:tr>
              <a:tr h="193473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Dětské domovy/ústavy pro mladistvé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1 277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1173336"/>
                  </a:ext>
                </a:extLst>
              </a:tr>
              <a:tr h="193473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Ubytovací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1 132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4307753"/>
                  </a:ext>
                </a:extLst>
              </a:tr>
              <a:tr h="193473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Organizovaný a profesionální sport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1447061"/>
                  </a:ext>
                </a:extLst>
              </a:tr>
              <a:tr h="193473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Dětský tábor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5977792"/>
                  </a:ext>
                </a:extLst>
              </a:tr>
              <a:tr h="193473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Kancelář, úřad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4643755"/>
                  </a:ext>
                </a:extLst>
              </a:tr>
              <a:tr h="193473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HZS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4204550"/>
                  </a:ext>
                </a:extLst>
              </a:tr>
              <a:tr h="193473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Organizované a profesionální umělecké sbory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27,2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7271889"/>
                  </a:ext>
                </a:extLst>
              </a:tr>
              <a:tr h="193473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Hornictví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9737953"/>
                  </a:ext>
                </a:extLst>
              </a:tr>
              <a:tr h="193473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Policie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8596586"/>
                  </a:ext>
                </a:extLst>
              </a:tr>
              <a:tr h="193473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Prodejna, obchod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6092428"/>
                  </a:ext>
                </a:extLst>
              </a:tr>
              <a:tr h="193473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Společenská akce / klub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549064"/>
                  </a:ext>
                </a:extLst>
              </a:tr>
              <a:tr h="193473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Svatba / pohřeb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7324214"/>
                  </a:ext>
                </a:extLst>
              </a:tr>
              <a:tr h="193473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Rodinný výskyt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8683674"/>
                  </a:ext>
                </a:extLst>
              </a:tr>
              <a:tr h="193473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Občanská komunita/obec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19,3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2525124"/>
                  </a:ext>
                </a:extLst>
              </a:tr>
              <a:tr h="193473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Zájmové aktivity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18,3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2704925"/>
                  </a:ext>
                </a:extLst>
              </a:tr>
              <a:tr h="193473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Setkání známých / příbuzných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7026929"/>
                  </a:ext>
                </a:extLst>
              </a:tr>
              <a:tr h="193473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Organizované společenské/rekreační/vzdělávací akce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0412420"/>
                  </a:ext>
                </a:extLst>
              </a:tr>
              <a:tr h="193473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Ostatní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3612133"/>
                  </a:ext>
                </a:extLst>
              </a:tr>
              <a:tr h="193473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Školení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9699426"/>
                  </a:ext>
                </a:extLst>
              </a:tr>
              <a:tr h="193473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Stravovací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5191631"/>
                  </a:ext>
                </a:extLst>
              </a:tr>
              <a:tr h="193473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Církev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8663673"/>
                  </a:ext>
                </a:extLst>
              </a:tr>
              <a:tr h="193473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Mutace / import / významná událost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3506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552779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ulka 4">
            <a:extLst>
              <a:ext uri="{FF2B5EF4-FFF2-40B4-BE49-F238E27FC236}">
                <a16:creationId xmlns:a16="http://schemas.microsoft.com/office/drawing/2014/main" id="{91564250-78EF-4E28-882D-B8474335BAB7}"/>
              </a:ext>
            </a:extLst>
          </p:cNvPr>
          <p:cNvGraphicFramePr>
            <a:graphicFrameLocks noGrp="1"/>
          </p:cNvGraphicFramePr>
          <p:nvPr/>
        </p:nvGraphicFramePr>
        <p:xfrm>
          <a:off x="8666752" y="1092199"/>
          <a:ext cx="953498" cy="5424328"/>
        </p:xfrm>
        <a:graphic>
          <a:graphicData uri="http://schemas.openxmlformats.org/drawingml/2006/table">
            <a:tbl>
              <a:tblPr/>
              <a:tblGrid>
                <a:gridCol w="953498">
                  <a:extLst>
                    <a:ext uri="{9D8B030D-6E8A-4147-A177-3AD203B41FA5}">
                      <a16:colId xmlns:a16="http://schemas.microsoft.com/office/drawing/2014/main" val="1928152381"/>
                    </a:ext>
                  </a:extLst>
                </a:gridCol>
              </a:tblGrid>
              <a:tr h="193726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5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5366226"/>
                  </a:ext>
                </a:extLst>
              </a:tr>
              <a:tr h="193726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8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6258989"/>
                  </a:ext>
                </a:extLst>
              </a:tr>
              <a:tr h="193726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C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8121718"/>
                  </a:ext>
                </a:extLst>
              </a:tr>
              <a:tr h="193726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B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6857447"/>
                  </a:ext>
                </a:extLst>
              </a:tr>
              <a:tr h="193726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D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1467337"/>
                  </a:ext>
                </a:extLst>
              </a:tr>
              <a:tr h="193726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6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1711946"/>
                  </a:ext>
                </a:extLst>
              </a:tr>
              <a:tr h="193726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3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6746281"/>
                  </a:ext>
                </a:extLst>
              </a:tr>
              <a:tr h="193726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5973242"/>
                  </a:ext>
                </a:extLst>
              </a:tr>
              <a:tr h="193726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9884756"/>
                  </a:ext>
                </a:extLst>
              </a:tr>
              <a:tr h="193726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653971"/>
                  </a:ext>
                </a:extLst>
              </a:tr>
              <a:tr h="193726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5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3325591"/>
                  </a:ext>
                </a:extLst>
              </a:tr>
              <a:tr h="193726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875822"/>
                  </a:ext>
                </a:extLst>
              </a:tr>
              <a:tr h="193726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0139967"/>
                  </a:ext>
                </a:extLst>
              </a:tr>
              <a:tr h="193726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5423171"/>
                  </a:ext>
                </a:extLst>
              </a:tr>
              <a:tr h="193726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3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5307878"/>
                  </a:ext>
                </a:extLst>
              </a:tr>
              <a:tr h="193726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A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041172"/>
                  </a:ext>
                </a:extLst>
              </a:tr>
              <a:tr h="193726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F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9263195"/>
                  </a:ext>
                </a:extLst>
              </a:tr>
              <a:tr h="193726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3015681"/>
                  </a:ext>
                </a:extLst>
              </a:tr>
              <a:tr h="193726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3294664"/>
                  </a:ext>
                </a:extLst>
              </a:tr>
              <a:tr h="193726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5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7024624"/>
                  </a:ext>
                </a:extLst>
              </a:tr>
              <a:tr h="193726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8826191"/>
                  </a:ext>
                </a:extLst>
              </a:tr>
              <a:tr h="193726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1740779"/>
                  </a:ext>
                </a:extLst>
              </a:tr>
              <a:tr h="193726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3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396018"/>
                  </a:ext>
                </a:extLst>
              </a:tr>
              <a:tr h="193726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A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3148993"/>
                  </a:ext>
                </a:extLst>
              </a:tr>
              <a:tr h="193726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6530333"/>
                  </a:ext>
                </a:extLst>
              </a:tr>
              <a:tr h="193726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A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8942580"/>
                  </a:ext>
                </a:extLst>
              </a:tr>
              <a:tr h="193726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4199584"/>
                  </a:ext>
                </a:extLst>
              </a:tr>
              <a:tr h="193726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3043538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Události řešené od 1. ledna 2021 – celá ČR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FBDD20AF-BD82-42FA-8ABC-E95927D22E06}"/>
              </a:ext>
            </a:extLst>
          </p:cNvPr>
          <p:cNvSpPr txBox="1"/>
          <p:nvPr/>
        </p:nvSpPr>
        <p:spPr>
          <a:xfrm>
            <a:off x="1885951" y="6516527"/>
            <a:ext cx="6372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Události, 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stav k 18. 11. 2021</a:t>
            </a:r>
          </a:p>
        </p:txBody>
      </p:sp>
      <p:graphicFrame>
        <p:nvGraphicFramePr>
          <p:cNvPr id="10" name="Tabulka 9">
            <a:extLst>
              <a:ext uri="{FF2B5EF4-FFF2-40B4-BE49-F238E27FC236}">
                <a16:creationId xmlns:a16="http://schemas.microsoft.com/office/drawing/2014/main" id="{68AE7B0F-05ED-4C12-89D3-29AC695716F6}"/>
              </a:ext>
            </a:extLst>
          </p:cNvPr>
          <p:cNvGraphicFramePr>
            <a:graphicFrameLocks noGrp="1"/>
          </p:cNvGraphicFramePr>
          <p:nvPr/>
        </p:nvGraphicFramePr>
        <p:xfrm>
          <a:off x="1104900" y="660914"/>
          <a:ext cx="8958646" cy="5860965"/>
        </p:xfrm>
        <a:graphic>
          <a:graphicData uri="http://schemas.openxmlformats.org/drawingml/2006/table">
            <a:tbl>
              <a:tblPr/>
              <a:tblGrid>
                <a:gridCol w="3399790">
                  <a:extLst>
                    <a:ext uri="{9D8B030D-6E8A-4147-A177-3AD203B41FA5}">
                      <a16:colId xmlns:a16="http://schemas.microsoft.com/office/drawing/2014/main" val="203849754"/>
                    </a:ext>
                  </a:extLst>
                </a:gridCol>
                <a:gridCol w="1852952">
                  <a:extLst>
                    <a:ext uri="{9D8B030D-6E8A-4147-A177-3AD203B41FA5}">
                      <a16:colId xmlns:a16="http://schemas.microsoft.com/office/drawing/2014/main" val="582286152"/>
                    </a:ext>
                  </a:extLst>
                </a:gridCol>
                <a:gridCol w="1852952">
                  <a:extLst>
                    <a:ext uri="{9D8B030D-6E8A-4147-A177-3AD203B41FA5}">
                      <a16:colId xmlns:a16="http://schemas.microsoft.com/office/drawing/2014/main" val="1533981781"/>
                    </a:ext>
                  </a:extLst>
                </a:gridCol>
                <a:gridCol w="1852952">
                  <a:extLst>
                    <a:ext uri="{9D8B030D-6E8A-4147-A177-3AD203B41FA5}">
                      <a16:colId xmlns:a16="http://schemas.microsoft.com/office/drawing/2014/main" val="1571505390"/>
                    </a:ext>
                  </a:extLst>
                </a:gridCol>
              </a:tblGrid>
              <a:tr h="430883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 události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nakažených</a:t>
                      </a:r>
                    </a:p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(aktuálně řešené)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událostí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(aktuálně řešené)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událost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3593877"/>
                  </a:ext>
                </a:extLst>
              </a:tr>
              <a:tr h="19374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41 328 (9 747)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3 917 (967)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5736721"/>
                  </a:ext>
                </a:extLst>
              </a:tr>
              <a:tr h="19374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Školské zařízení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18 995 (7 677)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2 822 (803)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0131732"/>
                  </a:ext>
                </a:extLst>
              </a:tr>
              <a:tr h="19374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Zařízení sociálních služeb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6 976 (527)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307 (43)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1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22,7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1287213"/>
                  </a:ext>
                </a:extLst>
              </a:tr>
              <a:tr h="19374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Výrobní závod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4 020 (286)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162 (15)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24,8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7300411"/>
                  </a:ext>
                </a:extLst>
              </a:tr>
              <a:tr h="19374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Zdravotnické zařízení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2 719 (837)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 (40)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21,4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8510886"/>
                  </a:ext>
                </a:extLst>
              </a:tr>
              <a:tr h="19374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Věznice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2 712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117,9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1537521"/>
                  </a:ext>
                </a:extLst>
              </a:tr>
              <a:tr h="19374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Pracoviště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2 341 (135)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173 (17)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13,5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8714489"/>
                  </a:ext>
                </a:extLst>
              </a:tr>
              <a:tr h="19374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Dětské domovy/ústavy pro mladistvé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1 016 (56)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 (7)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1173336"/>
                  </a:ext>
                </a:extLst>
              </a:tr>
              <a:tr h="19374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Ubytovací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593 (43)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 (7)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4307753"/>
                  </a:ext>
                </a:extLst>
              </a:tr>
              <a:tr h="19374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Dětský tábor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563 (36)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 (13)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1447061"/>
                  </a:ext>
                </a:extLst>
              </a:tr>
              <a:tr h="19374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Organizovaný a profesionální sport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357 (55)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 (6)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5977792"/>
                  </a:ext>
                </a:extLst>
              </a:tr>
              <a:tr h="19374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Kancelář, úřad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251 (19)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 (4)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4643755"/>
                  </a:ext>
                </a:extLst>
              </a:tr>
              <a:tr h="19374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Hornictví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1997362"/>
                  </a:ext>
                </a:extLst>
              </a:tr>
              <a:tr h="19374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Prodejna, obchod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6883259"/>
                  </a:ext>
                </a:extLst>
              </a:tr>
              <a:tr h="19374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Společenská akce / klub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 (4)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(1)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13,5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7781449"/>
                  </a:ext>
                </a:extLst>
              </a:tr>
              <a:tr h="19374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Rodinný výskyt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4915642"/>
                  </a:ext>
                </a:extLst>
              </a:tr>
              <a:tr h="19374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Občanská komunita/obec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19,3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4883858"/>
                  </a:ext>
                </a:extLst>
              </a:tr>
              <a:tr h="19374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HZS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3570336"/>
                  </a:ext>
                </a:extLst>
              </a:tr>
              <a:tr h="19374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Setkání známých / příbuzných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 (13)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(2)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8371184"/>
                  </a:ext>
                </a:extLst>
              </a:tr>
              <a:tr h="19374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Organizované a profesionální umělecké sbory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 (27)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(3)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0766749"/>
                  </a:ext>
                </a:extLst>
              </a:tr>
              <a:tr h="19374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Organizované společenské/rekreační/vzdělávací akce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 (21)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(3)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3912153"/>
                  </a:ext>
                </a:extLst>
              </a:tr>
              <a:tr h="19374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Školení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 (7)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(1)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5817810"/>
                  </a:ext>
                </a:extLst>
              </a:tr>
              <a:tr h="19374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Svatba / pohřeb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3144375"/>
                  </a:ext>
                </a:extLst>
              </a:tr>
              <a:tr h="19374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Policie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5281701"/>
                  </a:ext>
                </a:extLst>
              </a:tr>
              <a:tr h="19374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Církev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7216773"/>
                  </a:ext>
                </a:extLst>
              </a:tr>
              <a:tr h="19374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Stravovací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(3)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(1)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6318133"/>
                  </a:ext>
                </a:extLst>
              </a:tr>
              <a:tr h="19374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Mutace / import / významná událost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151448"/>
                  </a:ext>
                </a:extLst>
              </a:tr>
              <a:tr h="19374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Ostatní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3506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6199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ulka 5">
            <a:extLst>
              <a:ext uri="{FF2B5EF4-FFF2-40B4-BE49-F238E27FC236}">
                <a16:creationId xmlns:a16="http://schemas.microsoft.com/office/drawing/2014/main" id="{63327370-D762-4516-B0D5-A73C83877A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3187206"/>
              </p:ext>
            </p:extLst>
          </p:nvPr>
        </p:nvGraphicFramePr>
        <p:xfrm>
          <a:off x="7362824" y="5556199"/>
          <a:ext cx="4554645" cy="853440"/>
        </p:xfrm>
        <a:graphic>
          <a:graphicData uri="http://schemas.openxmlformats.org/drawingml/2006/table">
            <a:tbl>
              <a:tblPr/>
              <a:tblGrid>
                <a:gridCol w="910929">
                  <a:extLst>
                    <a:ext uri="{9D8B030D-6E8A-4147-A177-3AD203B41FA5}">
                      <a16:colId xmlns:a16="http://schemas.microsoft.com/office/drawing/2014/main" val="1066256747"/>
                    </a:ext>
                  </a:extLst>
                </a:gridCol>
                <a:gridCol w="910929">
                  <a:extLst>
                    <a:ext uri="{9D8B030D-6E8A-4147-A177-3AD203B41FA5}">
                      <a16:colId xmlns:a16="http://schemas.microsoft.com/office/drawing/2014/main" val="4051271420"/>
                    </a:ext>
                  </a:extLst>
                </a:gridCol>
                <a:gridCol w="910929">
                  <a:extLst>
                    <a:ext uri="{9D8B030D-6E8A-4147-A177-3AD203B41FA5}">
                      <a16:colId xmlns:a16="http://schemas.microsoft.com/office/drawing/2014/main" val="298136430"/>
                    </a:ext>
                  </a:extLst>
                </a:gridCol>
                <a:gridCol w="910929">
                  <a:extLst>
                    <a:ext uri="{9D8B030D-6E8A-4147-A177-3AD203B41FA5}">
                      <a16:colId xmlns:a16="http://schemas.microsoft.com/office/drawing/2014/main" val="3335434915"/>
                    </a:ext>
                  </a:extLst>
                </a:gridCol>
                <a:gridCol w="910929">
                  <a:extLst>
                    <a:ext uri="{9D8B030D-6E8A-4147-A177-3AD203B41FA5}">
                      <a16:colId xmlns:a16="http://schemas.microsoft.com/office/drawing/2014/main" val="885343816"/>
                    </a:ext>
                  </a:extLst>
                </a:gridCol>
              </a:tblGrid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8134938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16,7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3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E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0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9470771"/>
                  </a:ext>
                </a:extLst>
              </a:tr>
            </a:tbl>
          </a:graphicData>
        </a:graphic>
      </p:graphicFrame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cs-CZ" sz="1400" dirty="0">
                <a:solidFill>
                  <a:srgbClr val="000000"/>
                </a:solidFill>
                <a:latin typeface="Calibri" panose="020F0502020204030204" pitchFamily="34" charset="0"/>
              </a:rPr>
              <a:t>Upozornění: mezi pozitivními osobami jsou započteni jak pracovníci tak klienti zařízení sociálních služeb.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12" name="TextovéPole 9">
            <a:extLst>
              <a:ext uri="{FF2B5EF4-FFF2-40B4-BE49-F238E27FC236}">
                <a16:creationId xmlns:a16="http://schemas.microsoft.com/office/drawing/2014/main" id="{9910970A-6134-46AA-A364-9A0ADC5200D4}"/>
              </a:ext>
            </a:extLst>
          </p:cNvPr>
          <p:cNvSpPr txBox="1"/>
          <p:nvPr/>
        </p:nvSpPr>
        <p:spPr>
          <a:xfrm>
            <a:off x="8256495" y="6516527"/>
            <a:ext cx="38375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200" dirty="0"/>
              <a:t>Zdroj: </a:t>
            </a:r>
            <a:r>
              <a:rPr lang="cs-CZ" sz="1200" dirty="0" err="1"/>
              <a:t>Covid</a:t>
            </a:r>
            <a:r>
              <a:rPr lang="cs-CZ" sz="1200" dirty="0"/>
              <a:t> </a:t>
            </a:r>
            <a:r>
              <a:rPr lang="cs-CZ" sz="1200" dirty="0" err="1"/>
              <a:t>Forms</a:t>
            </a:r>
            <a:r>
              <a:rPr lang="cs-CZ" sz="1200" dirty="0"/>
              <a:t> – Události, </a:t>
            </a:r>
            <a:r>
              <a:rPr lang="cs-CZ" sz="1200" b="1" dirty="0">
                <a:solidFill>
                  <a:srgbClr val="C00000"/>
                </a:solidFill>
              </a:rPr>
              <a:t>stav k 18. 11. 2021</a:t>
            </a:r>
          </a:p>
        </p:txBody>
      </p:sp>
      <p:sp>
        <p:nvSpPr>
          <p:cNvPr id="19" name="Obdélník 13">
            <a:extLst>
              <a:ext uri="{FF2B5EF4-FFF2-40B4-BE49-F238E27FC236}">
                <a16:creationId xmlns:a16="http://schemas.microsoft.com/office/drawing/2014/main" id="{137FC5AF-3D58-42B1-95A2-2E248AB0A1A8}"/>
              </a:ext>
            </a:extLst>
          </p:cNvPr>
          <p:cNvSpPr/>
          <p:nvPr/>
        </p:nvSpPr>
        <p:spPr>
          <a:xfrm>
            <a:off x="190492" y="600492"/>
            <a:ext cx="1172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"/>
            <a:r>
              <a:rPr lang="cs-CZ" sz="2000" b="1" dirty="0">
                <a:solidFill>
                  <a:srgbClr val="C00000"/>
                </a:solidFill>
                <a:latin typeface="Calibri" panose="020F0502020204030204" pitchFamily="34" charset="0"/>
              </a:rPr>
              <a:t>Přehled za 11/2021 k 18. 11.</a:t>
            </a:r>
          </a:p>
        </p:txBody>
      </p:sp>
      <p:graphicFrame>
        <p:nvGraphicFramePr>
          <p:cNvPr id="13" name="Tabulka 10">
            <a:extLst>
              <a:ext uri="{FF2B5EF4-FFF2-40B4-BE49-F238E27FC236}">
                <a16:creationId xmlns:a16="http://schemas.microsoft.com/office/drawing/2014/main" id="{6A4A82EA-5F54-4BD2-BE9A-FF154B0221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4931182"/>
              </p:ext>
            </p:extLst>
          </p:nvPr>
        </p:nvGraphicFramePr>
        <p:xfrm>
          <a:off x="190493" y="1111953"/>
          <a:ext cx="6082121" cy="5305234"/>
        </p:xfrm>
        <a:graphic>
          <a:graphicData uri="http://schemas.openxmlformats.org/drawingml/2006/table">
            <a:tbl>
              <a:tblPr/>
              <a:tblGrid>
                <a:gridCol w="1824541">
                  <a:extLst>
                    <a:ext uri="{9D8B030D-6E8A-4147-A177-3AD203B41FA5}">
                      <a16:colId xmlns:a16="http://schemas.microsoft.com/office/drawing/2014/main" val="1148265902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04192688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3435450551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99226043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84417179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2816467559"/>
                    </a:ext>
                  </a:extLst>
                </a:gridCol>
              </a:tblGrid>
              <a:tr h="37468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1.11.–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7.11.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8.11.–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14.11.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15.11.–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21.11.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22.11.–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28.11.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29.11.–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5.12.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46296"/>
                  </a:ext>
                </a:extLst>
              </a:tr>
              <a:tr h="56619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1068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16820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58992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96241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5685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30543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5437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852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5366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257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4797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5643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2685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3042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635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284 (17)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 (9)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 (7)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56254"/>
                  </a:ext>
                </a:extLst>
              </a:tr>
            </a:tbl>
          </a:graphicData>
        </a:graphic>
      </p:graphicFrame>
      <p:graphicFrame>
        <p:nvGraphicFramePr>
          <p:cNvPr id="20" name="Graf 12">
            <a:extLst>
              <a:ext uri="{FF2B5EF4-FFF2-40B4-BE49-F238E27FC236}">
                <a16:creationId xmlns:a16="http://schemas.microsoft.com/office/drawing/2014/main" id="{EA20B1AB-DE43-4B7C-AE0D-6A5E7DBD0F0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39209952"/>
              </p:ext>
            </p:extLst>
          </p:nvPr>
        </p:nvGraphicFramePr>
        <p:xfrm>
          <a:off x="6909431" y="1381848"/>
          <a:ext cx="5125274" cy="4161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1" name="Obdélník 13">
            <a:extLst>
              <a:ext uri="{FF2B5EF4-FFF2-40B4-BE49-F238E27FC236}">
                <a16:creationId xmlns:a16="http://schemas.microsoft.com/office/drawing/2014/main" id="{A12C1C2B-BD3A-4305-A1C6-09ECF2E29611}"/>
              </a:ext>
            </a:extLst>
          </p:cNvPr>
          <p:cNvSpPr/>
          <p:nvPr/>
        </p:nvSpPr>
        <p:spPr>
          <a:xfrm>
            <a:off x="6909431" y="1086315"/>
            <a:ext cx="490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"/>
            <a:r>
              <a:rPr lang="cs-CZ" b="1" dirty="0">
                <a:solidFill>
                  <a:srgbClr val="000000"/>
                </a:solidFill>
                <a:latin typeface="Calibri" panose="020F0502020204030204" pitchFamily="34" charset="0"/>
              </a:rPr>
              <a:t>Počet zařazených osob</a:t>
            </a:r>
          </a:p>
        </p:txBody>
      </p:sp>
      <p:graphicFrame>
        <p:nvGraphicFramePr>
          <p:cNvPr id="22" name="Tabulka 14">
            <a:extLst>
              <a:ext uri="{FF2B5EF4-FFF2-40B4-BE49-F238E27FC236}">
                <a16:creationId xmlns:a16="http://schemas.microsoft.com/office/drawing/2014/main" id="{183D5F84-1757-499F-A478-BF43D84BD07D}"/>
              </a:ext>
            </a:extLst>
          </p:cNvPr>
          <p:cNvGraphicFramePr>
            <a:graphicFrameLocks noGrp="1"/>
          </p:cNvGraphicFramePr>
          <p:nvPr/>
        </p:nvGraphicFramePr>
        <p:xfrm>
          <a:off x="6438900" y="5556199"/>
          <a:ext cx="5478568" cy="853440"/>
        </p:xfrm>
        <a:graphic>
          <a:graphicData uri="http://schemas.openxmlformats.org/drawingml/2006/table">
            <a:tbl>
              <a:tblPr/>
              <a:tblGrid>
                <a:gridCol w="921848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4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  <p:sp>
        <p:nvSpPr>
          <p:cNvPr id="3" name="Obdélník 2">
            <a:extLst>
              <a:ext uri="{FF2B5EF4-FFF2-40B4-BE49-F238E27FC236}">
                <a16:creationId xmlns:a16="http://schemas.microsoft.com/office/drawing/2014/main" id="{3BAE1A52-4750-4BC3-912D-70154DAF6174}"/>
              </a:ext>
            </a:extLst>
          </p:cNvPr>
          <p:cNvSpPr/>
          <p:nvPr/>
        </p:nvSpPr>
        <p:spPr>
          <a:xfrm>
            <a:off x="10359541" y="1607162"/>
            <a:ext cx="155792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1400" b="1" dirty="0">
                <a:solidFill>
                  <a:srgbClr val="000000"/>
                </a:solidFill>
                <a:latin typeface="Calibri" panose="020F0502020204030204" pitchFamily="34" charset="0"/>
              </a:rPr>
              <a:t>* předběžné údaje</a:t>
            </a:r>
            <a:endParaRPr lang="cs-CZ" sz="1400" dirty="0"/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20CE13C-8026-45B6-BDF5-CAEF0DC0608D}"/>
              </a:ext>
            </a:extLst>
          </p:cNvPr>
          <p:cNvSpPr/>
          <p:nvPr/>
        </p:nvSpPr>
        <p:spPr>
          <a:xfrm>
            <a:off x="9502929" y="3721712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1400" b="1" dirty="0">
                <a:solidFill>
                  <a:srgbClr val="000000"/>
                </a:solidFill>
                <a:latin typeface="Calibri" panose="020F0502020204030204" pitchFamily="34" charset="0"/>
              </a:rPr>
              <a:t>*</a:t>
            </a:r>
            <a:endParaRPr lang="cs-CZ" sz="1400" dirty="0"/>
          </a:p>
        </p:txBody>
      </p:sp>
      <p:sp>
        <p:nvSpPr>
          <p:cNvPr id="23" name="Obdélník 22">
            <a:extLst>
              <a:ext uri="{FF2B5EF4-FFF2-40B4-BE49-F238E27FC236}">
                <a16:creationId xmlns:a16="http://schemas.microsoft.com/office/drawing/2014/main" id="{515B5475-423B-4202-A225-095C6040464C}"/>
              </a:ext>
            </a:extLst>
          </p:cNvPr>
          <p:cNvSpPr/>
          <p:nvPr/>
        </p:nvSpPr>
        <p:spPr>
          <a:xfrm>
            <a:off x="9502929" y="5856835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1400" b="1" dirty="0">
                <a:solidFill>
                  <a:srgbClr val="000000"/>
                </a:solidFill>
                <a:latin typeface="Calibri" panose="020F0502020204030204" pitchFamily="34" charset="0"/>
              </a:rPr>
              <a:t>*</a:t>
            </a:r>
            <a:endParaRPr lang="cs-CZ" sz="1400" dirty="0"/>
          </a:p>
        </p:txBody>
      </p:sp>
      <p:sp>
        <p:nvSpPr>
          <p:cNvPr id="24" name="Obdélník 23">
            <a:extLst>
              <a:ext uri="{FF2B5EF4-FFF2-40B4-BE49-F238E27FC236}">
                <a16:creationId xmlns:a16="http://schemas.microsoft.com/office/drawing/2014/main" id="{D036907E-4A47-4792-B2DB-628CFFE084EE}"/>
              </a:ext>
            </a:extLst>
          </p:cNvPr>
          <p:cNvSpPr/>
          <p:nvPr/>
        </p:nvSpPr>
        <p:spPr>
          <a:xfrm>
            <a:off x="3699466" y="1185499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1400" b="1" dirty="0">
                <a:solidFill>
                  <a:srgbClr val="000000"/>
                </a:solidFill>
                <a:latin typeface="Calibri" panose="020F0502020204030204" pitchFamily="34" charset="0"/>
              </a:rPr>
              <a:t>*</a:t>
            </a:r>
            <a:endParaRPr lang="cs-CZ" sz="1400" dirty="0"/>
          </a:p>
        </p:txBody>
      </p:sp>
    </p:spTree>
    <p:extLst>
      <p:ext uri="{BB962C8B-B14F-4D97-AF65-F5344CB8AC3E}">
        <p14:creationId xmlns:p14="http://schemas.microsoft.com/office/powerpoint/2010/main" val="3775565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485775" y="609563"/>
            <a:ext cx="114585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nových ohnisek za období 1. 11. – 18. 11. 2021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7F70C8D4-8774-4E44-8C03-00FA24FACFDA}"/>
              </a:ext>
            </a:extLst>
          </p:cNvPr>
          <p:cNvSpPr txBox="1"/>
          <p:nvPr/>
        </p:nvSpPr>
        <p:spPr>
          <a:xfrm>
            <a:off x="8283389" y="6516527"/>
            <a:ext cx="3810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Události, 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stav k 18. 11. 2021</a:t>
            </a:r>
          </a:p>
        </p:txBody>
      </p:sp>
      <p:graphicFrame>
        <p:nvGraphicFramePr>
          <p:cNvPr id="9" name="Tabulka 8">
            <a:extLst>
              <a:ext uri="{FF2B5EF4-FFF2-40B4-BE49-F238E27FC236}">
                <a16:creationId xmlns:a16="http://schemas.microsoft.com/office/drawing/2014/main" id="{AFF2C759-F814-4407-BA8B-625101FFEFF0}"/>
              </a:ext>
            </a:extLst>
          </p:cNvPr>
          <p:cNvGraphicFramePr>
            <a:graphicFrameLocks noGrp="1"/>
          </p:cNvGraphicFramePr>
          <p:nvPr/>
        </p:nvGraphicFramePr>
        <p:xfrm>
          <a:off x="1372685" y="1009673"/>
          <a:ext cx="9684753" cy="5503163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633010">
                  <a:extLst>
                    <a:ext uri="{9D8B030D-6E8A-4147-A177-3AD203B41FA5}">
                      <a16:colId xmlns:a16="http://schemas.microsoft.com/office/drawing/2014/main" val="2119397507"/>
                    </a:ext>
                  </a:extLst>
                </a:gridCol>
                <a:gridCol w="1867785">
                  <a:extLst>
                    <a:ext uri="{9D8B030D-6E8A-4147-A177-3AD203B41FA5}">
                      <a16:colId xmlns:a16="http://schemas.microsoft.com/office/drawing/2014/main" val="1088784517"/>
                    </a:ext>
                  </a:extLst>
                </a:gridCol>
                <a:gridCol w="4325938">
                  <a:extLst>
                    <a:ext uri="{9D8B030D-6E8A-4147-A177-3AD203B41FA5}">
                      <a16:colId xmlns:a16="http://schemas.microsoft.com/office/drawing/2014/main" val="2548712498"/>
                    </a:ext>
                  </a:extLst>
                </a:gridCol>
                <a:gridCol w="1858020">
                  <a:extLst>
                    <a:ext uri="{9D8B030D-6E8A-4147-A177-3AD203B41FA5}">
                      <a16:colId xmlns:a16="http://schemas.microsoft.com/office/drawing/2014/main" val="4271171716"/>
                    </a:ext>
                  </a:extLst>
                </a:gridCol>
              </a:tblGrid>
              <a:tr h="188546"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 dirty="0">
                          <a:effectLst/>
                        </a:rPr>
                        <a:t>Datum</a:t>
                      </a:r>
                      <a:endParaRPr lang="cs-CZ" sz="12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u="none" strike="noStrike">
                          <a:effectLst/>
                        </a:rPr>
                        <a:t>Kraj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u="none" strike="noStrike">
                          <a:effectLst/>
                        </a:rPr>
                        <a:t>Název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>
                          <a:effectLst/>
                        </a:rPr>
                        <a:t>Počet nakažených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extLst>
                  <a:ext uri="{0D108BD9-81ED-4DB2-BD59-A6C34878D82A}">
                    <a16:rowId xmlns:a16="http://schemas.microsoft.com/office/drawing/2014/main" val="2657920823"/>
                  </a:ext>
                </a:extLst>
              </a:tr>
              <a:tr h="161049"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01.11.2021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Centrum Rožmitál p. Třemšínem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3653417360"/>
                  </a:ext>
                </a:extLst>
              </a:tr>
              <a:tr h="161049"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02.11.2021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LDN Oblouková, Praha 10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2892467870"/>
                  </a:ext>
                </a:extLst>
              </a:tr>
              <a:tr h="161049"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02.11.2021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Centrum služeb pro seniory Kyjov, p.o.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205730867"/>
                  </a:ext>
                </a:extLst>
              </a:tr>
              <a:tr h="161049"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03.11.2021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Alzheimer Home Libeň, Praha 8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1780939576"/>
                  </a:ext>
                </a:extLst>
              </a:tr>
              <a:tr h="161049"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03.11.2021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Korýtko, příspěvková organizace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3522887529"/>
                  </a:ext>
                </a:extLst>
              </a:tr>
              <a:tr h="161049"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04.11.2021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BONA chráněné bydlení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2722747539"/>
                  </a:ext>
                </a:extLst>
              </a:tr>
              <a:tr h="161049"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04.11.2021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DD Hluboká nad Vltavou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4053868139"/>
                  </a:ext>
                </a:extLst>
              </a:tr>
              <a:tr h="161049"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04.11.2021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 Světlo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4147237985"/>
                  </a:ext>
                </a:extLst>
              </a:tr>
              <a:tr h="161049"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04.11.2021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Empatie Chráněné bydlení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3079742434"/>
                  </a:ext>
                </a:extLst>
              </a:tr>
              <a:tr h="161049"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04.11.2021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SeneCura SeniorCentrum Telč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3100010272"/>
                  </a:ext>
                </a:extLst>
              </a:tr>
              <a:tr h="161049"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04.11.2021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pro seniory IRIS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1009363377"/>
                  </a:ext>
                </a:extLst>
              </a:tr>
              <a:tr h="161049"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05.11.2021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 Krč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2361807022"/>
                  </a:ext>
                </a:extLst>
              </a:tr>
              <a:tr h="161049"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05.11.2021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Alzheimercentrum  Zlosyň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2134923974"/>
                  </a:ext>
                </a:extLst>
              </a:tr>
              <a:tr h="161049"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05.11.2021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Senior-komplex Lužec nad Vltavou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2990337858"/>
                  </a:ext>
                </a:extLst>
              </a:tr>
              <a:tr h="161049"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05.11.2021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 - SC Malá Čermná II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628174903"/>
                  </a:ext>
                </a:extLst>
              </a:tr>
              <a:tr h="161049"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05.11.2021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 Komárov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460267598"/>
                  </a:ext>
                </a:extLst>
              </a:tr>
              <a:tr h="161049"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07.11.2021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Modrý klíč o.p.s.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480781992"/>
                  </a:ext>
                </a:extLst>
              </a:tr>
              <a:tr h="161049"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08.11.2021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Dům Naděje, Rybalkova Praha 10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1038468394"/>
                  </a:ext>
                </a:extLst>
              </a:tr>
              <a:tr h="161049"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08.11.2021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 Slaný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1085999739"/>
                  </a:ext>
                </a:extLst>
              </a:tr>
              <a:tr h="161049"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10.11.2021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Dům Naděje, K Prádelně, Praha 10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2803920505"/>
                  </a:ext>
                </a:extLst>
              </a:tr>
              <a:tr h="161049"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10.11.2021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pod Hrází </a:t>
                      </a:r>
                      <a:r>
                        <a:rPr lang="cs-CZ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Pečičky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2255810615"/>
                  </a:ext>
                </a:extLst>
              </a:tr>
              <a:tr h="161049"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11.11.2021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 Chodov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1490882213"/>
                  </a:ext>
                </a:extLst>
              </a:tr>
              <a:tr h="161049"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12.11.2021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DOP Rychnov 5 - SO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3135508506"/>
                  </a:ext>
                </a:extLst>
              </a:tr>
              <a:tr h="161049"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12.11.2021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DOZP Marianska 4 - KV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2702188933"/>
                  </a:ext>
                </a:extLst>
              </a:tr>
              <a:tr h="161049"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12.11.2021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Sociální služby Semily,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499283493"/>
                  </a:ext>
                </a:extLst>
              </a:tr>
              <a:tr h="161049"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13.11.2021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Diakonie ČCE Sobotín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3271940504"/>
                  </a:ext>
                </a:extLst>
              </a:tr>
              <a:tr h="161049"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15.11.2021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 Malešice, Praha 10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3134549633"/>
                  </a:ext>
                </a:extLst>
              </a:tr>
              <a:tr h="161049"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15.11.2021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 Nová Slunečnice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4186330332"/>
                  </a:ext>
                </a:extLst>
              </a:tr>
              <a:tr h="161049"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16.11.2021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Libnič a Centrum sociálních služeb Empatie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1674337671"/>
                  </a:ext>
                </a:extLst>
              </a:tr>
              <a:tr h="161049"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16.11.2021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Dědina Opočno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3218954418"/>
                  </a:ext>
                </a:extLst>
              </a:tr>
              <a:tr h="161049"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16.11.2021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DD Reynkova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3111979934"/>
                  </a:ext>
                </a:extLst>
              </a:tr>
              <a:tr h="161049"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18.11.2021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pro seniory SEN pro SEN Javorník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1524893605"/>
                  </a:ext>
                </a:extLst>
              </a:tr>
              <a:tr h="161049"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18.11.2021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Černovice - Lidmaň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99570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3765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>
            <a:extLst>
              <a:ext uri="{FF2B5EF4-FFF2-40B4-BE49-F238E27FC236}">
                <a16:creationId xmlns:a16="http://schemas.microsoft.com/office/drawing/2014/main" id="{967A564D-817A-482D-8BCC-FCE2C62830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479" y="2503487"/>
            <a:ext cx="10630969" cy="1189622"/>
          </a:xfrm>
        </p:spPr>
        <p:txBody>
          <a:bodyPr/>
          <a:lstStyle/>
          <a:p>
            <a:r>
              <a:rPr lang="cs-CZ" dirty="0"/>
              <a:t>Datová a informační základna </a:t>
            </a:r>
            <a:br>
              <a:rPr lang="cs-CZ" dirty="0"/>
            </a:br>
            <a:r>
              <a:rPr lang="cs-CZ" dirty="0"/>
              <a:t>pro management pandemie COVID-19</a:t>
            </a:r>
          </a:p>
        </p:txBody>
      </p:sp>
      <p:sp>
        <p:nvSpPr>
          <p:cNvPr id="5" name="Podnadpis 4">
            <a:extLst>
              <a:ext uri="{FF2B5EF4-FFF2-40B4-BE49-F238E27FC236}">
                <a16:creationId xmlns:a16="http://schemas.microsoft.com/office/drawing/2014/main" id="{ECB71022-B988-48D8-A571-213CB90D2BB5}"/>
              </a:ext>
            </a:extLst>
          </p:cNvPr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1075944" y="3790246"/>
            <a:ext cx="9869424" cy="1564690"/>
          </a:xfrm>
        </p:spPr>
        <p:txBody>
          <a:bodyPr>
            <a:normAutofit/>
          </a:bodyPr>
          <a:lstStyle/>
          <a:p>
            <a:r>
              <a:rPr lang="cs-CZ" sz="3600" b="1" dirty="0">
                <a:solidFill>
                  <a:srgbClr val="C00000"/>
                </a:solidFill>
              </a:rPr>
              <a:t>Nákaza COVID-19 v zařízeních </a:t>
            </a:r>
          </a:p>
          <a:p>
            <a:r>
              <a:rPr lang="cs-CZ" sz="3600" b="1" dirty="0">
                <a:solidFill>
                  <a:srgbClr val="C00000"/>
                </a:solidFill>
              </a:rPr>
              <a:t>sociálních služeb </a:t>
            </a:r>
          </a:p>
        </p:txBody>
      </p:sp>
      <p:sp>
        <p:nvSpPr>
          <p:cNvPr id="2" name="TextovéPole 1"/>
          <p:cNvSpPr txBox="1"/>
          <p:nvPr/>
        </p:nvSpPr>
        <p:spPr>
          <a:xfrm>
            <a:off x="3608199" y="5354936"/>
            <a:ext cx="480491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cs-CZ" b="1" dirty="0">
                <a:solidFill>
                  <a:schemeClr val="bg1"/>
                </a:solidFill>
              </a:rPr>
              <a:t>Individuálně hlášené případy 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977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ovéPole 5"/>
          <p:cNvSpPr txBox="1"/>
          <p:nvPr>
            <p:custDataLst>
              <p:tags r:id="rId1"/>
            </p:custDataLst>
          </p:nvPr>
        </p:nvSpPr>
        <p:spPr>
          <a:xfrm>
            <a:off x="228600" y="434210"/>
            <a:ext cx="1132702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</a:rPr>
              <a:t>Hlášení šíření nákazy v pobytových sociálních službách je</a:t>
            </a:r>
            <a:r>
              <a:rPr kumimoji="0" lang="cs-CZ" sz="2400" b="1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</a:rPr>
              <a:t> ze strany poskytovatelů reprezentativní, celý systém dosahuje více než 81% pokrytí tohoto segmentu péče. Za celé období sledování od podzimu 2020 bylo registrováno </a:t>
            </a:r>
            <a:r>
              <a:rPr lang="cs-CZ" sz="2400" b="1" dirty="0">
                <a:latin typeface="Calibri" panose="020F0502020204030204"/>
              </a:rPr>
              <a:t>téměř</a:t>
            </a:r>
            <a:r>
              <a:rPr kumimoji="0" lang="cs-CZ" sz="2400" b="1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</a:rPr>
              <a:t> </a:t>
            </a:r>
            <a:r>
              <a:rPr lang="cs-CZ" sz="2400" b="1" dirty="0">
                <a:latin typeface="Calibri" panose="020F0502020204030204"/>
              </a:rPr>
              <a:t>23 700</a:t>
            </a:r>
          </a:p>
          <a:p>
            <a:pPr algn="ctr">
              <a:defRPr/>
            </a:pPr>
            <a:r>
              <a:rPr kumimoji="0" lang="cs-CZ" sz="2400" b="1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</a:rPr>
              <a:t>nakažených klientů a více než </a:t>
            </a:r>
            <a:r>
              <a:rPr lang="cs-CZ" sz="2400" b="1" dirty="0">
                <a:latin typeface="Calibri" panose="020F0502020204030204"/>
              </a:rPr>
              <a:t>16 400 </a:t>
            </a:r>
            <a:r>
              <a:rPr kumimoji="0" lang="cs-CZ" sz="2400" b="1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</a:rPr>
              <a:t>nakažených pracovníků. Hlášení o úmrtích COVID pozitivních klientů přesáhlo </a:t>
            </a:r>
            <a:r>
              <a:rPr lang="cs-CZ" sz="2400" b="1" dirty="0">
                <a:latin typeface="Calibri" panose="020F0502020204030204"/>
              </a:rPr>
              <a:t>3 340</a:t>
            </a:r>
            <a:r>
              <a:rPr kumimoji="0" lang="cs-CZ" sz="2400" b="1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</a:rPr>
              <a:t>, pracovníků zemřelo 18. </a:t>
            </a:r>
            <a:endParaRPr lang="cs-CZ" sz="2400" dirty="0">
              <a:latin typeface="Calibri" panose="020F0502020204030204"/>
            </a:endParaRPr>
          </a:p>
        </p:txBody>
      </p:sp>
      <p:sp>
        <p:nvSpPr>
          <p:cNvPr id="5" name="Šipka dolů 4"/>
          <p:cNvSpPr/>
          <p:nvPr/>
        </p:nvSpPr>
        <p:spPr>
          <a:xfrm>
            <a:off x="5344420" y="2638833"/>
            <a:ext cx="1095375" cy="1114425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ovéPole 7"/>
          <p:cNvSpPr txBox="1"/>
          <p:nvPr>
            <p:custDataLst>
              <p:tags r:id="rId2"/>
            </p:custDataLst>
          </p:nvPr>
        </p:nvSpPr>
        <p:spPr>
          <a:xfrm>
            <a:off x="155170" y="3951344"/>
            <a:ext cx="1147387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</a:rPr>
              <a:t>V listopadu je z těchto individuálních</a:t>
            </a:r>
            <a:r>
              <a:rPr kumimoji="0" lang="cs-CZ" sz="2400" b="1" i="0" u="none" strike="noStrike" kern="1200" cap="none" spc="0" normalizeH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</a:rPr>
              <a:t> hlášení patrný nárůst počtu nakažených ve srovnání s říjnem 2021. Tato data tedy nezávisle potvrzují nálezy zjištěné epidemiologickými šetřeními ze strany KHS. Za měsíc listopad</a:t>
            </a:r>
            <a:r>
              <a:rPr lang="cs-CZ" sz="2400" b="1" dirty="0">
                <a:solidFill>
                  <a:srgbClr val="C00000"/>
                </a:solidFill>
                <a:latin typeface="Calibri" panose="020F0502020204030204"/>
              </a:rPr>
              <a:t> </a:t>
            </a:r>
            <a:r>
              <a:rPr kumimoji="0" lang="cs-CZ" sz="2400" b="1" i="0" u="none" strike="noStrike" kern="1200" cap="none" spc="0" normalizeH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</a:rPr>
              <a:t>bylo dosud nahlášeno </a:t>
            </a:r>
            <a:r>
              <a:rPr lang="cs-CZ" sz="2400" b="1" dirty="0">
                <a:solidFill>
                  <a:srgbClr val="C00000"/>
                </a:solidFill>
                <a:latin typeface="Calibri" panose="020F0502020204030204"/>
              </a:rPr>
              <a:t>478</a:t>
            </a:r>
            <a:r>
              <a:rPr kumimoji="0" lang="cs-CZ" sz="2400" b="1" i="0" u="none" strike="noStrike" kern="1200" cap="none" spc="0" normalizeH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</a:rPr>
              <a:t> nákaz pracovníků </a:t>
            </a:r>
          </a:p>
          <a:p>
            <a:pPr algn="ctr">
              <a:defRPr/>
            </a:pPr>
            <a:r>
              <a:rPr kumimoji="0" lang="cs-CZ" sz="2400" b="1" i="0" u="none" strike="noStrike" kern="1200" cap="none" spc="0" normalizeH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</a:rPr>
              <a:t>a </a:t>
            </a:r>
            <a:r>
              <a:rPr lang="cs-CZ" sz="2400" b="1" dirty="0">
                <a:solidFill>
                  <a:srgbClr val="C00000"/>
                </a:solidFill>
                <a:latin typeface="Calibri" panose="020F0502020204030204"/>
              </a:rPr>
              <a:t>373 </a:t>
            </a:r>
            <a:r>
              <a:rPr kumimoji="0" lang="cs-CZ" sz="2400" b="1" i="0" u="none" strike="noStrike" kern="1200" cap="none" spc="0" normalizeH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</a:rPr>
              <a:t>nákaz klientů pobytových sociálních služeb. Počet hlášených úmrtí dosáhnul </a:t>
            </a:r>
          </a:p>
          <a:p>
            <a:pPr algn="ctr">
              <a:defRPr/>
            </a:pPr>
            <a:r>
              <a:rPr kumimoji="0" lang="cs-CZ" sz="2400" b="1" i="0" u="none" strike="noStrike" kern="1200" cap="none" spc="0" normalizeH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</a:rPr>
              <a:t>v listopadu hodnoty 56. Ačkoli je o nárůst, stále se jedná o počty významně nižší než</a:t>
            </a:r>
          </a:p>
          <a:p>
            <a:pPr algn="ctr">
              <a:defRPr/>
            </a:pPr>
            <a:r>
              <a:rPr kumimoji="0" lang="cs-CZ" sz="2400" b="1" i="0" u="none" strike="noStrike" kern="1200" cap="none" spc="0" normalizeH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</a:rPr>
              <a:t>v jarních měsících 2021. </a:t>
            </a:r>
            <a:endParaRPr lang="cs-CZ" sz="2400" dirty="0">
              <a:solidFill>
                <a:srgbClr val="C00000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4888688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7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7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7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heme/theme1.xml><?xml version="1.0" encoding="utf-8"?>
<a:theme xmlns:a="http://schemas.openxmlformats.org/drawingml/2006/main" name="Motiv Office">
  <a:themeElements>
    <a:clrScheme name="COVID barvy">
      <a:dk1>
        <a:srgbClr val="000000"/>
      </a:dk1>
      <a:lt1>
        <a:srgbClr val="FFFFFF"/>
      </a:lt1>
      <a:dk2>
        <a:srgbClr val="D31145"/>
      </a:dk2>
      <a:lt2>
        <a:srgbClr val="FFFFFF"/>
      </a:lt2>
      <a:accent1>
        <a:srgbClr val="D31145"/>
      </a:accent1>
      <a:accent2>
        <a:srgbClr val="305983"/>
      </a:accent2>
      <a:accent3>
        <a:srgbClr val="00CD61"/>
      </a:accent3>
      <a:accent4>
        <a:srgbClr val="4010B7"/>
      </a:accent4>
      <a:accent5>
        <a:srgbClr val="E8EAEA"/>
      </a:accent5>
      <a:accent6>
        <a:srgbClr val="690923"/>
      </a:accent6>
      <a:hlink>
        <a:srgbClr val="FFFFFF"/>
      </a:hlink>
      <a:folHlink>
        <a:srgbClr val="FF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VID-web-sablona.potx" id="{C38994A9-F061-444B-9E05-9BEC267D622E}" vid="{A910D504-DA16-416F-8B23-CC286EF2F513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COVID-web-sablona</Template>
  <TotalTime>7880</TotalTime>
  <Words>13379</Words>
  <Application>Microsoft Office PowerPoint</Application>
  <PresentationFormat>Širokoúhlá obrazovka</PresentationFormat>
  <Paragraphs>5801</Paragraphs>
  <Slides>54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54</vt:i4>
      </vt:variant>
    </vt:vector>
  </HeadingPairs>
  <TitlesOfParts>
    <vt:vector size="58" baseType="lpstr">
      <vt:lpstr>Arial</vt:lpstr>
      <vt:lpstr>Calibri</vt:lpstr>
      <vt:lpstr>Roboto</vt:lpstr>
      <vt:lpstr>Motiv Office</vt:lpstr>
      <vt:lpstr>Datová a informační základna  pro management pandemie COVID-19</vt:lpstr>
      <vt:lpstr>Úvod – zdroje dat a koncepce analýz </vt:lpstr>
      <vt:lpstr>Prezentace aplikace PowerPoint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Datová a informační základna  pro management pandemie COVID-19</vt:lpstr>
      <vt:lpstr>Prezentace aplikace PowerPoint</vt:lpstr>
      <vt:lpstr>Souhrn situace v sociálních zařízeních pobytových služeb </vt:lpstr>
      <vt:lpstr>Souhrn situace v sociálních zařízeních pobytových služeb </vt:lpstr>
      <vt:lpstr>Souhrn situace v sociálních zařízeních pobytových služeb </vt:lpstr>
      <vt:lpstr>Souhrn situace v sociálních zařízeních pobytových služeb </vt:lpstr>
      <vt:lpstr>Souhrn situace v sociálních zařízeních pobytových služeb </vt:lpstr>
      <vt:lpstr>Počet nově pozitivních klientů v sociálních službách</vt:lpstr>
      <vt:lpstr>Počet nově pozitivních pracovníků v sociálních službách</vt:lpstr>
      <vt:lpstr>Počet nově pozitivních osob v sociálních službách</vt:lpstr>
      <vt:lpstr>Počet nově pozitivních pracovníků a klientů v sociálních službách</vt:lpstr>
      <vt:lpstr>Počet zemřelých klientů v sociálních službách</vt:lpstr>
      <vt:lpstr>Počet zemřelých klientů a pracovníků v sociálních službách</vt:lpstr>
      <vt:lpstr>Klienti a pracovníci v sociálních službách vyžadující hospitalizaci z důvodu COVID-19</vt:lpstr>
      <vt:lpstr>Klienti a pracovníci v sociálních službách s těžkým průběhem nemoci</vt:lpstr>
      <vt:lpstr>Datová a informační základna  pro management pandemie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Události řešené od 1. října 2020 – celá ČR</vt:lpstr>
      <vt:lpstr>Události řešené od 1. ledna 2021 – celá ČR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Mužík Jan RNDr. Ph.D.</dc:creator>
  <cp:lastModifiedBy>Dušek Ladislav prof. RNDr. Ph.D.</cp:lastModifiedBy>
  <cp:revision>484</cp:revision>
  <dcterms:created xsi:type="dcterms:W3CDTF">2020-11-14T10:09:00Z</dcterms:created>
  <dcterms:modified xsi:type="dcterms:W3CDTF">2021-11-21T18:25:08Z</dcterms:modified>
</cp:coreProperties>
</file>