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238" r:id="rId12"/>
    <p:sldId id="2239" r:id="rId13"/>
    <p:sldId id="2236" r:id="rId14"/>
  </p:sldIdLst>
  <p:sldSz cx="12192000" cy="6858000"/>
  <p:notesSz cx="6858000" cy="9144000"/>
  <p:custDataLst>
    <p:tags r:id="rId1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37.668688106657001</c:v>
                </c:pt>
                <c:pt idx="1">
                  <c:v>45.906424936152</c:v>
                </c:pt>
                <c:pt idx="2">
                  <c:v>45.151440880251997</c:v>
                </c:pt>
                <c:pt idx="3">
                  <c:v>39.777127963201998</c:v>
                </c:pt>
                <c:pt idx="5">
                  <c:v>36.659766971445997</c:v>
                </c:pt>
                <c:pt idx="6">
                  <c:v>36.141293350478001</c:v>
                </c:pt>
                <c:pt idx="7">
                  <c:v>36.789473644758999</c:v>
                </c:pt>
                <c:pt idx="8">
                  <c:v>37.267785216634003</c:v>
                </c:pt>
                <c:pt idx="9">
                  <c:v>37.766881207844001</c:v>
                </c:pt>
                <c:pt idx="10">
                  <c:v>37.658991170244001</c:v>
                </c:pt>
                <c:pt idx="11">
                  <c:v>37.920892856767999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26.313686035505999</c:v>
                </c:pt>
                <c:pt idx="1">
                  <c:v>28.502972647770001</c:v>
                </c:pt>
                <c:pt idx="2">
                  <c:v>29.045500746548999</c:v>
                </c:pt>
                <c:pt idx="3">
                  <c:v>27.786539365721001</c:v>
                </c:pt>
                <c:pt idx="5">
                  <c:v>24.928149651959</c:v>
                </c:pt>
                <c:pt idx="6">
                  <c:v>25.515244877577</c:v>
                </c:pt>
                <c:pt idx="7">
                  <c:v>25.505228622463001</c:v>
                </c:pt>
                <c:pt idx="8">
                  <c:v>25.300048987589001</c:v>
                </c:pt>
                <c:pt idx="9">
                  <c:v>24.726989471568</c:v>
                </c:pt>
                <c:pt idx="10">
                  <c:v>24.883228657638</c:v>
                </c:pt>
                <c:pt idx="11">
                  <c:v>26.134906493904001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0.89230040954800005</c:v>
                </c:pt>
                <c:pt idx="1">
                  <c:v>0.87485350968599995</c:v>
                </c:pt>
                <c:pt idx="2">
                  <c:v>0.887726589131</c:v>
                </c:pt>
                <c:pt idx="3">
                  <c:v>0.94224538618700004</c:v>
                </c:pt>
                <c:pt idx="5">
                  <c:v>0.75108741994799999</c:v>
                </c:pt>
                <c:pt idx="6">
                  <c:v>0.78257690977000005</c:v>
                </c:pt>
                <c:pt idx="7">
                  <c:v>0.81065947879400002</c:v>
                </c:pt>
                <c:pt idx="8">
                  <c:v>0.81482691051599998</c:v>
                </c:pt>
                <c:pt idx="9">
                  <c:v>0.81190613793499999</c:v>
                </c:pt>
                <c:pt idx="10">
                  <c:v>0.85547127591299998</c:v>
                </c:pt>
                <c:pt idx="11">
                  <c:v>0.92110482210599998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13.819116208457</c:v>
                </c:pt>
                <c:pt idx="1">
                  <c:v>10.200263314034</c:v>
                </c:pt>
                <c:pt idx="2">
                  <c:v>10.47891100252</c:v>
                </c:pt>
                <c:pt idx="3">
                  <c:v>13.693038098023999</c:v>
                </c:pt>
                <c:pt idx="5">
                  <c:v>13.244984834661</c:v>
                </c:pt>
                <c:pt idx="6">
                  <c:v>14.376072950867</c:v>
                </c:pt>
                <c:pt idx="7">
                  <c:v>14.195048493402</c:v>
                </c:pt>
                <c:pt idx="8">
                  <c:v>14.308118332244</c:v>
                </c:pt>
                <c:pt idx="9">
                  <c:v>13.658387746383999</c:v>
                </c:pt>
                <c:pt idx="10">
                  <c:v>13.677723265101999</c:v>
                </c:pt>
                <c:pt idx="11">
                  <c:v>13.098324634359001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9.4937504303999998E-2</c:v>
                </c:pt>
                <c:pt idx="1">
                  <c:v>0.10782930838099999</c:v>
                </c:pt>
                <c:pt idx="2">
                  <c:v>0.106643430683</c:v>
                </c:pt>
                <c:pt idx="3">
                  <c:v>9.9363413048999996E-2</c:v>
                </c:pt>
                <c:pt idx="5">
                  <c:v>7.5108741994E-2</c:v>
                </c:pt>
                <c:pt idx="6">
                  <c:v>7.4608842093999997E-2</c:v>
                </c:pt>
                <c:pt idx="7">
                  <c:v>7.5256783790999995E-2</c:v>
                </c:pt>
                <c:pt idx="8">
                  <c:v>7.7835837143000006E-2</c:v>
                </c:pt>
                <c:pt idx="9">
                  <c:v>7.9690141754999999E-2</c:v>
                </c:pt>
                <c:pt idx="10">
                  <c:v>8.2675002858999994E-2</c:v>
                </c:pt>
                <c:pt idx="11">
                  <c:v>8.4954028705000004E-2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0.494702889062</c:v>
                </c:pt>
                <c:pt idx="1">
                  <c:v>0.55400287084099997</c:v>
                </c:pt>
                <c:pt idx="2">
                  <c:v>0.55293965522599997</c:v>
                </c:pt>
                <c:pt idx="3">
                  <c:v>0.521347099491</c:v>
                </c:pt>
                <c:pt idx="5">
                  <c:v>0.24056888244800001</c:v>
                </c:pt>
                <c:pt idx="6">
                  <c:v>0.235249577347</c:v>
                </c:pt>
                <c:pt idx="7">
                  <c:v>0.25725227288199998</c:v>
                </c:pt>
                <c:pt idx="8">
                  <c:v>0.25289843239699999</c:v>
                </c:pt>
                <c:pt idx="9">
                  <c:v>0.28078211207499998</c:v>
                </c:pt>
                <c:pt idx="10">
                  <c:v>0.31828659099000001</c:v>
                </c:pt>
                <c:pt idx="11">
                  <c:v>0.30057104721299999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20.716568846464</c:v>
                </c:pt>
                <c:pt idx="1">
                  <c:v>13.853653413132999</c:v>
                </c:pt>
                <c:pt idx="2">
                  <c:v>13.776837695636999</c:v>
                </c:pt>
                <c:pt idx="3">
                  <c:v>17.180338674323</c:v>
                </c:pt>
                <c:pt idx="5">
                  <c:v>24.100333497542</c:v>
                </c:pt>
                <c:pt idx="6">
                  <c:v>22.874953491864002</c:v>
                </c:pt>
                <c:pt idx="7">
                  <c:v>22.367080703906002</c:v>
                </c:pt>
                <c:pt idx="8">
                  <c:v>21.978486283475</c:v>
                </c:pt>
                <c:pt idx="9">
                  <c:v>22.675363182437</c:v>
                </c:pt>
                <c:pt idx="10">
                  <c:v>22.523624037249999</c:v>
                </c:pt>
                <c:pt idx="11">
                  <c:v>21.539246116942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92.929569999999998</c:v>
                </c:pt>
                <c:pt idx="1">
                  <c:v>91.726420000000005</c:v>
                </c:pt>
                <c:pt idx="2">
                  <c:v>81.806830000000005</c:v>
                </c:pt>
                <c:pt idx="3">
                  <c:v>78.186250000000001</c:v>
                </c:pt>
                <c:pt idx="4">
                  <c:v>72.520300000000006</c:v>
                </c:pt>
                <c:pt idx="5">
                  <c:v>64.268889999999999</c:v>
                </c:pt>
                <c:pt idx="6">
                  <c:v>67.085830000000001</c:v>
                </c:pt>
                <c:pt idx="7">
                  <c:v>22.3613</c:v>
                </c:pt>
                <c:pt idx="8">
                  <c:v>75.946079999999995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91.742599999999996</c:v>
                </c:pt>
                <c:pt idx="1">
                  <c:v>91.257230000000007</c:v>
                </c:pt>
                <c:pt idx="2">
                  <c:v>81.505650000000003</c:v>
                </c:pt>
                <c:pt idx="3">
                  <c:v>77.721230000000006</c:v>
                </c:pt>
                <c:pt idx="4">
                  <c:v>71.988680000000002</c:v>
                </c:pt>
                <c:pt idx="5">
                  <c:v>63.394779999999997</c:v>
                </c:pt>
                <c:pt idx="6">
                  <c:v>66.02028</c:v>
                </c:pt>
                <c:pt idx="7">
                  <c:v>22.0153</c:v>
                </c:pt>
                <c:pt idx="8">
                  <c:v>75.28425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87.588480000000004</c:v>
                </c:pt>
                <c:pt idx="1">
                  <c:v>91.606110000000001</c:v>
                </c:pt>
                <c:pt idx="2">
                  <c:v>81.73724</c:v>
                </c:pt>
                <c:pt idx="3">
                  <c:v>76.419319999999999</c:v>
                </c:pt>
                <c:pt idx="4">
                  <c:v>70.178989999999999</c:v>
                </c:pt>
                <c:pt idx="5">
                  <c:v>59.621029999999998</c:v>
                </c:pt>
                <c:pt idx="6">
                  <c:v>60.410029999999999</c:v>
                </c:pt>
                <c:pt idx="7">
                  <c:v>21.52816</c:v>
                </c:pt>
                <c:pt idx="8">
                  <c:v>73.084779999999995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87.273470000000003</c:v>
                </c:pt>
                <c:pt idx="1">
                  <c:v>91.364109999999997</c:v>
                </c:pt>
                <c:pt idx="2">
                  <c:v>81.523809999999997</c:v>
                </c:pt>
                <c:pt idx="3">
                  <c:v>76.128619999999998</c:v>
                </c:pt>
                <c:pt idx="4">
                  <c:v>69.855760000000004</c:v>
                </c:pt>
                <c:pt idx="5">
                  <c:v>59.127029999999998</c:v>
                </c:pt>
                <c:pt idx="6">
                  <c:v>59.936050000000002</c:v>
                </c:pt>
                <c:pt idx="7">
                  <c:v>21.28755</c:v>
                </c:pt>
                <c:pt idx="8">
                  <c:v>72.741460000000004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89.000619999999998</c:v>
                </c:pt>
                <c:pt idx="1">
                  <c:v>91.759720000000002</c:v>
                </c:pt>
                <c:pt idx="2">
                  <c:v>81.825950000000006</c:v>
                </c:pt>
                <c:pt idx="3">
                  <c:v>77.378969999999995</c:v>
                </c:pt>
                <c:pt idx="4">
                  <c:v>71.152349999999998</c:v>
                </c:pt>
                <c:pt idx="5">
                  <c:v>60.469050000000003</c:v>
                </c:pt>
                <c:pt idx="6">
                  <c:v>61.681989999999999</c:v>
                </c:pt>
                <c:pt idx="7">
                  <c:v>21.46482</c:v>
                </c:pt>
                <c:pt idx="8">
                  <c:v>73.648380000000003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88.694490000000002</c:v>
                </c:pt>
                <c:pt idx="1">
                  <c:v>91.533680000000004</c:v>
                </c:pt>
                <c:pt idx="2">
                  <c:v>81.617699999999999</c:v>
                </c:pt>
                <c:pt idx="3">
                  <c:v>77.075180000000003</c:v>
                </c:pt>
                <c:pt idx="4">
                  <c:v>70.833489999999998</c:v>
                </c:pt>
                <c:pt idx="5">
                  <c:v>59.979109999999999</c:v>
                </c:pt>
                <c:pt idx="6">
                  <c:v>61.222999999999999</c:v>
                </c:pt>
                <c:pt idx="7">
                  <c:v>21.206250000000001</c:v>
                </c:pt>
                <c:pt idx="8">
                  <c:v>73.294939999999997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91.641599999999997</c:v>
                </c:pt>
                <c:pt idx="1">
                  <c:v>91.736320000000006</c:v>
                </c:pt>
                <c:pt idx="2">
                  <c:v>81.762159999999994</c:v>
                </c:pt>
                <c:pt idx="3">
                  <c:v>77.573130000000006</c:v>
                </c:pt>
                <c:pt idx="4">
                  <c:v>71.21687</c:v>
                </c:pt>
                <c:pt idx="5">
                  <c:v>60.66863</c:v>
                </c:pt>
                <c:pt idx="6">
                  <c:v>62.090470000000003</c:v>
                </c:pt>
                <c:pt idx="7">
                  <c:v>21.82281</c:v>
                </c:pt>
                <c:pt idx="8">
                  <c:v>73.99051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91.243769999999998</c:v>
                </c:pt>
                <c:pt idx="1">
                  <c:v>91.470389999999995</c:v>
                </c:pt>
                <c:pt idx="2">
                  <c:v>81.535200000000003</c:v>
                </c:pt>
                <c:pt idx="3">
                  <c:v>77.280500000000004</c:v>
                </c:pt>
                <c:pt idx="4">
                  <c:v>70.914770000000004</c:v>
                </c:pt>
                <c:pt idx="5">
                  <c:v>60.126669999999997</c:v>
                </c:pt>
                <c:pt idx="6">
                  <c:v>61.594389999999997</c:v>
                </c:pt>
                <c:pt idx="7">
                  <c:v>21.561530000000001</c:v>
                </c:pt>
                <c:pt idx="8">
                  <c:v>73.640839999999997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92.742909999999995</c:v>
                </c:pt>
                <c:pt idx="1">
                  <c:v>91.408010000000004</c:v>
                </c:pt>
                <c:pt idx="2">
                  <c:v>81.153049999999993</c:v>
                </c:pt>
                <c:pt idx="3">
                  <c:v>76.691389999999998</c:v>
                </c:pt>
                <c:pt idx="4">
                  <c:v>69.829170000000005</c:v>
                </c:pt>
                <c:pt idx="5">
                  <c:v>60.084690000000002</c:v>
                </c:pt>
                <c:pt idx="6">
                  <c:v>61.60575</c:v>
                </c:pt>
                <c:pt idx="7">
                  <c:v>21.10744</c:v>
                </c:pt>
                <c:pt idx="8">
                  <c:v>73.816379999999995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92.394450000000006</c:v>
                </c:pt>
                <c:pt idx="1">
                  <c:v>91.168310000000005</c:v>
                </c:pt>
                <c:pt idx="2">
                  <c:v>80.93074</c:v>
                </c:pt>
                <c:pt idx="3">
                  <c:v>76.382750000000001</c:v>
                </c:pt>
                <c:pt idx="4">
                  <c:v>69.50685</c:v>
                </c:pt>
                <c:pt idx="5">
                  <c:v>59.5443</c:v>
                </c:pt>
                <c:pt idx="6">
                  <c:v>61.126919999999998</c:v>
                </c:pt>
                <c:pt idx="7">
                  <c:v>20.844180000000001</c:v>
                </c:pt>
                <c:pt idx="8">
                  <c:v>73.452200000000005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92.336280000000002</c:v>
                </c:pt>
                <c:pt idx="1">
                  <c:v>91.048119999999997</c:v>
                </c:pt>
                <c:pt idx="2">
                  <c:v>80.884150000000005</c:v>
                </c:pt>
                <c:pt idx="3">
                  <c:v>76.345129999999997</c:v>
                </c:pt>
                <c:pt idx="4">
                  <c:v>69.593450000000004</c:v>
                </c:pt>
                <c:pt idx="5">
                  <c:v>59.526290000000003</c:v>
                </c:pt>
                <c:pt idx="6">
                  <c:v>61.903060000000004</c:v>
                </c:pt>
                <c:pt idx="7">
                  <c:v>20.718990000000002</c:v>
                </c:pt>
                <c:pt idx="8">
                  <c:v>73.146590000000003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91.964669999999998</c:v>
                </c:pt>
                <c:pt idx="1">
                  <c:v>90.752319999999997</c:v>
                </c:pt>
                <c:pt idx="2">
                  <c:v>80.619370000000004</c:v>
                </c:pt>
                <c:pt idx="3">
                  <c:v>76.015979999999999</c:v>
                </c:pt>
                <c:pt idx="4">
                  <c:v>69.212339999999998</c:v>
                </c:pt>
                <c:pt idx="5">
                  <c:v>58.917700000000004</c:v>
                </c:pt>
                <c:pt idx="6">
                  <c:v>61.374650000000003</c:v>
                </c:pt>
                <c:pt idx="7">
                  <c:v>20.479859999999999</c:v>
                </c:pt>
                <c:pt idx="8">
                  <c:v>72.735230000000001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92.343050000000005</c:v>
                </c:pt>
                <c:pt idx="1">
                  <c:v>90.202299999999994</c:v>
                </c:pt>
                <c:pt idx="2">
                  <c:v>80.314530000000005</c:v>
                </c:pt>
                <c:pt idx="3">
                  <c:v>76.426209999999998</c:v>
                </c:pt>
                <c:pt idx="4">
                  <c:v>69.930340000000001</c:v>
                </c:pt>
                <c:pt idx="5">
                  <c:v>60.340510000000002</c:v>
                </c:pt>
                <c:pt idx="6">
                  <c:v>62.533560000000001</c:v>
                </c:pt>
                <c:pt idx="7">
                  <c:v>20.775379999999998</c:v>
                </c:pt>
                <c:pt idx="8">
                  <c:v>74.159499999999994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91.935509999999994</c:v>
                </c:pt>
                <c:pt idx="1">
                  <c:v>89.951909999999998</c:v>
                </c:pt>
                <c:pt idx="2">
                  <c:v>80.02525</c:v>
                </c:pt>
                <c:pt idx="3">
                  <c:v>76.043080000000003</c:v>
                </c:pt>
                <c:pt idx="4">
                  <c:v>69.525379999999998</c:v>
                </c:pt>
                <c:pt idx="5">
                  <c:v>59.716749999999998</c:v>
                </c:pt>
                <c:pt idx="6">
                  <c:v>61.893909999999998</c:v>
                </c:pt>
                <c:pt idx="7">
                  <c:v>20.488859999999999</c:v>
                </c:pt>
                <c:pt idx="8">
                  <c:v>73.716579999999993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94.572059999999993</c:v>
                </c:pt>
                <c:pt idx="1">
                  <c:v>90.850200000000001</c:v>
                </c:pt>
                <c:pt idx="2">
                  <c:v>80.67013</c:v>
                </c:pt>
                <c:pt idx="3">
                  <c:v>76.460700000000003</c:v>
                </c:pt>
                <c:pt idx="4">
                  <c:v>72.263720000000006</c:v>
                </c:pt>
                <c:pt idx="5">
                  <c:v>64.595879999999994</c:v>
                </c:pt>
                <c:pt idx="6">
                  <c:v>68.127160000000003</c:v>
                </c:pt>
                <c:pt idx="7">
                  <c:v>25.616599999999998</c:v>
                </c:pt>
                <c:pt idx="8">
                  <c:v>75.19538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94.150980000000004</c:v>
                </c:pt>
                <c:pt idx="1">
                  <c:v>90.551289999999995</c:v>
                </c:pt>
                <c:pt idx="2">
                  <c:v>80.396810000000002</c:v>
                </c:pt>
                <c:pt idx="3">
                  <c:v>76.050659999999993</c:v>
                </c:pt>
                <c:pt idx="4">
                  <c:v>71.853639999999999</c:v>
                </c:pt>
                <c:pt idx="5">
                  <c:v>64.082470000000001</c:v>
                </c:pt>
                <c:pt idx="6">
                  <c:v>67.638990000000007</c:v>
                </c:pt>
                <c:pt idx="7">
                  <c:v>25.252320000000001</c:v>
                </c:pt>
                <c:pt idx="8">
                  <c:v>74.781800000000004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chart" Target="../charts/chart4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6. 3.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26987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33C84E2F-64F3-4FEE-9B58-25624DECE1A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5397500" cy="576263"/>
          </a:xfrm>
        </p:spPr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1 122 161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812 025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803 695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1 254 187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915 697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905 950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1 098 061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806 537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797 781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1 221 616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895 490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885 626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1 164 267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849 057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839 542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1 032 366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753 012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744 142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1 985 526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1 481 971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74.6%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1 464 708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152 366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145 897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8 878 184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6 666 155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6 587 341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6. 3. 2022</a:t>
            </a:r>
          </a:p>
        </p:txBody>
      </p:sp>
    </p:spTree>
    <p:extLst>
      <p:ext uri="{BB962C8B-B14F-4D97-AF65-F5344CB8AC3E}">
        <p14:creationId xmlns:p14="http://schemas.microsoft.com/office/powerpoint/2010/main" val="125018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1 095 889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795 805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787 819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1 223 694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895 877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886 527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99.0%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72.4%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1 071 973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789 576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781 188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1 193 744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877 807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73.5%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868 313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1 139 002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833 028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73.1%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823 849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1 010 606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739 282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73.2%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730 735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1 948 260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1 455 415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74.7%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1 438 767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98.9%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150 268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143 895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8 683 168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6 537 058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6 461 093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74.4%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6. 3. 2022</a:t>
            </a:r>
          </a:p>
        </p:txBody>
      </p:sp>
    </p:spTree>
    <p:extLst>
      <p:ext uri="{BB962C8B-B14F-4D97-AF65-F5344CB8AC3E}">
        <p14:creationId xmlns:p14="http://schemas.microsoft.com/office/powerpoint/2010/main" val="1173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7732E0-5FFC-4C16-8EE9-D134CC166BE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40" y="2"/>
            <a:ext cx="5714260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7B9F606-0521-4946-AFFD-60D7B0AB266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0830095"/>
              </p:ext>
            </p:extLst>
          </p:nvPr>
        </p:nvGraphicFramePr>
        <p:xfrm>
          <a:off x="91128" y="573809"/>
          <a:ext cx="12009744" cy="6241085"/>
        </p:xfrm>
        <a:graphic>
          <a:graphicData uri="http://schemas.openxmlformats.org/drawingml/2006/table">
            <a:tbl>
              <a:tblPr/>
              <a:tblGrid>
                <a:gridCol w="1605415">
                  <a:extLst>
                    <a:ext uri="{9D8B030D-6E8A-4147-A177-3AD203B41FA5}">
                      <a16:colId xmlns:a16="http://schemas.microsoft.com/office/drawing/2014/main" val="4222195180"/>
                    </a:ext>
                  </a:extLst>
                </a:gridCol>
                <a:gridCol w="1166065">
                  <a:extLst>
                    <a:ext uri="{9D8B030D-6E8A-4147-A177-3AD203B41FA5}">
                      <a16:colId xmlns:a16="http://schemas.microsoft.com/office/drawing/2014/main" val="3735238249"/>
                    </a:ext>
                  </a:extLst>
                </a:gridCol>
                <a:gridCol w="1272619">
                  <a:extLst>
                    <a:ext uri="{9D8B030D-6E8A-4147-A177-3AD203B41FA5}">
                      <a16:colId xmlns:a16="http://schemas.microsoft.com/office/drawing/2014/main" val="3907977151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1510319895"/>
                    </a:ext>
                  </a:extLst>
                </a:gridCol>
                <a:gridCol w="1357460">
                  <a:extLst>
                    <a:ext uri="{9D8B030D-6E8A-4147-A177-3AD203B41FA5}">
                      <a16:colId xmlns:a16="http://schemas.microsoft.com/office/drawing/2014/main" val="845056051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350888191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1469909736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995038165"/>
                    </a:ext>
                  </a:extLst>
                </a:gridCol>
                <a:gridCol w="733231">
                  <a:extLst>
                    <a:ext uri="{9D8B030D-6E8A-4147-A177-3AD203B41FA5}">
                      <a16:colId xmlns:a16="http://schemas.microsoft.com/office/drawing/2014/main" val="1267828709"/>
                    </a:ext>
                  </a:extLst>
                </a:gridCol>
                <a:gridCol w="982443">
                  <a:extLst>
                    <a:ext uri="{9D8B030D-6E8A-4147-A177-3AD203B41FA5}">
                      <a16:colId xmlns:a16="http://schemas.microsoft.com/office/drawing/2014/main" val="2097437231"/>
                    </a:ext>
                  </a:extLst>
                </a:gridCol>
              </a:tblGrid>
              <a:tr h="29369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6" marR="6146" marT="614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54476"/>
                  </a:ext>
                </a:extLst>
              </a:tr>
              <a:tr h="447399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40812"/>
                  </a:ext>
                </a:extLst>
              </a:tr>
              <a:tr h="4073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843375 / 1111280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(75.89%)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843375/1111280 (75.8 %)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62721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208681 / 269901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(77.32%)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188131 / 238583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(78.85%)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144394 / 181358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(79.62%)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169746 / 214151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(79.26%)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131074 / 172733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(75.88%)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43746 / 57258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885772/1133984 (78.1 %)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33251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89440 / 122886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60253 / 81233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(74.17%)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55578 / 74801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(74.30%)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65769 / 87218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(75.41%)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70020 / 90163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(77.66%)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58650 / 78453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(74.76%)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399710/534754 (74.7 %)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65777"/>
                  </a:ext>
                </a:extLst>
              </a:tr>
              <a:tr h="4073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69159 / 95664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55178 / 75834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68053 / 90927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(74.84%)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47005 / 65008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13923 / 18737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108334 / 146900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(73.75%)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361652/493070 (73.3 %)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32545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20560 / 28740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24442 / 33819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26753 / 37292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41362 / 58904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(70.22%)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31921 / 45765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(69.75%)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0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29246 / 41412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(70.62%)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174284/245932 (70.8 %)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47605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59514 / 80983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58736 / 79530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45113 / 62372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70640 / 101988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(69.26%)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102400 / 140169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(73.05%)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154577 / 212267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490980/677309 (72.4 %)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4189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34680 / 49179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(70.52%)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33085 / 46316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38700 / 53966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44229 / 61961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49021 / 68258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(71.82%)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63402 / 85823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263117/365503 (71.9 %)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29088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74931 / 104000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(72.05%)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52425 / 72438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32639 / 44459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87647 / 118983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(73.66%)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31241 / 41695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60600 / 77639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(78.05%)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339483/459214 (73.9 %)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72745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71257 / 101154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52174 / 73133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35128 / 48038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(73.13%)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83571 / 115805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(72.17%)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14641 / 19160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(76.41%)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56993 / 76882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(74.13%)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313764/434172 (72.2 %)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39895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105192 / 137802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(76.34%)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40483 / 52285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(77.43%)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45235 / 58325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(77.56%)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52206 / 66778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(78.18%)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52009 / 66475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32179 / 42401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(75.89%)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327304/424066 (77.1 %)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85047"/>
                  </a:ext>
                </a:extLst>
              </a:tr>
              <a:tr h="4073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108985 / 154778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(70.41%)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128067 / 176822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103359 / 143172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(72.19%)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67331 / 92631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(72.69%)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74377 / 103969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238666 / 319416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(74.72%)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720785/990788 (72.7 %)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103957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66015 / 99207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(66.54%)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70453 / 102875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(68.48%)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45693 / 67319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(67.88%)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53849 / 78818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(68.32%)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65108 / 93913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60935 / 82972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362053/525104 (68.9 %)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2992"/>
                  </a:ext>
                </a:extLst>
              </a:tr>
              <a:tr h="30517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51187 / 75383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(67.90%)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67259 / 98513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(68.27%)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57286 / 82271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(69.63%)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46771 / 66933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(69.88%)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71667 / 100251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47313 / 62376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(75.85%)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341483/485727 (70.3 %)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97682"/>
                  </a:ext>
                </a:extLst>
              </a:tr>
              <a:tr h="4073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35080 / 51895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(67.60%)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84276 / 121098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(69.59%)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95140 / 135871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(70.02%)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73919 / 105312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(70.19%)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97603 / 147615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(66.12%)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136750 / 196355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167259 / 239135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(69.94%)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690027/997281 (69.1 %)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46275"/>
                  </a:ext>
                </a:extLst>
              </a:tr>
              <a:tr h="30480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152 366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152 366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717514"/>
                  </a:ext>
                </a:extLst>
              </a:tr>
              <a:tr h="454101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994681/1371572 (72.5 %)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914962/1252479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(73.0 %)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793071/1080171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904045/1234490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(73.2 %)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805005/1108903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(72.5 %)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744391/1013838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1357634/1816731 (74.7 %)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152 366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6666155/8878184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11848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916571AB-23CB-43FF-97B3-ACA22DB860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6</a:t>
            </a:r>
            <a:r>
              <a:rPr lang="cs-CZ" sz="1600" b="1" dirty="0">
                <a:solidFill>
                  <a:schemeClr val="bg1"/>
                </a:solidFill>
              </a:rPr>
              <a:t>. </a:t>
            </a:r>
            <a:r>
              <a:rPr lang="en-US" sz="1600" b="1" dirty="0">
                <a:solidFill>
                  <a:schemeClr val="bg1"/>
                </a:solidFill>
              </a:rPr>
              <a:t>3</a:t>
            </a:r>
            <a:r>
              <a:rPr lang="cs-CZ" sz="1600" b="1" dirty="0">
                <a:solidFill>
                  <a:schemeClr val="bg1"/>
                </a:solidFill>
              </a:rPr>
              <a:t>. 2022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594C65E-96EE-4719-AF58-F20DC28B8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3121" y="568778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30672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2091837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6. 3.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202545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03784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583920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285A40E4-2EA3-40F2-A074-BE11997393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0"/>
            <a:ext cx="5397500" cy="576263"/>
          </a:xfrm>
        </p:spPr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1696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926277C6-C13E-494A-B42D-35E4DDD7812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5397500" cy="576263"/>
          </a:xfrm>
        </p:spPr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453361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8FE75D96-DC2F-44A5-B56E-01849017F35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5397500" cy="576263"/>
          </a:xfrm>
        </p:spPr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9061209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DAD85DD0-57E1-441A-8657-3E3F44AD146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5397500" cy="576263"/>
          </a:xfrm>
        </p:spPr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3696660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DBE82FD-29B0-4222-810D-4E3EE6FB2B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0"/>
            <a:ext cx="5397500" cy="576263"/>
          </a:xfrm>
        </p:spPr>
        <p:txBody>
          <a:bodyPr/>
          <a:lstStyle/>
          <a:p>
            <a:r>
              <a:rPr lang="cs-CZ" dirty="0"/>
              <a:t>Zájem o očkování, stav k 6. 3. 2022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8890</TotalTime>
  <Words>1803</Words>
  <Application>Microsoft Office PowerPoint</Application>
  <PresentationFormat>Širokoúhlá obrazovka</PresentationFormat>
  <Paragraphs>346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6. 3. 2022</vt:lpstr>
      <vt:lpstr>Zájem o očkování, stav k 6. 3. 2022</vt:lpstr>
      <vt:lpstr>Zájem o očkování, stav k 6. 3. 2022</vt:lpstr>
      <vt:lpstr>Zájem o očkování, stav k 6. 3. 2022</vt:lpstr>
      <vt:lpstr>Zájem o očkování, stav k 6. 3. 2022</vt:lpstr>
      <vt:lpstr>Zájem o očkování, stav k 6. 3. 2022</vt:lpstr>
      <vt:lpstr>Zájem o očkování, stav k 6. 3. 2022</vt:lpstr>
      <vt:lpstr>Zájem o očkování, stav k 6. 3. 2022</vt:lpstr>
      <vt:lpstr>Zájem o očkování, stav k 6. 3.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Žofka Jan Mgr. Ing.</cp:lastModifiedBy>
  <cp:revision>616</cp:revision>
  <dcterms:created xsi:type="dcterms:W3CDTF">2020-11-14T10:09:00Z</dcterms:created>
  <dcterms:modified xsi:type="dcterms:W3CDTF">2022-03-06T12:43:20Z</dcterms:modified>
</cp:coreProperties>
</file>