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1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2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7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9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1188" r:id="rId2"/>
    <p:sldId id="1179" r:id="rId3"/>
    <p:sldId id="1243" r:id="rId4"/>
    <p:sldId id="1181" r:id="rId5"/>
    <p:sldId id="1192" r:id="rId6"/>
    <p:sldId id="1209" r:id="rId7"/>
    <p:sldId id="1180" r:id="rId8"/>
    <p:sldId id="1231" r:id="rId9"/>
    <p:sldId id="1236" r:id="rId10"/>
    <p:sldId id="1239" r:id="rId11"/>
    <p:sldId id="1240" r:id="rId12"/>
    <p:sldId id="1241" r:id="rId13"/>
    <p:sldId id="1242" r:id="rId14"/>
    <p:sldId id="1184" r:id="rId15"/>
    <p:sldId id="1207" r:id="rId16"/>
    <p:sldId id="1208" r:id="rId17"/>
    <p:sldId id="1193" r:id="rId18"/>
    <p:sldId id="1201" r:id="rId19"/>
    <p:sldId id="1185" r:id="rId20"/>
    <p:sldId id="1253" r:id="rId21"/>
    <p:sldId id="1255" r:id="rId22"/>
    <p:sldId id="1258" r:id="rId23"/>
    <p:sldId id="1262" r:id="rId24"/>
    <p:sldId id="1263" r:id="rId25"/>
    <p:sldId id="1264" r:id="rId26"/>
  </p:sldIdLst>
  <p:sldSz cx="12192000" cy="6858000"/>
  <p:notesSz cx="6858000" cy="9144000"/>
  <p:custDataLst>
    <p:tags r:id="rId2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jek Ondřej RNDr. Ph.D." initials="MORP" lastIdx="1" clrIdx="0">
    <p:extLst>
      <p:ext uri="{19B8F6BF-5375-455C-9EA6-DF929625EA0E}">
        <p15:presenceInfo xmlns:p15="http://schemas.microsoft.com/office/powerpoint/2012/main" userId="S::majeko@mzcr.cz::9d61c4b0-e3bf-4878-8005-e21f10a403b2" providerId="AD"/>
      </p:ext>
    </p:extLst>
  </p:cmAuthor>
  <p:cmAuthor id="2" name="Kouřil Jan Mgr." initials="KJM" lastIdx="1" clrIdx="1">
    <p:extLst>
      <p:ext uri="{19B8F6BF-5375-455C-9EA6-DF929625EA0E}">
        <p15:presenceInfo xmlns:p15="http://schemas.microsoft.com/office/powerpoint/2012/main" userId="S::kourilj@mzcr.cz::dbc45f57-da0e-49ed-8558-d54a6c5b7b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1D9"/>
    <a:srgbClr val="F797B0"/>
    <a:srgbClr val="E8EAED"/>
    <a:srgbClr val="FF7C80"/>
    <a:srgbClr val="00CD61"/>
    <a:srgbClr val="00FF00"/>
    <a:srgbClr val="D31145"/>
    <a:srgbClr val="996633"/>
    <a:srgbClr val="F75A1C"/>
    <a:srgbClr val="9E0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Světlý styl 1 – zvýraznění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6327" autoAdjust="0"/>
  </p:normalViewPr>
  <p:slideViewPr>
    <p:cSldViewPr snapToGrid="0">
      <p:cViewPr varScale="1">
        <p:scale>
          <a:sx n="66" d="100"/>
          <a:sy n="66" d="100"/>
        </p:scale>
        <p:origin x="798" y="54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40230244309003E-2"/>
          <c:y val="8.1965526849870296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20.03.2022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ED-4368-B9BE-D456B2020E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D-4368-B9BE-D456B2020E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D9-4FAE-ACD8-8FC9D76B16F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561-42EC-8144-BD0DFC6360C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561-42EC-8144-BD0DFC6360C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4-4F68-8DDF-88A5914185C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561-42EC-8144-BD0DFC6360C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154-4F68-8DDF-88A5914185C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561-42EC-8144-BD0DFC6360C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154-4F68-8DDF-88A5914185CF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154-4F68-8DDF-88A5914185CF}"/>
              </c:ext>
            </c:extLst>
          </c:dPt>
          <c:cat>
            <c:strRef>
              <c:f>List1!$A$2:$A$32</c:f>
              <c:strCache>
                <c:ptCount val="31"/>
                <c:pt idx="0">
                  <c:v>Kypr</c:v>
                </c:pt>
                <c:pt idx="1">
                  <c:v>Rakousko</c:v>
                </c:pt>
                <c:pt idx="2">
                  <c:v>Německo</c:v>
                </c:pt>
                <c:pt idx="3">
                  <c:v>Island</c:v>
                </c:pt>
                <c:pt idx="4">
                  <c:v>Lucembursko</c:v>
                </c:pt>
                <c:pt idx="5">
                  <c:v>Lichtenštejnsko</c:v>
                </c:pt>
                <c:pt idx="6">
                  <c:v>Francie</c:v>
                </c:pt>
                <c:pt idx="7">
                  <c:v>Řecko</c:v>
                </c:pt>
                <c:pt idx="8">
                  <c:v>Nizozemsko</c:v>
                </c:pt>
                <c:pt idx="9">
                  <c:v>Slovensko</c:v>
                </c:pt>
                <c:pt idx="10">
                  <c:v>Slovinsko</c:v>
                </c:pt>
                <c:pt idx="11">
                  <c:v>Irsko</c:v>
                </c:pt>
                <c:pt idx="12">
                  <c:v>Velká Británie</c:v>
                </c:pt>
                <c:pt idx="13">
                  <c:v>Lotyšsko</c:v>
                </c:pt>
                <c:pt idx="14">
                  <c:v>Itálie</c:v>
                </c:pt>
                <c:pt idx="15">
                  <c:v>Litva</c:v>
                </c:pt>
                <c:pt idx="16">
                  <c:v>Finsko</c:v>
                </c:pt>
                <c:pt idx="17">
                  <c:v>Malta</c:v>
                </c:pt>
                <c:pt idx="18">
                  <c:v>Portugalsko</c:v>
                </c:pt>
                <c:pt idx="19">
                  <c:v>Belgie</c:v>
                </c:pt>
                <c:pt idx="20">
                  <c:v>Estonsko</c:v>
                </c:pt>
                <c:pt idx="21">
                  <c:v>Dánsko</c:v>
                </c:pt>
                <c:pt idx="22">
                  <c:v>Česká republika</c:v>
                </c:pt>
                <c:pt idx="23">
                  <c:v>Norsko</c:v>
                </c:pt>
                <c:pt idx="24">
                  <c:v>Chorvatsko</c:v>
                </c:pt>
                <c:pt idx="25">
                  <c:v>Španělsko</c:v>
                </c:pt>
                <c:pt idx="26">
                  <c:v>Maďarsko</c:v>
                </c:pt>
                <c:pt idx="27">
                  <c:v>Bulharsko</c:v>
                </c:pt>
                <c:pt idx="28">
                  <c:v>Rumunsko</c:v>
                </c:pt>
                <c:pt idx="29">
                  <c:v>Polsko</c:v>
                </c:pt>
                <c:pt idx="30">
                  <c:v>Švédsko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5018.8906593994398</c:v>
                </c:pt>
                <c:pt idx="1">
                  <c:v>6928.6660561029557</c:v>
                </c:pt>
                <c:pt idx="2">
                  <c:v>3564.5163363500092</c:v>
                </c:pt>
                <c:pt idx="3">
                  <c:v>8204.9465306727743</c:v>
                </c:pt>
                <c:pt idx="4">
                  <c:v>2220.7031374778794</c:v>
                </c:pt>
                <c:pt idx="5">
                  <c:v>5824.9670942266494</c:v>
                </c:pt>
                <c:pt idx="6">
                  <c:v>1558.4783625768521</c:v>
                </c:pt>
                <c:pt idx="7">
                  <c:v>2629.6430538976069</c:v>
                </c:pt>
                <c:pt idx="8">
                  <c:v>4617.9352276608161</c:v>
                </c:pt>
                <c:pt idx="9">
                  <c:v>2548.5385973620123</c:v>
                </c:pt>
                <c:pt idx="10">
                  <c:v>1597.7204595152066</c:v>
                </c:pt>
                <c:pt idx="11">
                  <c:v>1365.5719476919855</c:v>
                </c:pt>
                <c:pt idx="12">
                  <c:v>1415.1967952095349</c:v>
                </c:pt>
                <c:pt idx="13">
                  <c:v>3643.0733746576329</c:v>
                </c:pt>
                <c:pt idx="14">
                  <c:v>1401.0901270605455</c:v>
                </c:pt>
                <c:pt idx="15">
                  <c:v>2524.1133964904498</c:v>
                </c:pt>
                <c:pt idx="16">
                  <c:v>1740.1071291797791</c:v>
                </c:pt>
                <c:pt idx="17">
                  <c:v>508.97458819505442</c:v>
                </c:pt>
                <c:pt idx="18">
                  <c:v>1508.1038497912132</c:v>
                </c:pt>
                <c:pt idx="19">
                  <c:v>1119.9971533807077</c:v>
                </c:pt>
                <c:pt idx="20">
                  <c:v>1952.6311987575398</c:v>
                </c:pt>
                <c:pt idx="21">
                  <c:v>2126.7566617428874</c:v>
                </c:pt>
                <c:pt idx="22">
                  <c:v>1008.5245483446278</c:v>
                </c:pt>
                <c:pt idx="23">
                  <c:v>1279.980922501388</c:v>
                </c:pt>
                <c:pt idx="24">
                  <c:v>497.36765262132019</c:v>
                </c:pt>
                <c:pt idx="25">
                  <c:v>471.70435167599237</c:v>
                </c:pt>
                <c:pt idx="26">
                  <c:v>245.96894465504261</c:v>
                </c:pt>
                <c:pt idx="27">
                  <c:v>329.46931316228682</c:v>
                </c:pt>
                <c:pt idx="28">
                  <c:v>231.28653672817788</c:v>
                </c:pt>
                <c:pt idx="29">
                  <c:v>389.81627602491989</c:v>
                </c:pt>
                <c:pt idx="30">
                  <c:v>180.14853224697458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03.04.2022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Kypr</c:v>
                </c:pt>
                <c:pt idx="1">
                  <c:v>Rakousko</c:v>
                </c:pt>
                <c:pt idx="2">
                  <c:v>Německo</c:v>
                </c:pt>
                <c:pt idx="3">
                  <c:v>Island</c:v>
                </c:pt>
                <c:pt idx="4">
                  <c:v>Lucembursko</c:v>
                </c:pt>
                <c:pt idx="5">
                  <c:v>Lichtenštejnsko</c:v>
                </c:pt>
                <c:pt idx="6">
                  <c:v>Francie</c:v>
                </c:pt>
                <c:pt idx="7">
                  <c:v>Řecko</c:v>
                </c:pt>
                <c:pt idx="8">
                  <c:v>Nizozemsko</c:v>
                </c:pt>
                <c:pt idx="9">
                  <c:v>Slovensko</c:v>
                </c:pt>
                <c:pt idx="10">
                  <c:v>Slovinsko</c:v>
                </c:pt>
                <c:pt idx="11">
                  <c:v>Irsko</c:v>
                </c:pt>
                <c:pt idx="12">
                  <c:v>Velká Británie</c:v>
                </c:pt>
                <c:pt idx="13">
                  <c:v>Lotyšsko</c:v>
                </c:pt>
                <c:pt idx="14">
                  <c:v>Itálie</c:v>
                </c:pt>
                <c:pt idx="15">
                  <c:v>Litva</c:v>
                </c:pt>
                <c:pt idx="16">
                  <c:v>Finsko</c:v>
                </c:pt>
                <c:pt idx="17">
                  <c:v>Malta</c:v>
                </c:pt>
                <c:pt idx="18">
                  <c:v>Portugalsko</c:v>
                </c:pt>
                <c:pt idx="19">
                  <c:v>Belgie</c:v>
                </c:pt>
                <c:pt idx="20">
                  <c:v>Estonsko</c:v>
                </c:pt>
                <c:pt idx="21">
                  <c:v>Dánsko</c:v>
                </c:pt>
                <c:pt idx="22">
                  <c:v>Česká republika</c:v>
                </c:pt>
                <c:pt idx="23">
                  <c:v>Norsko</c:v>
                </c:pt>
                <c:pt idx="24">
                  <c:v>Chorvatsko</c:v>
                </c:pt>
                <c:pt idx="25">
                  <c:v>Španělsko</c:v>
                </c:pt>
                <c:pt idx="26">
                  <c:v>Maďarsko</c:v>
                </c:pt>
                <c:pt idx="27">
                  <c:v>Bulharsko</c:v>
                </c:pt>
                <c:pt idx="28">
                  <c:v>Rumunsko</c:v>
                </c:pt>
                <c:pt idx="29">
                  <c:v>Polsko</c:v>
                </c:pt>
                <c:pt idx="30">
                  <c:v>Švédsko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6649.061660688847</c:v>
                </c:pt>
                <c:pt idx="1">
                  <c:v>4507.9442188035055</c:v>
                </c:pt>
                <c:pt idx="2">
                  <c:v>3413.792569000354</c:v>
                </c:pt>
                <c:pt idx="3">
                  <c:v>3027.4569251978669</c:v>
                </c:pt>
                <c:pt idx="4">
                  <c:v>2895.6665623183221</c:v>
                </c:pt>
                <c:pt idx="5">
                  <c:v>2833.7677755697214</c:v>
                </c:pt>
                <c:pt idx="6">
                  <c:v>2735.9745845141078</c:v>
                </c:pt>
                <c:pt idx="7">
                  <c:v>2678.1476811494822</c:v>
                </c:pt>
                <c:pt idx="8">
                  <c:v>2291.7595978994214</c:v>
                </c:pt>
                <c:pt idx="9">
                  <c:v>1806.4912833259405</c:v>
                </c:pt>
                <c:pt idx="10">
                  <c:v>1741.4322800987279</c:v>
                </c:pt>
                <c:pt idx="11">
                  <c:v>1702.2866627454457</c:v>
                </c:pt>
                <c:pt idx="12">
                  <c:v>1691.4506571957102</c:v>
                </c:pt>
                <c:pt idx="13">
                  <c:v>1651.0149789665431</c:v>
                </c:pt>
                <c:pt idx="14">
                  <c:v>1649.9789542474191</c:v>
                </c:pt>
                <c:pt idx="15">
                  <c:v>1605.5674656149229</c:v>
                </c:pt>
                <c:pt idx="16">
                  <c:v>1579.8984017496271</c:v>
                </c:pt>
                <c:pt idx="17">
                  <c:v>1376.1164791940362</c:v>
                </c:pt>
                <c:pt idx="18">
                  <c:v>1316.6880165704649</c:v>
                </c:pt>
                <c:pt idx="19">
                  <c:v>1285.8821569042668</c:v>
                </c:pt>
                <c:pt idx="20">
                  <c:v>1208.5244579285104</c:v>
                </c:pt>
                <c:pt idx="21">
                  <c:v>937.75068640094059</c:v>
                </c:pt>
                <c:pt idx="22">
                  <c:v>856.81244301094284</c:v>
                </c:pt>
                <c:pt idx="23">
                  <c:v>488.227469362357</c:v>
                </c:pt>
                <c:pt idx="24">
                  <c:v>461.24295093964878</c:v>
                </c:pt>
                <c:pt idx="25">
                  <c:v>332.13039955917077</c:v>
                </c:pt>
                <c:pt idx="26">
                  <c:v>293.82182922692465</c:v>
                </c:pt>
                <c:pt idx="27">
                  <c:v>240.79757381231798</c:v>
                </c:pt>
                <c:pt idx="28">
                  <c:v>215.06207460582991</c:v>
                </c:pt>
                <c:pt idx="29">
                  <c:v>202.07787853029038</c:v>
                </c:pt>
                <c:pt idx="30">
                  <c:v>116.14521065855737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138-4612-AF06-5399DE4C0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2064"/>
        <c:axId val="354362456"/>
      </c:barChart>
      <c:catAx>
        <c:axId val="35436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456"/>
        <c:crosses val="autoZero"/>
        <c:auto val="1"/>
        <c:lblAlgn val="ctr"/>
        <c:lblOffset val="100"/>
        <c:noMultiLvlLbl val="0"/>
      </c:catAx>
      <c:valAx>
        <c:axId val="354362456"/>
        <c:scaling>
          <c:orientation val="minMax"/>
          <c:min val="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F9A-47BA-ACF0-8C3946271496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8C7-4F71-B6A6-584BFB277F2C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DBA-4548-9ED7-7A1AACB2C2AF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DBA-4548-9ED7-7A1AACB2C2AF}"/>
              </c:ext>
            </c:extLst>
          </c:dPt>
          <c:cat>
            <c:strRef>
              <c:f>List1!$A$2:$A$31</c:f>
              <c:strCache>
                <c:ptCount val="30"/>
                <c:pt idx="0">
                  <c:v>Bulharsko</c:v>
                </c:pt>
                <c:pt idx="1">
                  <c:v>Maďarsko</c:v>
                </c:pt>
                <c:pt idx="2">
                  <c:v>Rumunsko</c:v>
                </c:pt>
                <c:pt idx="3">
                  <c:v>Polsko</c:v>
                </c:pt>
                <c:pt idx="4">
                  <c:v>Chorvatsko</c:v>
                </c:pt>
                <c:pt idx="5">
                  <c:v>Itálie</c:v>
                </c:pt>
                <c:pt idx="6">
                  <c:v>Česká republika</c:v>
                </c:pt>
                <c:pt idx="7">
                  <c:v>Řecko</c:v>
                </c:pt>
                <c:pt idx="8">
                  <c:v>Španělsko</c:v>
                </c:pt>
                <c:pt idx="9">
                  <c:v>Slovensko</c:v>
                </c:pt>
                <c:pt idx="10">
                  <c:v>Malta</c:v>
                </c:pt>
                <c:pt idx="11">
                  <c:v>Belgie</c:v>
                </c:pt>
                <c:pt idx="12">
                  <c:v>Lotyšsko</c:v>
                </c:pt>
                <c:pt idx="13">
                  <c:v>Slovinsko</c:v>
                </c:pt>
                <c:pt idx="14">
                  <c:v>Švédsko</c:v>
                </c:pt>
                <c:pt idx="15">
                  <c:v>Litva</c:v>
                </c:pt>
                <c:pt idx="16">
                  <c:v>Francie</c:v>
                </c:pt>
                <c:pt idx="17">
                  <c:v>Portugalsko</c:v>
                </c:pt>
                <c:pt idx="18">
                  <c:v>Německo</c:v>
                </c:pt>
                <c:pt idx="19">
                  <c:v>Lichtenštejnsko</c:v>
                </c:pt>
                <c:pt idx="20">
                  <c:v>Irsko</c:v>
                </c:pt>
                <c:pt idx="21">
                  <c:v>Lucembursko</c:v>
                </c:pt>
                <c:pt idx="22">
                  <c:v>Estonsko</c:v>
                </c:pt>
                <c:pt idx="23">
                  <c:v>Rakousko</c:v>
                </c:pt>
                <c:pt idx="24">
                  <c:v>Finsko</c:v>
                </c:pt>
                <c:pt idx="25">
                  <c:v>Nizozemsko</c:v>
                </c:pt>
                <c:pt idx="26">
                  <c:v>Kypr</c:v>
                </c:pt>
                <c:pt idx="27">
                  <c:v>Dánsko</c:v>
                </c:pt>
                <c:pt idx="28">
                  <c:v>Norsko</c:v>
                </c:pt>
                <c:pt idx="29">
                  <c:v>Island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3.2061821048302734E-2</c:v>
                </c:pt>
                <c:pt idx="1">
                  <c:v>2.3878875394493182E-2</c:v>
                </c:pt>
                <c:pt idx="2">
                  <c:v>2.1911782338929483E-2</c:v>
                </c:pt>
                <c:pt idx="3">
                  <c:v>1.9356710013336709E-2</c:v>
                </c:pt>
                <c:pt idx="4">
                  <c:v>1.4147705271405421E-2</c:v>
                </c:pt>
                <c:pt idx="5">
                  <c:v>1.0762898500351782E-2</c:v>
                </c:pt>
                <c:pt idx="6">
                  <c:v>1.0367756457616615E-2</c:v>
                </c:pt>
                <c:pt idx="7">
                  <c:v>8.9952820246761451E-3</c:v>
                </c:pt>
                <c:pt idx="8">
                  <c:v>8.8391374431059187E-3</c:v>
                </c:pt>
                <c:pt idx="9">
                  <c:v>8.7632778986885731E-3</c:v>
                </c:pt>
                <c:pt idx="10">
                  <c:v>7.8560660841003518E-3</c:v>
                </c:pt>
                <c:pt idx="11">
                  <c:v>7.8448901243109784E-3</c:v>
                </c:pt>
                <c:pt idx="12">
                  <c:v>7.7380092008792175E-3</c:v>
                </c:pt>
                <c:pt idx="13">
                  <c:v>7.6177754249025847E-3</c:v>
                </c:pt>
                <c:pt idx="14">
                  <c:v>7.3789489706701534E-3</c:v>
                </c:pt>
                <c:pt idx="15">
                  <c:v>6.6567126125875314E-3</c:v>
                </c:pt>
                <c:pt idx="16">
                  <c:v>6.0249577257477441E-3</c:v>
                </c:pt>
                <c:pt idx="17">
                  <c:v>6.0041547086054498E-3</c:v>
                </c:pt>
                <c:pt idx="18">
                  <c:v>5.9863911442492113E-3</c:v>
                </c:pt>
                <c:pt idx="19">
                  <c:v>4.9276067648132372E-3</c:v>
                </c:pt>
                <c:pt idx="20">
                  <c:v>4.5998952042737131E-3</c:v>
                </c:pt>
                <c:pt idx="21">
                  <c:v>4.544014920908627E-3</c:v>
                </c:pt>
                <c:pt idx="22">
                  <c:v>4.2953242170269074E-3</c:v>
                </c:pt>
                <c:pt idx="23">
                  <c:v>4.053129081373107E-3</c:v>
                </c:pt>
                <c:pt idx="24">
                  <c:v>3.5964623366173802E-3</c:v>
                </c:pt>
                <c:pt idx="25">
                  <c:v>2.7828552451315837E-3</c:v>
                </c:pt>
                <c:pt idx="26">
                  <c:v>2.4219824611911582E-3</c:v>
                </c:pt>
                <c:pt idx="27">
                  <c:v>1.896088406255532E-3</c:v>
                </c:pt>
                <c:pt idx="28">
                  <c:v>1.8864998385461813E-3</c:v>
                </c:pt>
                <c:pt idx="29">
                  <c:v>5.5534478113367309E-4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590432"/>
        <c:axId val="401589256"/>
      </c:barChart>
      <c:catAx>
        <c:axId val="40159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89256"/>
        <c:crosses val="autoZero"/>
        <c:auto val="1"/>
        <c:lblAlgn val="ctr"/>
        <c:lblOffset val="100"/>
        <c:noMultiLvlLbl val="0"/>
      </c:catAx>
      <c:valAx>
        <c:axId val="401589256"/>
        <c:scaling>
          <c:orientation val="minMax"/>
        </c:scaling>
        <c:delete val="0"/>
        <c:axPos val="l"/>
        <c:numFmt formatCode="0.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159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Irsko</c:v>
                </c:pt>
                <c:pt idx="1">
                  <c:v>Francie</c:v>
                </c:pt>
                <c:pt idx="2">
                  <c:v>Portugalsko</c:v>
                </c:pt>
                <c:pt idx="3">
                  <c:v>Malta</c:v>
                </c:pt>
                <c:pt idx="4">
                  <c:v>Island</c:v>
                </c:pt>
                <c:pt idx="5">
                  <c:v>Dánsko</c:v>
                </c:pt>
                <c:pt idx="6">
                  <c:v>Norsko</c:v>
                </c:pt>
                <c:pt idx="7">
                  <c:v>Německo</c:v>
                </c:pt>
                <c:pt idx="8">
                  <c:v>Belgie</c:v>
                </c:pt>
                <c:pt idx="9">
                  <c:v>Finsko</c:v>
                </c:pt>
                <c:pt idx="10">
                  <c:v>Švédsko</c:v>
                </c:pt>
                <c:pt idx="11">
                  <c:v>Kypr</c:v>
                </c:pt>
                <c:pt idx="12">
                  <c:v>Itálie</c:v>
                </c:pt>
                <c:pt idx="13">
                  <c:v>Španělsko</c:v>
                </c:pt>
                <c:pt idx="14">
                  <c:v>Rakousko</c:v>
                </c:pt>
                <c:pt idx="15">
                  <c:v>Lucembursko</c:v>
                </c:pt>
                <c:pt idx="16">
                  <c:v>Nizozemsko</c:v>
                </c:pt>
                <c:pt idx="17">
                  <c:v>Řecko</c:v>
                </c:pt>
                <c:pt idx="18">
                  <c:v>Litva</c:v>
                </c:pt>
                <c:pt idx="19">
                  <c:v>Lichtenštejnsko</c:v>
                </c:pt>
                <c:pt idx="20">
                  <c:v>Lotyšsko</c:v>
                </c:pt>
                <c:pt idx="21">
                  <c:v>Česká republika</c:v>
                </c:pt>
                <c:pt idx="22">
                  <c:v>Estonsko</c:v>
                </c:pt>
                <c:pt idx="23">
                  <c:v>Maďarsko</c:v>
                </c:pt>
                <c:pt idx="24">
                  <c:v>Slovinsko</c:v>
                </c:pt>
                <c:pt idx="25">
                  <c:v>Polsko</c:v>
                </c:pt>
                <c:pt idx="26">
                  <c:v>Chorvatsko</c:v>
                </c:pt>
                <c:pt idx="27">
                  <c:v>Slovensko</c:v>
                </c:pt>
                <c:pt idx="28">
                  <c:v>Rumunsko</c:v>
                </c:pt>
                <c:pt idx="29">
                  <c:v>Bulharsko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0.94699999999999995</c:v>
                </c:pt>
                <c:pt idx="1">
                  <c:v>0.94599999999999995</c:v>
                </c:pt>
                <c:pt idx="2">
                  <c:v>0.94399999999999995</c:v>
                </c:pt>
                <c:pt idx="3">
                  <c:v>0.94</c:v>
                </c:pt>
                <c:pt idx="4">
                  <c:v>0.92400000000000004</c:v>
                </c:pt>
                <c:pt idx="5">
                  <c:v>0.92300000000000004</c:v>
                </c:pt>
                <c:pt idx="6">
                  <c:v>0.91800000000000004</c:v>
                </c:pt>
                <c:pt idx="7">
                  <c:v>0.90900000000000003</c:v>
                </c:pt>
                <c:pt idx="8">
                  <c:v>0.89</c:v>
                </c:pt>
                <c:pt idx="9">
                  <c:v>0.88700000000000001</c:v>
                </c:pt>
                <c:pt idx="10">
                  <c:v>0.873</c:v>
                </c:pt>
                <c:pt idx="11">
                  <c:v>0.86899999999999999</c:v>
                </c:pt>
                <c:pt idx="12">
                  <c:v>0.86799999999999999</c:v>
                </c:pt>
                <c:pt idx="13">
                  <c:v>0.86199999999999999</c:v>
                </c:pt>
                <c:pt idx="14">
                  <c:v>0.83299999999999996</c:v>
                </c:pt>
                <c:pt idx="15">
                  <c:v>0.83099999999999996</c:v>
                </c:pt>
                <c:pt idx="16">
                  <c:v>0.82699999999999996</c:v>
                </c:pt>
                <c:pt idx="17">
                  <c:v>0.81799999999999995</c:v>
                </c:pt>
                <c:pt idx="18">
                  <c:v>0.79100000000000004</c:v>
                </c:pt>
                <c:pt idx="19">
                  <c:v>0.77700000000000002</c:v>
                </c:pt>
                <c:pt idx="20">
                  <c:v>0.77100000000000002</c:v>
                </c:pt>
                <c:pt idx="21">
                  <c:v>0.74299999999999999</c:v>
                </c:pt>
                <c:pt idx="22">
                  <c:v>0.73099999999999998</c:v>
                </c:pt>
                <c:pt idx="23">
                  <c:v>0.71</c:v>
                </c:pt>
                <c:pt idx="24">
                  <c:v>0.67700000000000005</c:v>
                </c:pt>
                <c:pt idx="25">
                  <c:v>0.66200000000000003</c:v>
                </c:pt>
                <c:pt idx="26">
                  <c:v>0.65600000000000003</c:v>
                </c:pt>
                <c:pt idx="27">
                  <c:v>0.59899999999999998</c:v>
                </c:pt>
                <c:pt idx="28">
                  <c:v>0.5</c:v>
                </c:pt>
                <c:pt idx="29">
                  <c:v>0.35199999999999998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93128"/>
        <c:axId val="359286856"/>
      </c:barChart>
      <c:catAx>
        <c:axId val="359293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856"/>
        <c:crosses val="autoZero"/>
        <c:auto val="1"/>
        <c:lblAlgn val="ctr"/>
        <c:lblOffset val="100"/>
        <c:noMultiLvlLbl val="0"/>
      </c:catAx>
      <c:valAx>
        <c:axId val="359286856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4.725794487389709E-2"/>
          <c:w val="0.91393290618325784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smrtnost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7-4F71-B6A6-584BFB277F2C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7-4F71-B6A6-584BFB277F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C7-4F71-B6A6-584BFB277F2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8C7-4F71-B6A6-584BFB277F2C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8C7-4F71-B6A6-584BFB277F2C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8C7-4F71-B6A6-584BFB277F2C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8C7-4F71-B6A6-584BFB277F2C}"/>
              </c:ext>
            </c:extLst>
          </c:dPt>
          <c:cat>
            <c:strRef>
              <c:f>List1!$A$2:$A$31</c:f>
              <c:strCache>
                <c:ptCount val="30"/>
                <c:pt idx="0">
                  <c:v>Francie</c:v>
                </c:pt>
                <c:pt idx="1">
                  <c:v>Island</c:v>
                </c:pt>
                <c:pt idx="2">
                  <c:v>Malta</c:v>
                </c:pt>
                <c:pt idx="3">
                  <c:v>Dánsko</c:v>
                </c:pt>
                <c:pt idx="4">
                  <c:v>Irsko</c:v>
                </c:pt>
                <c:pt idx="5">
                  <c:v>Belgie</c:v>
                </c:pt>
                <c:pt idx="6">
                  <c:v>Itálie</c:v>
                </c:pt>
                <c:pt idx="7">
                  <c:v>Portugalsko</c:v>
                </c:pt>
                <c:pt idx="8">
                  <c:v>Německo</c:v>
                </c:pt>
                <c:pt idx="9">
                  <c:v>Norsko</c:v>
                </c:pt>
                <c:pt idx="10">
                  <c:v>Rakousko</c:v>
                </c:pt>
                <c:pt idx="11">
                  <c:v>Lucembursko</c:v>
                </c:pt>
                <c:pt idx="12">
                  <c:v>Nizozemsko</c:v>
                </c:pt>
                <c:pt idx="13">
                  <c:v>Finsko</c:v>
                </c:pt>
                <c:pt idx="14">
                  <c:v>Švédsko</c:v>
                </c:pt>
                <c:pt idx="15">
                  <c:v>Řecko</c:v>
                </c:pt>
                <c:pt idx="16">
                  <c:v>Kypr</c:v>
                </c:pt>
                <c:pt idx="17">
                  <c:v>Španělsko</c:v>
                </c:pt>
                <c:pt idx="18">
                  <c:v>Lichtenštejnsko</c:v>
                </c:pt>
                <c:pt idx="19">
                  <c:v>Maďarsko</c:v>
                </c:pt>
                <c:pt idx="20">
                  <c:v>Česká republika</c:v>
                </c:pt>
                <c:pt idx="21">
                  <c:v>Estonsko</c:v>
                </c:pt>
                <c:pt idx="22">
                  <c:v>Litva</c:v>
                </c:pt>
                <c:pt idx="23">
                  <c:v>Polsko</c:v>
                </c:pt>
                <c:pt idx="24">
                  <c:v>Slovinsko</c:v>
                </c:pt>
                <c:pt idx="25">
                  <c:v>Slovensko</c:v>
                </c:pt>
                <c:pt idx="26">
                  <c:v>Lotyšsko</c:v>
                </c:pt>
                <c:pt idx="27">
                  <c:v>Chorvatsko</c:v>
                </c:pt>
                <c:pt idx="28">
                  <c:v>Bulharsko</c:v>
                </c:pt>
                <c:pt idx="29">
                  <c:v>Rumunsko</c:v>
                </c:pt>
              </c:strCache>
            </c:strRef>
          </c:cat>
          <c:val>
            <c:numRef>
              <c:f>List1!$B$2:$B$31</c:f>
              <c:numCache>
                <c:formatCode>0.0%</c:formatCode>
                <c:ptCount val="30"/>
                <c:pt idx="0">
                  <c:v>0.88200000000000001</c:v>
                </c:pt>
                <c:pt idx="1">
                  <c:v>0.86</c:v>
                </c:pt>
                <c:pt idx="2">
                  <c:v>0.79700000000000004</c:v>
                </c:pt>
                <c:pt idx="3">
                  <c:v>0.77400000000000002</c:v>
                </c:pt>
                <c:pt idx="4">
                  <c:v>0.75900000000000001</c:v>
                </c:pt>
                <c:pt idx="5">
                  <c:v>0.75</c:v>
                </c:pt>
                <c:pt idx="6">
                  <c:v>0.745</c:v>
                </c:pt>
                <c:pt idx="7">
                  <c:v>0.73699999999999999</c:v>
                </c:pt>
                <c:pt idx="8">
                  <c:v>0.70299999999999996</c:v>
                </c:pt>
                <c:pt idx="9">
                  <c:v>0.68600000000000005</c:v>
                </c:pt>
                <c:pt idx="10">
                  <c:v>0.67600000000000005</c:v>
                </c:pt>
                <c:pt idx="11">
                  <c:v>0.67100000000000004</c:v>
                </c:pt>
                <c:pt idx="12">
                  <c:v>0.65400000000000003</c:v>
                </c:pt>
                <c:pt idx="13">
                  <c:v>0.64200000000000002</c:v>
                </c:pt>
                <c:pt idx="14">
                  <c:v>0.63900000000000001</c:v>
                </c:pt>
                <c:pt idx="15">
                  <c:v>0.63800000000000001</c:v>
                </c:pt>
                <c:pt idx="16">
                  <c:v>0.63</c:v>
                </c:pt>
                <c:pt idx="17">
                  <c:v>0.629</c:v>
                </c:pt>
                <c:pt idx="18">
                  <c:v>0.56200000000000006</c:v>
                </c:pt>
                <c:pt idx="19">
                  <c:v>0.46700000000000003</c:v>
                </c:pt>
                <c:pt idx="20">
                  <c:v>0.46600000000000003</c:v>
                </c:pt>
                <c:pt idx="21">
                  <c:v>0.41199999999999998</c:v>
                </c:pt>
                <c:pt idx="22">
                  <c:v>0.38300000000000001</c:v>
                </c:pt>
                <c:pt idx="23">
                  <c:v>0.372</c:v>
                </c:pt>
                <c:pt idx="24">
                  <c:v>0.36899999999999999</c:v>
                </c:pt>
                <c:pt idx="25">
                  <c:v>0.36799999999999999</c:v>
                </c:pt>
                <c:pt idx="26">
                  <c:v>0.33300000000000002</c:v>
                </c:pt>
                <c:pt idx="27">
                  <c:v>0.26200000000000001</c:v>
                </c:pt>
                <c:pt idx="28">
                  <c:v>0.125</c:v>
                </c:pt>
                <c:pt idx="29">
                  <c:v>0.108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289600"/>
        <c:axId val="359286464"/>
      </c:barChart>
      <c:catAx>
        <c:axId val="35928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6464"/>
        <c:crosses val="autoZero"/>
        <c:auto val="1"/>
        <c:lblAlgn val="ctr"/>
        <c:lblOffset val="100"/>
        <c:noMultiLvlLbl val="0"/>
      </c:catAx>
      <c:valAx>
        <c:axId val="35928646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147262593113503E-2"/>
          <c:y val="4.8800639884654412E-2"/>
          <c:w val="0.86121607542845235"/>
          <c:h val="0.82460070750847803"/>
        </c:manualLayout>
      </c:layout>
      <c:scatterChart>
        <c:scatterStyle val="lineMarker"/>
        <c:varyColors val="0"/>
        <c:ser>
          <c:idx val="0"/>
          <c:order val="0"/>
          <c:tx>
            <c:strRef>
              <c:f>List1!$C$3</c:f>
              <c:strCache>
                <c:ptCount val="1"/>
                <c:pt idx="0">
                  <c:v>BE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565258394820952E-3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</c:f>
              <c:numCache>
                <c:formatCode>0.0%</c:formatCode>
                <c:ptCount val="1"/>
                <c:pt idx="0">
                  <c:v>0.75</c:v>
                </c:pt>
              </c:numCache>
            </c:numRef>
          </c:xVal>
          <c:yVal>
            <c:numRef>
              <c:f>List1!$A$3</c:f>
              <c:numCache>
                <c:formatCode>0.0%</c:formatCode>
                <c:ptCount val="1"/>
                <c:pt idx="0">
                  <c:v>0.89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2-44FB-8F7B-9BC1EF59F5D8}"/>
            </c:ext>
          </c:extLst>
        </c:ser>
        <c:ser>
          <c:idx val="1"/>
          <c:order val="1"/>
          <c:tx>
            <c:strRef>
              <c:f>List1!$C$2</c:f>
              <c:strCache>
                <c:ptCount val="1"/>
                <c:pt idx="0">
                  <c:v>AT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1688510738611633E-3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</c:f>
              <c:numCache>
                <c:formatCode>0.0%</c:formatCode>
                <c:ptCount val="1"/>
                <c:pt idx="0">
                  <c:v>0.67600000000000005</c:v>
                </c:pt>
              </c:numCache>
            </c:numRef>
          </c:xVal>
          <c:yVal>
            <c:numRef>
              <c:f>List1!$A$2</c:f>
              <c:numCache>
                <c:formatCode>0.0%</c:formatCode>
                <c:ptCount val="1"/>
                <c:pt idx="0">
                  <c:v>0.83299999999999996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2-44FB-8F7B-9BC1EF59F5D8}"/>
            </c:ext>
          </c:extLst>
        </c:ser>
        <c:ser>
          <c:idx val="2"/>
          <c:order val="2"/>
          <c:tx>
            <c:strRef>
              <c:f>List1!$C$4</c:f>
              <c:strCache>
                <c:ptCount val="1"/>
                <c:pt idx="0">
                  <c:v>BG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47606396832839E-2"/>
                  <c:y val="2.3331863609640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List1!$B$4</c:f>
              <c:numCache>
                <c:formatCode>0.0%</c:formatCode>
                <c:ptCount val="1"/>
                <c:pt idx="0">
                  <c:v>0.125</c:v>
                </c:pt>
              </c:numCache>
            </c:numRef>
          </c:xVal>
          <c:yVal>
            <c:numRef>
              <c:f>List1!$A$4</c:f>
              <c:numCache>
                <c:formatCode>0.0%</c:formatCode>
                <c:ptCount val="1"/>
                <c:pt idx="0">
                  <c:v>0.35199999999999998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149-402E-9150-02BFAEF7D23C}"/>
            </c:ext>
          </c:extLst>
        </c:ser>
        <c:ser>
          <c:idx val="3"/>
          <c:order val="3"/>
          <c:tx>
            <c:strRef>
              <c:f>List1!$C$5</c:f>
              <c:strCache>
                <c:ptCount val="1"/>
                <c:pt idx="0">
                  <c:v>HR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127526924636813E-2"/>
                  <c:y val="4.666372721928277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List1!$B$5</c:f>
              <c:numCache>
                <c:formatCode>0.0%</c:formatCode>
                <c:ptCount val="1"/>
                <c:pt idx="0">
                  <c:v>0.26200000000000001</c:v>
                </c:pt>
              </c:numCache>
            </c:numRef>
          </c:xVal>
          <c:yVal>
            <c:numRef>
              <c:f>List1!$A$5</c:f>
              <c:numCache>
                <c:formatCode>0.0%</c:formatCode>
                <c:ptCount val="1"/>
                <c:pt idx="0">
                  <c:v>0.65600000000000003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49-402E-9150-02BFAEF7D23C}"/>
            </c:ext>
          </c:extLst>
        </c:ser>
        <c:ser>
          <c:idx val="4"/>
          <c:order val="4"/>
          <c:tx>
            <c:strRef>
              <c:f>List1!$C$6</c:f>
              <c:strCache>
                <c:ptCount val="1"/>
                <c:pt idx="0">
                  <c:v>CY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5096810823816598E-2"/>
                  <c:y val="-1.8665490887713111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List1!$B$6</c:f>
              <c:numCache>
                <c:formatCode>0.0%</c:formatCode>
                <c:ptCount val="1"/>
                <c:pt idx="0">
                  <c:v>0.63</c:v>
                </c:pt>
              </c:numCache>
            </c:numRef>
          </c:xVal>
          <c:yVal>
            <c:numRef>
              <c:f>List1!$A$6</c:f>
              <c:numCache>
                <c:formatCode>0.0%</c:formatCode>
                <c:ptCount val="1"/>
                <c:pt idx="0">
                  <c:v>0.86899999999999999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149-402E-9150-02BFAEF7D23C}"/>
            </c:ext>
          </c:extLst>
        </c:ser>
        <c:ser>
          <c:idx val="5"/>
          <c:order val="5"/>
          <c:tx>
            <c:strRef>
              <c:f>List1!$C$7</c:f>
              <c:strCache>
                <c:ptCount val="1"/>
                <c:pt idx="0">
                  <c:v>CZ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6381313554199394E-3"/>
                  <c:y val="-1.1665931804820694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List1!$B$7</c:f>
              <c:numCache>
                <c:formatCode>0.0%</c:formatCode>
                <c:ptCount val="1"/>
                <c:pt idx="0">
                  <c:v>0.46600000000000003</c:v>
                </c:pt>
              </c:numCache>
            </c:numRef>
          </c:xVal>
          <c:yVal>
            <c:numRef>
              <c:f>List1!$A$7</c:f>
              <c:numCache>
                <c:formatCode>0.0%</c:formatCode>
                <c:ptCount val="1"/>
                <c:pt idx="0">
                  <c:v>0.74299999999999999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149-402E-9150-02BFAEF7D23C}"/>
            </c:ext>
          </c:extLst>
        </c:ser>
        <c:ser>
          <c:idx val="6"/>
          <c:order val="6"/>
          <c:tx>
            <c:strRef>
              <c:f>List1!$C$8</c:f>
              <c:strCache>
                <c:ptCount val="1"/>
                <c:pt idx="0">
                  <c:v>DK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023962857688971E-3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List1!$B$8</c:f>
              <c:numCache>
                <c:formatCode>0.0%</c:formatCode>
                <c:ptCount val="1"/>
                <c:pt idx="0">
                  <c:v>0.77400000000000002</c:v>
                </c:pt>
              </c:numCache>
            </c:numRef>
          </c:xVal>
          <c:yVal>
            <c:numRef>
              <c:f>List1!$A$8</c:f>
              <c:numCache>
                <c:formatCode>0.0%</c:formatCode>
                <c:ptCount val="1"/>
                <c:pt idx="0">
                  <c:v>0.92300000000000004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149-402E-9150-02BFAEF7D23C}"/>
            </c:ext>
          </c:extLst>
        </c:ser>
        <c:ser>
          <c:idx val="7"/>
          <c:order val="7"/>
          <c:tx>
            <c:strRef>
              <c:f>List1!$C$9</c:f>
              <c:strCache>
                <c:ptCount val="1"/>
                <c:pt idx="0">
                  <c:v>EE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196545869262337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List1!$B$9</c:f>
              <c:numCache>
                <c:formatCode>0.0%</c:formatCode>
                <c:ptCount val="1"/>
                <c:pt idx="0">
                  <c:v>0.41199999999999998</c:v>
                </c:pt>
              </c:numCache>
            </c:numRef>
          </c:xVal>
          <c:yVal>
            <c:numRef>
              <c:f>List1!$A$9</c:f>
              <c:numCache>
                <c:formatCode>0.0%</c:formatCode>
                <c:ptCount val="1"/>
                <c:pt idx="0">
                  <c:v>0.73099999999999998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149-402E-9150-02BFAEF7D23C}"/>
            </c:ext>
          </c:extLst>
        </c:ser>
        <c:ser>
          <c:idx val="8"/>
          <c:order val="8"/>
          <c:tx>
            <c:strRef>
              <c:f>List1!$C$10</c:f>
              <c:strCache>
                <c:ptCount val="1"/>
                <c:pt idx="0">
                  <c:v>FI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4758208085816809E-2"/>
                  <c:y val="-4.666372721928277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List1!$B$10</c:f>
              <c:numCache>
                <c:formatCode>0.0%</c:formatCode>
                <c:ptCount val="1"/>
                <c:pt idx="0">
                  <c:v>0.64200000000000002</c:v>
                </c:pt>
              </c:numCache>
            </c:numRef>
          </c:xVal>
          <c:yVal>
            <c:numRef>
              <c:f>List1!$A$10</c:f>
              <c:numCache>
                <c:formatCode>0.0%</c:formatCode>
                <c:ptCount val="1"/>
                <c:pt idx="0">
                  <c:v>0.88700000000000001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149-402E-9150-02BFAEF7D23C}"/>
            </c:ext>
          </c:extLst>
        </c:ser>
        <c:ser>
          <c:idx val="9"/>
          <c:order val="9"/>
          <c:tx>
            <c:strRef>
              <c:f>List1!$C$11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051377057258783E-3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List1!$B$11</c:f>
              <c:numCache>
                <c:formatCode>0.0%</c:formatCode>
                <c:ptCount val="1"/>
                <c:pt idx="0">
                  <c:v>0.88200000000000001</c:v>
                </c:pt>
              </c:numCache>
            </c:numRef>
          </c:xVal>
          <c:yVal>
            <c:numRef>
              <c:f>List1!$A$11</c:f>
              <c:numCache>
                <c:formatCode>0.0%</c:formatCode>
                <c:ptCount val="1"/>
                <c:pt idx="0">
                  <c:v>0.94599999999999995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149-402E-9150-02BFAEF7D23C}"/>
            </c:ext>
          </c:extLst>
        </c:ser>
        <c:ser>
          <c:idx val="10"/>
          <c:order val="10"/>
          <c:tx>
            <c:strRef>
              <c:f>List1!$C$12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0779589409237369E-2"/>
                  <c:y val="2.9982363315696433E-3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List1!$B$12</c:f>
              <c:numCache>
                <c:formatCode>0.0%</c:formatCode>
                <c:ptCount val="1"/>
                <c:pt idx="0">
                  <c:v>0.70299999999999996</c:v>
                </c:pt>
              </c:numCache>
            </c:numRef>
          </c:xVal>
          <c:yVal>
            <c:numRef>
              <c:f>List1!$A$12</c:f>
              <c:numCache>
                <c:formatCode>0.0%</c:formatCode>
                <c:ptCount val="1"/>
                <c:pt idx="0">
                  <c:v>0.90900000000000003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9149-402E-9150-02BFAEF7D23C}"/>
            </c:ext>
          </c:extLst>
        </c:ser>
        <c:ser>
          <c:idx val="11"/>
          <c:order val="11"/>
          <c:tx>
            <c:strRef>
              <c:f>List1!$C$13</c:f>
              <c:strCache>
                <c:ptCount val="1"/>
                <c:pt idx="0">
                  <c:v>EL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3195552404790468E-2"/>
                  <c:y val="4.666372721928277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List1!$B$13</c:f>
              <c:numCache>
                <c:formatCode>0.0%</c:formatCode>
                <c:ptCount val="1"/>
                <c:pt idx="0">
                  <c:v>0.63800000000000001</c:v>
                </c:pt>
              </c:numCache>
            </c:numRef>
          </c:xVal>
          <c:yVal>
            <c:numRef>
              <c:f>List1!$A$13</c:f>
              <c:numCache>
                <c:formatCode>0.0%</c:formatCode>
                <c:ptCount val="1"/>
                <c:pt idx="0">
                  <c:v>0.81799999999999995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149-402E-9150-02BFAEF7D23C}"/>
            </c:ext>
          </c:extLst>
        </c:ser>
        <c:ser>
          <c:idx val="12"/>
          <c:order val="12"/>
          <c:tx>
            <c:strRef>
              <c:f>List1!$C$14</c:f>
              <c:strCache>
                <c:ptCount val="1"/>
                <c:pt idx="0">
                  <c:v>HU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387377081463958E-2"/>
                  <c:y val="-4.2774589148638603E-17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List1!$B$14</c:f>
              <c:numCache>
                <c:formatCode>0.0%</c:formatCode>
                <c:ptCount val="1"/>
                <c:pt idx="0">
                  <c:v>0.46700000000000003</c:v>
                </c:pt>
              </c:numCache>
            </c:numRef>
          </c:xVal>
          <c:yVal>
            <c:numRef>
              <c:f>List1!$A$14</c:f>
              <c:numCache>
                <c:formatCode>0.0%</c:formatCode>
                <c:ptCount val="1"/>
                <c:pt idx="0">
                  <c:v>0.71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9149-402E-9150-02BFAEF7D23C}"/>
            </c:ext>
          </c:extLst>
        </c:ser>
        <c:ser>
          <c:idx val="13"/>
          <c:order val="13"/>
          <c:tx>
            <c:strRef>
              <c:f>List1!$C$15</c:f>
              <c:strCache>
                <c:ptCount val="1"/>
                <c:pt idx="0">
                  <c:v>IS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863250904636667E-3"/>
                  <c:y val="0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List1!$B$15</c:f>
              <c:numCache>
                <c:formatCode>0.0%</c:formatCode>
                <c:ptCount val="1"/>
                <c:pt idx="0">
                  <c:v>0.86</c:v>
                </c:pt>
              </c:numCache>
            </c:numRef>
          </c:xVal>
          <c:yVal>
            <c:numRef>
              <c:f>List1!$A$15</c:f>
              <c:numCache>
                <c:formatCode>0.0%</c:formatCode>
                <c:ptCount val="1"/>
                <c:pt idx="0">
                  <c:v>0.92400000000000004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149-402E-9150-02BFAEF7D23C}"/>
            </c:ext>
          </c:extLst>
        </c:ser>
        <c:ser>
          <c:idx val="14"/>
          <c:order val="14"/>
          <c:tx>
            <c:strRef>
              <c:f>List1!$C$16</c:f>
              <c:strCache>
                <c:ptCount val="1"/>
                <c:pt idx="0">
                  <c:v>IE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255382592350299E-2"/>
                  <c:y val="-2.333186360964138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List1!$B$16</c:f>
              <c:numCache>
                <c:formatCode>0.0%</c:formatCode>
                <c:ptCount val="1"/>
                <c:pt idx="0">
                  <c:v>0.75900000000000001</c:v>
                </c:pt>
              </c:numCache>
            </c:numRef>
          </c:xVal>
          <c:yVal>
            <c:numRef>
              <c:f>List1!$A$16</c:f>
              <c:numCache>
                <c:formatCode>0.0%</c:formatCode>
                <c:ptCount val="1"/>
                <c:pt idx="0">
                  <c:v>0.94699999999999995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149-402E-9150-02BFAEF7D23C}"/>
            </c:ext>
          </c:extLst>
        </c:ser>
        <c:ser>
          <c:idx val="15"/>
          <c:order val="15"/>
          <c:tx>
            <c:strRef>
              <c:f>List1!$C$17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0286409019268361E-2"/>
                  <c:y val="1.3334251910640778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List1!$B$17</c:f>
              <c:numCache>
                <c:formatCode>0.0%</c:formatCode>
                <c:ptCount val="1"/>
                <c:pt idx="0">
                  <c:v>0.745</c:v>
                </c:pt>
              </c:numCache>
            </c:numRef>
          </c:xVal>
          <c:yVal>
            <c:numRef>
              <c:f>List1!$A$17</c:f>
              <c:numCache>
                <c:formatCode>0.0%</c:formatCode>
                <c:ptCount val="1"/>
                <c:pt idx="0">
                  <c:v>0.86799999999999999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149-402E-9150-02BFAEF7D23C}"/>
            </c:ext>
          </c:extLst>
        </c:ser>
        <c:ser>
          <c:idx val="16"/>
          <c:order val="16"/>
          <c:tx>
            <c:strRef>
              <c:f>List1!$C$18</c:f>
              <c:strCache>
                <c:ptCount val="1"/>
                <c:pt idx="0">
                  <c:v>LV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6253773343027682E-2"/>
                  <c:y val="1.6332304526748928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List1!$B$18</c:f>
              <c:numCache>
                <c:formatCode>0.0%</c:formatCode>
                <c:ptCount val="1"/>
                <c:pt idx="0">
                  <c:v>0.33300000000000002</c:v>
                </c:pt>
              </c:numCache>
            </c:numRef>
          </c:xVal>
          <c:yVal>
            <c:numRef>
              <c:f>List1!$A$18</c:f>
              <c:numCache>
                <c:formatCode>0.0%</c:formatCode>
                <c:ptCount val="1"/>
                <c:pt idx="0">
                  <c:v>0.77100000000000002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9149-402E-9150-02BFAEF7D23C}"/>
            </c:ext>
          </c:extLst>
        </c:ser>
        <c:ser>
          <c:idx val="28"/>
          <c:order val="17"/>
          <c:tx>
            <c:strRef>
              <c:f>List1!$C$19</c:f>
              <c:strCache>
                <c:ptCount val="1"/>
                <c:pt idx="0">
                  <c:v>LI</c:v>
                </c:pt>
              </c:strCache>
            </c:strRef>
          </c:tx>
          <c:spPr>
            <a:ln w="254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7388985409937612E-3"/>
                  <c:y val="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List1!$B$19</c:f>
              <c:numCache>
                <c:formatCode>0.0%</c:formatCode>
                <c:ptCount val="1"/>
                <c:pt idx="0">
                  <c:v>0.56200000000000006</c:v>
                </c:pt>
              </c:numCache>
            </c:numRef>
          </c:xVal>
          <c:yVal>
            <c:numRef>
              <c:f>List1!$A$19</c:f>
              <c:numCache>
                <c:formatCode>0.0%</c:formatCode>
                <c:ptCount val="1"/>
                <c:pt idx="0">
                  <c:v>0.77700000000000002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0D-44E3-9271-C9D0012D0ABC}"/>
            </c:ext>
          </c:extLst>
        </c:ser>
        <c:ser>
          <c:idx val="17"/>
          <c:order val="18"/>
          <c:tx>
            <c:strRef>
              <c:f>List1!$C$20</c:f>
              <c:strCache>
                <c:ptCount val="1"/>
                <c:pt idx="0">
                  <c:v>LT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431493902467101E-2"/>
                  <c:y val="-6.9995590828924158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List1!$B$20</c:f>
              <c:numCache>
                <c:formatCode>0.0%</c:formatCode>
                <c:ptCount val="1"/>
                <c:pt idx="0">
                  <c:v>0.38300000000000001</c:v>
                </c:pt>
              </c:numCache>
            </c:numRef>
          </c:xVal>
          <c:yVal>
            <c:numRef>
              <c:f>List1!$A$20</c:f>
              <c:numCache>
                <c:formatCode>0.0%</c:formatCode>
                <c:ptCount val="1"/>
                <c:pt idx="0">
                  <c:v>0.79100000000000004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149-402E-9150-02BFAEF7D23C}"/>
            </c:ext>
          </c:extLst>
        </c:ser>
        <c:ser>
          <c:idx val="18"/>
          <c:order val="19"/>
          <c:tx>
            <c:strRef>
              <c:f>List1!$C$21</c:f>
              <c:strCache>
                <c:ptCount val="1"/>
                <c:pt idx="0">
                  <c:v>LU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6428891188672612E-2"/>
                  <c:y val="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List1!$B$21</c:f>
              <c:numCache>
                <c:formatCode>0.0%</c:formatCode>
                <c:ptCount val="1"/>
                <c:pt idx="0">
                  <c:v>0.67100000000000004</c:v>
                </c:pt>
              </c:numCache>
            </c:numRef>
          </c:xVal>
          <c:yVal>
            <c:numRef>
              <c:f>List1!$A$21</c:f>
              <c:numCache>
                <c:formatCode>0.0%</c:formatCode>
                <c:ptCount val="1"/>
                <c:pt idx="0">
                  <c:v>0.83099999999999996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9149-402E-9150-02BFAEF7D23C}"/>
            </c:ext>
          </c:extLst>
        </c:ser>
        <c:ser>
          <c:idx val="19"/>
          <c:order val="20"/>
          <c:tx>
            <c:strRef>
              <c:f>List1!$C$22</c:f>
              <c:strCache>
                <c:ptCount val="1"/>
                <c:pt idx="0">
                  <c:v>MT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9332452914033097E-3"/>
                  <c:y val="-2.998052616108182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List1!$B$22</c:f>
              <c:numCache>
                <c:formatCode>0.0%</c:formatCode>
                <c:ptCount val="1"/>
                <c:pt idx="0">
                  <c:v>0.79700000000000004</c:v>
                </c:pt>
              </c:numCache>
            </c:numRef>
          </c:xVal>
          <c:yVal>
            <c:numRef>
              <c:f>List1!$A$22</c:f>
              <c:numCache>
                <c:formatCode>0.0%</c:formatCode>
                <c:ptCount val="1"/>
                <c:pt idx="0">
                  <c:v>0.94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9149-402E-9150-02BFAEF7D23C}"/>
            </c:ext>
          </c:extLst>
        </c:ser>
        <c:ser>
          <c:idx val="20"/>
          <c:order val="21"/>
          <c:tx>
            <c:strRef>
              <c:f>List1!$C$23</c:f>
              <c:strCache>
                <c:ptCount val="1"/>
                <c:pt idx="0">
                  <c:v>NL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4691117662001338E-2"/>
                  <c:y val="3.733098177542622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70-40CC-87AC-1F8CD69998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List1!$B$23</c:f>
              <c:numCache>
                <c:formatCode>0.0%</c:formatCode>
                <c:ptCount val="1"/>
                <c:pt idx="0">
                  <c:v>0.65400000000000003</c:v>
                </c:pt>
              </c:numCache>
            </c:numRef>
          </c:xVal>
          <c:yVal>
            <c:numRef>
              <c:f>List1!$A$23</c:f>
              <c:numCache>
                <c:formatCode>0.0%</c:formatCode>
                <c:ptCount val="1"/>
                <c:pt idx="0">
                  <c:v>0.82699999999999996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9149-402E-9150-02BFAEF7D23C}"/>
            </c:ext>
          </c:extLst>
        </c:ser>
        <c:ser>
          <c:idx val="21"/>
          <c:order val="22"/>
          <c:tx>
            <c:strRef>
              <c:f>List1!$C$24</c:f>
              <c:strCache>
                <c:ptCount val="1"/>
                <c:pt idx="0">
                  <c:v>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314019885864715E-2"/>
                  <c:y val="-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List1!$B$24</c:f>
              <c:numCache>
                <c:formatCode>0.0%</c:formatCode>
                <c:ptCount val="1"/>
                <c:pt idx="0">
                  <c:v>0.68600000000000005</c:v>
                </c:pt>
              </c:numCache>
            </c:numRef>
          </c:xVal>
          <c:yVal>
            <c:numRef>
              <c:f>List1!$A$24</c:f>
              <c:numCache>
                <c:formatCode>0.0%</c:formatCode>
                <c:ptCount val="1"/>
                <c:pt idx="0">
                  <c:v>0.91800000000000004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9149-402E-9150-02BFAEF7D23C}"/>
            </c:ext>
          </c:extLst>
        </c:ser>
        <c:ser>
          <c:idx val="22"/>
          <c:order val="23"/>
          <c:tx>
            <c:strRef>
              <c:f>List1!$C$25</c:f>
              <c:strCache>
                <c:ptCount val="1"/>
                <c:pt idx="0">
                  <c:v>PL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4923175544988E-2"/>
                  <c:y val="-4.6663727219283203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List1!$B$25</c:f>
              <c:numCache>
                <c:formatCode>0.0%</c:formatCode>
                <c:ptCount val="1"/>
                <c:pt idx="0">
                  <c:v>0.372</c:v>
                </c:pt>
              </c:numCache>
            </c:numRef>
          </c:xVal>
          <c:yVal>
            <c:numRef>
              <c:f>List1!$A$25</c:f>
              <c:numCache>
                <c:formatCode>0.0%</c:formatCode>
                <c:ptCount val="1"/>
                <c:pt idx="0">
                  <c:v>0.66200000000000003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9149-402E-9150-02BFAEF7D23C}"/>
            </c:ext>
          </c:extLst>
        </c:ser>
        <c:ser>
          <c:idx val="23"/>
          <c:order val="24"/>
          <c:tx>
            <c:strRef>
              <c:f>List1!$C$26</c:f>
              <c:strCache>
                <c:ptCount val="1"/>
                <c:pt idx="0">
                  <c:v>PT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593084740072622E-2"/>
                  <c:y val="2.3331863609641389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8A-4224-89D1-2C7D3FE02E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List1!$B$26</c:f>
              <c:numCache>
                <c:formatCode>0.0%</c:formatCode>
                <c:ptCount val="1"/>
                <c:pt idx="0">
                  <c:v>0.73699999999999999</c:v>
                </c:pt>
              </c:numCache>
            </c:numRef>
          </c:xVal>
          <c:yVal>
            <c:numRef>
              <c:f>List1!$A$26</c:f>
              <c:numCache>
                <c:formatCode>0.0%</c:formatCode>
                <c:ptCount val="1"/>
                <c:pt idx="0">
                  <c:v>0.94399999999999995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9149-402E-9150-02BFAEF7D23C}"/>
            </c:ext>
          </c:extLst>
        </c:ser>
        <c:ser>
          <c:idx val="24"/>
          <c:order val="25"/>
          <c:tx>
            <c:strRef>
              <c:f>List1!$C$27</c:f>
              <c:strCache>
                <c:ptCount val="1"/>
                <c:pt idx="0">
                  <c:v>RO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2.31546595822263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66-49F0-87A3-3B9192B845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List1!$B$27</c:f>
              <c:numCache>
                <c:formatCode>0.0%</c:formatCode>
                <c:ptCount val="1"/>
                <c:pt idx="0">
                  <c:v>0.108</c:v>
                </c:pt>
              </c:numCache>
            </c:numRef>
          </c:xVal>
          <c:yVal>
            <c:numRef>
              <c:f>List1!$A$27</c:f>
              <c:numCache>
                <c:formatCode>0.0%</c:formatCode>
                <c:ptCount val="1"/>
                <c:pt idx="0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9149-402E-9150-02BFAEF7D23C}"/>
            </c:ext>
          </c:extLst>
        </c:ser>
        <c:ser>
          <c:idx val="25"/>
          <c:order val="26"/>
          <c:tx>
            <c:strRef>
              <c:f>List1!$C$28</c:f>
              <c:strCache>
                <c:ptCount val="1"/>
                <c:pt idx="0">
                  <c:v>SK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9676881994916709E-2"/>
                  <c:y val="-1.633230452674897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List1!$B$28</c:f>
              <c:numCache>
                <c:formatCode>0.0%</c:formatCode>
                <c:ptCount val="1"/>
                <c:pt idx="0">
                  <c:v>0.36799999999999999</c:v>
                </c:pt>
              </c:numCache>
            </c:numRef>
          </c:xVal>
          <c:yVal>
            <c:numRef>
              <c:f>List1!$A$28</c:f>
              <c:numCache>
                <c:formatCode>0.0%</c:formatCode>
                <c:ptCount val="1"/>
                <c:pt idx="0">
                  <c:v>0.59899999999999998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9149-402E-9150-02BFAEF7D23C}"/>
            </c:ext>
          </c:extLst>
        </c:ser>
        <c:ser>
          <c:idx val="26"/>
          <c:order val="27"/>
          <c:tx>
            <c:strRef>
              <c:f>List1!$C$29</c:f>
              <c:strCache>
                <c:ptCount val="1"/>
                <c:pt idx="0">
                  <c:v>SI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916619100433179E-2"/>
                  <c:y val="-9.332745443856555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DBA-474B-976E-F746759762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List1!$B$29</c:f>
              <c:numCache>
                <c:formatCode>0.0%</c:formatCode>
                <c:ptCount val="1"/>
                <c:pt idx="0">
                  <c:v>0.36899999999999999</c:v>
                </c:pt>
              </c:numCache>
            </c:numRef>
          </c:xVal>
          <c:yVal>
            <c:numRef>
              <c:f>List1!$A$29</c:f>
              <c:numCache>
                <c:formatCode>0.0%</c:formatCode>
                <c:ptCount val="1"/>
                <c:pt idx="0">
                  <c:v>0.67700000000000005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9149-402E-9150-02BFAEF7D23C}"/>
            </c:ext>
          </c:extLst>
        </c:ser>
        <c:ser>
          <c:idx val="27"/>
          <c:order val="28"/>
          <c:tx>
            <c:strRef>
              <c:f>List1!$C$30</c:f>
              <c:strCache>
                <c:ptCount val="1"/>
                <c:pt idx="0">
                  <c:v>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0053402661858606E-2"/>
                  <c:y val="9.3327454438565556E-3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0D-44E3-9271-C9D0012D0A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List1!$B$30</c:f>
              <c:numCache>
                <c:formatCode>0.0%</c:formatCode>
                <c:ptCount val="1"/>
                <c:pt idx="0">
                  <c:v>0.629</c:v>
                </c:pt>
              </c:numCache>
            </c:numRef>
          </c:xVal>
          <c:yVal>
            <c:numRef>
              <c:f>List1!$A$30</c:f>
              <c:numCache>
                <c:formatCode>0.0%</c:formatCode>
                <c:ptCount val="1"/>
                <c:pt idx="0">
                  <c:v>0.86199999999999999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9149-402E-9150-02BFAEF7D23C}"/>
            </c:ext>
          </c:extLst>
        </c:ser>
        <c:ser>
          <c:idx val="30"/>
          <c:order val="29"/>
          <c:tx>
            <c:strRef>
              <c:f>List1!$C$31</c:f>
              <c:strCache>
                <c:ptCount val="1"/>
                <c:pt idx="0">
                  <c:v>SE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137166371490727E-2"/>
                  <c:y val="-2.5665049970605525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2D7-4442-BA00-D1571E62952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List1!$B$31</c:f>
              <c:numCache>
                <c:formatCode>0.0%</c:formatCode>
                <c:ptCount val="1"/>
                <c:pt idx="0">
                  <c:v>0.63900000000000001</c:v>
                </c:pt>
              </c:numCache>
            </c:numRef>
          </c:xVal>
          <c:yVal>
            <c:numRef>
              <c:f>List1!$A$31</c:f>
              <c:numCache>
                <c:formatCode>0.0%</c:formatCode>
                <c:ptCount val="1"/>
                <c:pt idx="0">
                  <c:v>0.873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8DBA-474B-976E-F74675976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9293520"/>
        <c:axId val="359288424"/>
      </c:scatterChart>
      <c:valAx>
        <c:axId val="35929352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88424"/>
        <c:crosses val="autoZero"/>
        <c:crossBetween val="midCat"/>
      </c:valAx>
      <c:valAx>
        <c:axId val="3592884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293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33828720105065E-2"/>
          <c:y val="0.17197402263374487"/>
          <c:w val="0.87881422312393831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List1!$I$2:$I$41</c:f>
              <c:numCache>
                <c:formatCode>General</c:formatCode>
                <c:ptCount val="40"/>
                <c:pt idx="0">
                  <c:v>56.290160764560284</c:v>
                </c:pt>
                <c:pt idx="1">
                  <c:v>100.52558312301909</c:v>
                </c:pt>
                <c:pt idx="2">
                  <c:v>148.00684577224965</c:v>
                </c:pt>
                <c:pt idx="3">
                  <c:v>172.95815816788803</c:v>
                </c:pt>
                <c:pt idx="4">
                  <c:v>188.07648380030619</c:v>
                </c:pt>
                <c:pt idx="5">
                  <c:v>204.16682577648484</c:v>
                </c:pt>
                <c:pt idx="6">
                  <c:v>222.1230919839895</c:v>
                </c:pt>
                <c:pt idx="7">
                  <c:v>235.91357386109189</c:v>
                </c:pt>
                <c:pt idx="8">
                  <c:v>242.54411392031551</c:v>
                </c:pt>
                <c:pt idx="9">
                  <c:v>241.93660370546516</c:v>
                </c:pt>
                <c:pt idx="10">
                  <c:v>238.84698032708351</c:v>
                </c:pt>
                <c:pt idx="11">
                  <c:v>245.04358451855683</c:v>
                </c:pt>
                <c:pt idx="12">
                  <c:v>244.06288945744132</c:v>
                </c:pt>
                <c:pt idx="13">
                  <c:v>234.0042560429909</c:v>
                </c:pt>
                <c:pt idx="14">
                  <c:v>245.06962067062184</c:v>
                </c:pt>
                <c:pt idx="15">
                  <c:v>327.9947649976915</c:v>
                </c:pt>
                <c:pt idx="16">
                  <c:v>545.63963882649853</c:v>
                </c:pt>
                <c:pt idx="17">
                  <c:v>822.94201575360773</c:v>
                </c:pt>
                <c:pt idx="18">
                  <c:v>977.67486747598593</c:v>
                </c:pt>
                <c:pt idx="19">
                  <c:v>1141.4162278128592</c:v>
                </c:pt>
                <c:pt idx="20">
                  <c:v>1620.4814258091169</c:v>
                </c:pt>
                <c:pt idx="21">
                  <c:v>2072.5037405271801</c:v>
                </c:pt>
                <c:pt idx="22">
                  <c:v>2109.709401828085</c:v>
                </c:pt>
                <c:pt idx="23">
                  <c:v>1789.4560527110577</c:v>
                </c:pt>
                <c:pt idx="24">
                  <c:v>1266.9799105050668</c:v>
                </c:pt>
                <c:pt idx="25">
                  <c:v>887.51167287484247</c:v>
                </c:pt>
                <c:pt idx="26">
                  <c:v>1067.5343069697044</c:v>
                </c:pt>
                <c:pt idx="27">
                  <c:v>2028.2336032993012</c:v>
                </c:pt>
                <c:pt idx="28">
                  <c:v>3077.8463589309208</c:v>
                </c:pt>
                <c:pt idx="29">
                  <c:v>4777.3388275400002</c:v>
                </c:pt>
                <c:pt idx="30">
                  <c:v>5819.0799865306308</c:v>
                </c:pt>
                <c:pt idx="31">
                  <c:v>4380.3135447006016</c:v>
                </c:pt>
                <c:pt idx="32">
                  <c:v>2495.973075147278</c:v>
                </c:pt>
                <c:pt idx="33">
                  <c:v>1430.7733431460699</c:v>
                </c:pt>
                <c:pt idx="34">
                  <c:v>936.84150232068907</c:v>
                </c:pt>
                <c:pt idx="35">
                  <c:v>775.56489771263728</c:v>
                </c:pt>
                <c:pt idx="36">
                  <c:v>883.02477600230509</c:v>
                </c:pt>
                <c:pt idx="37">
                  <c:v>1119.9971533807077</c:v>
                </c:pt>
                <c:pt idx="38">
                  <c:v>1305.053443541472</c:v>
                </c:pt>
                <c:pt idx="39">
                  <c:v>1285.8821569042668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List1!$C$2:$C$41</c:f>
              <c:numCache>
                <c:formatCode>General</c:formatCode>
                <c:ptCount val="40"/>
                <c:pt idx="0">
                  <c:v>16.037121588219271</c:v>
                </c:pt>
                <c:pt idx="1">
                  <c:v>22.246246214795129</c:v>
                </c:pt>
                <c:pt idx="2">
                  <c:v>27.800794450015097</c:v>
                </c:pt>
                <c:pt idx="3">
                  <c:v>27.71663462826934</c:v>
                </c:pt>
                <c:pt idx="4">
                  <c:v>23.789176280134008</c:v>
                </c:pt>
                <c:pt idx="5">
                  <c:v>22.386512584371392</c:v>
                </c:pt>
                <c:pt idx="6">
                  <c:v>23.246812984439128</c:v>
                </c:pt>
                <c:pt idx="7">
                  <c:v>24.172571023642458</c:v>
                </c:pt>
                <c:pt idx="8">
                  <c:v>24.518561401930569</c:v>
                </c:pt>
                <c:pt idx="9">
                  <c:v>28.773307945743845</c:v>
                </c:pt>
                <c:pt idx="10">
                  <c:v>40.817513546692197</c:v>
                </c:pt>
                <c:pt idx="11">
                  <c:v>53.095496430267652</c:v>
                </c:pt>
                <c:pt idx="12">
                  <c:v>59.295269965538417</c:v>
                </c:pt>
                <c:pt idx="13">
                  <c:v>72.714085988334148</c:v>
                </c:pt>
                <c:pt idx="14">
                  <c:v>98.158405429468047</c:v>
                </c:pt>
                <c:pt idx="15">
                  <c:v>146.04534400280383</c:v>
                </c:pt>
                <c:pt idx="16">
                  <c:v>291.45481379686197</c:v>
                </c:pt>
                <c:pt idx="17">
                  <c:v>523.21226070206683</c:v>
                </c:pt>
                <c:pt idx="18">
                  <c:v>822.49393792128421</c:v>
                </c:pt>
                <c:pt idx="19">
                  <c:v>1221.102906983105</c:v>
                </c:pt>
                <c:pt idx="20">
                  <c:v>1725.4540165228173</c:v>
                </c:pt>
                <c:pt idx="21">
                  <c:v>2207.9235724086325</c:v>
                </c:pt>
                <c:pt idx="22">
                  <c:v>2272.8481993398318</c:v>
                </c:pt>
                <c:pt idx="23">
                  <c:v>1922.9116605209738</c:v>
                </c:pt>
                <c:pt idx="24">
                  <c:v>1492.7708115784089</c:v>
                </c:pt>
                <c:pt idx="25">
                  <c:v>1020.0357417411863</c:v>
                </c:pt>
                <c:pt idx="26">
                  <c:v>715.71382630852861</c:v>
                </c:pt>
                <c:pt idx="27">
                  <c:v>774.77531899143992</c:v>
                </c:pt>
                <c:pt idx="28">
                  <c:v>1118.7832659228745</c:v>
                </c:pt>
                <c:pt idx="29">
                  <c:v>2172.6419049145502</c:v>
                </c:pt>
                <c:pt idx="30">
                  <c:v>3822.1183045835592</c:v>
                </c:pt>
                <c:pt idx="31">
                  <c:v>4476.4235142915995</c:v>
                </c:pt>
                <c:pt idx="32">
                  <c:v>3638.4348180777915</c:v>
                </c:pt>
                <c:pt idx="33">
                  <c:v>2487.5025002480374</c:v>
                </c:pt>
                <c:pt idx="34">
                  <c:v>1622.5733099842817</c:v>
                </c:pt>
                <c:pt idx="35">
                  <c:v>1133.2961596283651</c:v>
                </c:pt>
                <c:pt idx="36">
                  <c:v>1010.5817884317463</c:v>
                </c:pt>
                <c:pt idx="37">
                  <c:v>1008.5245483446278</c:v>
                </c:pt>
                <c:pt idx="38">
                  <c:v>970.93316129818959</c:v>
                </c:pt>
                <c:pt idx="39">
                  <c:v>856.81244301094284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List1!$D$2:$D$41</c:f>
              <c:numCache>
                <c:formatCode>General</c:formatCode>
                <c:ptCount val="40"/>
                <c:pt idx="0">
                  <c:v>42.040863326998242</c:v>
                </c:pt>
                <c:pt idx="1">
                  <c:v>61.03812857641455</c:v>
                </c:pt>
                <c:pt idx="2">
                  <c:v>113.08638700743325</c:v>
                </c:pt>
                <c:pt idx="3">
                  <c:v>256.63910525777283</c:v>
                </c:pt>
                <c:pt idx="4">
                  <c:v>407.94729476209642</c:v>
                </c:pt>
                <c:pt idx="5">
                  <c:v>461.21509770556889</c:v>
                </c:pt>
                <c:pt idx="6">
                  <c:v>481.07094605875898</c:v>
                </c:pt>
                <c:pt idx="7">
                  <c:v>468.31251997171256</c:v>
                </c:pt>
                <c:pt idx="8">
                  <c:v>407.52988671337596</c:v>
                </c:pt>
                <c:pt idx="9">
                  <c:v>327.14392954413574</c:v>
                </c:pt>
                <c:pt idx="10">
                  <c:v>246.32273907142545</c:v>
                </c:pt>
                <c:pt idx="11">
                  <c:v>180.59656849585866</c:v>
                </c:pt>
                <c:pt idx="12">
                  <c:v>134.72178995979453</c:v>
                </c:pt>
                <c:pt idx="13">
                  <c:v>108.57808299367311</c:v>
                </c:pt>
                <c:pt idx="14">
                  <c:v>93.043373479372079</c:v>
                </c:pt>
                <c:pt idx="15">
                  <c:v>91.963460129123774</c:v>
                </c:pt>
                <c:pt idx="16">
                  <c:v>102.03472906266373</c:v>
                </c:pt>
                <c:pt idx="17">
                  <c:v>112.43873608486344</c:v>
                </c:pt>
                <c:pt idx="18">
                  <c:v>132.230710608534</c:v>
                </c:pt>
                <c:pt idx="19">
                  <c:v>173.88238920683202</c:v>
                </c:pt>
                <c:pt idx="20">
                  <c:v>281.71775325260393</c:v>
                </c:pt>
                <c:pt idx="21">
                  <c:v>474.50531055931253</c:v>
                </c:pt>
                <c:pt idx="22">
                  <c:v>726.20533481354255</c:v>
                </c:pt>
                <c:pt idx="23">
                  <c:v>938.43133242472072</c:v>
                </c:pt>
                <c:pt idx="24">
                  <c:v>1047.1015125679335</c:v>
                </c:pt>
                <c:pt idx="25">
                  <c:v>1316.2985097968194</c:v>
                </c:pt>
                <c:pt idx="26">
                  <c:v>2476.756759069222</c:v>
                </c:pt>
                <c:pt idx="27">
                  <c:v>4294.3846169477529</c:v>
                </c:pt>
                <c:pt idx="28">
                  <c:v>5597.1062243769393</c:v>
                </c:pt>
                <c:pt idx="29">
                  <c:v>6691.7447204863392</c:v>
                </c:pt>
                <c:pt idx="30">
                  <c:v>7254.1983525424221</c:v>
                </c:pt>
                <c:pt idx="31">
                  <c:v>6198.2183776712782</c:v>
                </c:pt>
                <c:pt idx="32">
                  <c:v>4122.4095299991313</c:v>
                </c:pt>
                <c:pt idx="33">
                  <c:v>2378.7431103904955</c:v>
                </c:pt>
                <c:pt idx="34">
                  <c:v>1501.6618485003078</c:v>
                </c:pt>
                <c:pt idx="35">
                  <c:v>1153.64008933067</c:v>
                </c:pt>
                <c:pt idx="36">
                  <c:v>1197.9209930045381</c:v>
                </c:pt>
                <c:pt idx="37">
                  <c:v>1558.4783625768521</c:v>
                </c:pt>
                <c:pt idx="38">
                  <c:v>2191.8349162753725</c:v>
                </c:pt>
                <c:pt idx="39">
                  <c:v>2735.9745845141078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List1!$F$2:$F$41</c:f>
              <c:numCache>
                <c:formatCode>General</c:formatCode>
                <c:ptCount val="40"/>
                <c:pt idx="0">
                  <c:v>17.33860161235414</c:v>
                </c:pt>
                <c:pt idx="1">
                  <c:v>22.14398138423374</c:v>
                </c:pt>
                <c:pt idx="2">
                  <c:v>40.476857317845592</c:v>
                </c:pt>
                <c:pt idx="3">
                  <c:v>77.360578260555812</c:v>
                </c:pt>
                <c:pt idx="4">
                  <c:v>113.83015795984166</c:v>
                </c:pt>
                <c:pt idx="5">
                  <c:v>132.46148385835042</c:v>
                </c:pt>
                <c:pt idx="6">
                  <c:v>143.05645761219102</c:v>
                </c:pt>
                <c:pt idx="7">
                  <c:v>147.87692755083506</c:v>
                </c:pt>
                <c:pt idx="8">
                  <c:v>150.19242980658026</c:v>
                </c:pt>
                <c:pt idx="9">
                  <c:v>145.58154551744249</c:v>
                </c:pt>
                <c:pt idx="10">
                  <c:v>127.70808132754837</c:v>
                </c:pt>
                <c:pt idx="11">
                  <c:v>108.43290831375637</c:v>
                </c:pt>
                <c:pt idx="12">
                  <c:v>90.375008752296722</c:v>
                </c:pt>
                <c:pt idx="13">
                  <c:v>76.998414258208982</c:v>
                </c:pt>
                <c:pt idx="14">
                  <c:v>67.07076121239632</c:v>
                </c:pt>
                <c:pt idx="15">
                  <c:v>60.134314556337024</c:v>
                </c:pt>
                <c:pt idx="16">
                  <c:v>68.524447277371749</c:v>
                </c:pt>
                <c:pt idx="17">
                  <c:v>90.651661809644992</c:v>
                </c:pt>
                <c:pt idx="18">
                  <c:v>112.10652557830214</c:v>
                </c:pt>
                <c:pt idx="19">
                  <c:v>147.70925903123006</c:v>
                </c:pt>
                <c:pt idx="20">
                  <c:v>197.24692314853041</c:v>
                </c:pt>
                <c:pt idx="21">
                  <c:v>247.74197451277541</c:v>
                </c:pt>
                <c:pt idx="22">
                  <c:v>307.49400484441304</c:v>
                </c:pt>
                <c:pt idx="23">
                  <c:v>365.01269049491185</c:v>
                </c:pt>
                <c:pt idx="24">
                  <c:v>469.59425291334117</c:v>
                </c:pt>
                <c:pt idx="25">
                  <c:v>707.21910895315023</c:v>
                </c:pt>
                <c:pt idx="26">
                  <c:v>1574.274940960561</c:v>
                </c:pt>
                <c:pt idx="27">
                  <c:v>3000.6394206663658</c:v>
                </c:pt>
                <c:pt idx="28">
                  <c:v>3988.5641350866363</c:v>
                </c:pt>
                <c:pt idx="29">
                  <c:v>4169.4784677404432</c:v>
                </c:pt>
                <c:pt idx="30">
                  <c:v>3719.8434754008822</c:v>
                </c:pt>
                <c:pt idx="31">
                  <c:v>2847.1087106344494</c:v>
                </c:pt>
                <c:pt idx="32">
                  <c:v>1978.8071015263736</c:v>
                </c:pt>
                <c:pt idx="33">
                  <c:v>1422.2297740123452</c:v>
                </c:pt>
                <c:pt idx="34">
                  <c:v>1104.7393720290816</c:v>
                </c:pt>
                <c:pt idx="35">
                  <c:v>932.46667487571733</c:v>
                </c:pt>
                <c:pt idx="36">
                  <c:v>1020.5127678907005</c:v>
                </c:pt>
                <c:pt idx="37">
                  <c:v>1401.0901270605455</c:v>
                </c:pt>
                <c:pt idx="38">
                  <c:v>1662.4601988468162</c:v>
                </c:pt>
                <c:pt idx="39">
                  <c:v>1649.9789542474191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List1!$K$2:$K$41</c:f>
              <c:numCache>
                <c:formatCode>General</c:formatCode>
                <c:ptCount val="40"/>
                <c:pt idx="0">
                  <c:v>6.4690958394501434</c:v>
                </c:pt>
                <c:pt idx="1">
                  <c:v>5.0872478357701283</c:v>
                </c:pt>
                <c:pt idx="2">
                  <c:v>6.1620185052990291</c:v>
                </c:pt>
                <c:pt idx="3">
                  <c:v>7.4005637530418573</c:v>
                </c:pt>
                <c:pt idx="4">
                  <c:v>8.0044825102057153</c:v>
                </c:pt>
                <c:pt idx="5">
                  <c:v>7.6666974426394896</c:v>
                </c:pt>
                <c:pt idx="6">
                  <c:v>8.7824117567218707</c:v>
                </c:pt>
                <c:pt idx="7">
                  <c:v>11.361861363591233</c:v>
                </c:pt>
                <c:pt idx="8">
                  <c:v>17.636474891412337</c:v>
                </c:pt>
                <c:pt idx="9">
                  <c:v>26.275583892197023</c:v>
                </c:pt>
                <c:pt idx="10">
                  <c:v>34.576907825415482</c:v>
                </c:pt>
                <c:pt idx="11">
                  <c:v>46.501744301617094</c:v>
                </c:pt>
                <c:pt idx="12">
                  <c:v>57.884077487485065</c:v>
                </c:pt>
                <c:pt idx="13">
                  <c:v>68.017629514471835</c:v>
                </c:pt>
                <c:pt idx="14">
                  <c:v>83.903763601222821</c:v>
                </c:pt>
                <c:pt idx="15">
                  <c:v>117.84604493605933</c:v>
                </c:pt>
                <c:pt idx="16">
                  <c:v>215.51710901839047</c:v>
                </c:pt>
                <c:pt idx="17">
                  <c:v>391.42124193128711</c:v>
                </c:pt>
                <c:pt idx="18">
                  <c:v>608.88317406596798</c:v>
                </c:pt>
                <c:pt idx="19">
                  <c:v>882.48907879461092</c:v>
                </c:pt>
                <c:pt idx="20">
                  <c:v>1184.2949187094646</c:v>
                </c:pt>
                <c:pt idx="21">
                  <c:v>1390.7941900149506</c:v>
                </c:pt>
                <c:pt idx="22">
                  <c:v>1349.8096018169151</c:v>
                </c:pt>
                <c:pt idx="23">
                  <c:v>1046.3148365642305</c:v>
                </c:pt>
                <c:pt idx="24">
                  <c:v>725.0300577530578</c:v>
                </c:pt>
                <c:pt idx="25">
                  <c:v>474.74155859762283</c:v>
                </c:pt>
                <c:pt idx="26">
                  <c:v>346.78243345685348</c:v>
                </c:pt>
                <c:pt idx="27">
                  <c:v>535.2460293365308</c:v>
                </c:pt>
                <c:pt idx="28">
                  <c:v>879.76632643180437</c:v>
                </c:pt>
                <c:pt idx="29">
                  <c:v>1471.6374161858007</c:v>
                </c:pt>
                <c:pt idx="30">
                  <c:v>2100.1325959928863</c:v>
                </c:pt>
                <c:pt idx="31">
                  <c:v>2141.1376560131985</c:v>
                </c:pt>
                <c:pt idx="32">
                  <c:v>1675.3320478393732</c:v>
                </c:pt>
                <c:pt idx="33">
                  <c:v>1116.9938029746786</c:v>
                </c:pt>
                <c:pt idx="34">
                  <c:v>721.34512974324446</c:v>
                </c:pt>
                <c:pt idx="35">
                  <c:v>473.03216143751496</c:v>
                </c:pt>
                <c:pt idx="36">
                  <c:v>316.12587959743394</c:v>
                </c:pt>
                <c:pt idx="37">
                  <c:v>245.96894465504261</c:v>
                </c:pt>
                <c:pt idx="38">
                  <c:v>267.68954809066474</c:v>
                </c:pt>
                <c:pt idx="39">
                  <c:v>293.82182922692465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List1!$E$2:$E$41</c:f>
              <c:numCache>
                <c:formatCode>General</c:formatCode>
                <c:ptCount val="40"/>
                <c:pt idx="0">
                  <c:v>11.092178455872807</c:v>
                </c:pt>
                <c:pt idx="1">
                  <c:v>11.977147924005315</c:v>
                </c:pt>
                <c:pt idx="2">
                  <c:v>17.665722045927726</c:v>
                </c:pt>
                <c:pt idx="3">
                  <c:v>26.147481051643368</c:v>
                </c:pt>
                <c:pt idx="4">
                  <c:v>33.847677347731114</c:v>
                </c:pt>
                <c:pt idx="5">
                  <c:v>43.205988992398652</c:v>
                </c:pt>
                <c:pt idx="6">
                  <c:v>63.115397217042769</c:v>
                </c:pt>
                <c:pt idx="7">
                  <c:v>98.258063854418864</c:v>
                </c:pt>
                <c:pt idx="8">
                  <c:v>139.51014607274777</c:v>
                </c:pt>
                <c:pt idx="9">
                  <c:v>169.69169311023973</c:v>
                </c:pt>
                <c:pt idx="10">
                  <c:v>176.05962558745409</c:v>
                </c:pt>
                <c:pt idx="11">
                  <c:v>160.1001150568525</c:v>
                </c:pt>
                <c:pt idx="12">
                  <c:v>138.37748134587167</c:v>
                </c:pt>
                <c:pt idx="13">
                  <c:v>132.38109175677272</c:v>
                </c:pt>
                <c:pt idx="14">
                  <c:v>137.67046769470059</c:v>
                </c:pt>
                <c:pt idx="15">
                  <c:v>148.33098305402507</c:v>
                </c:pt>
                <c:pt idx="16">
                  <c:v>196.08446461228942</c:v>
                </c:pt>
                <c:pt idx="17">
                  <c:v>282.26918820921031</c:v>
                </c:pt>
                <c:pt idx="18">
                  <c:v>378.66112079387148</c:v>
                </c:pt>
                <c:pt idx="19">
                  <c:v>540.101916498778</c:v>
                </c:pt>
                <c:pt idx="20">
                  <c:v>749.11823794498741</c:v>
                </c:pt>
                <c:pt idx="21">
                  <c:v>907.8716603329425</c:v>
                </c:pt>
                <c:pt idx="22">
                  <c:v>951.80991346405426</c:v>
                </c:pt>
                <c:pt idx="23">
                  <c:v>873.50454438435111</c:v>
                </c:pt>
                <c:pt idx="24">
                  <c:v>735.63928721432785</c:v>
                </c:pt>
                <c:pt idx="25">
                  <c:v>562.16843780199508</c:v>
                </c:pt>
                <c:pt idx="26">
                  <c:v>484.20214669785366</c:v>
                </c:pt>
                <c:pt idx="27">
                  <c:v>657.58642301004306</c:v>
                </c:pt>
                <c:pt idx="28">
                  <c:v>990.97582444976092</c:v>
                </c:pt>
                <c:pt idx="29">
                  <c:v>1541.5927654034556</c:v>
                </c:pt>
                <c:pt idx="30">
                  <c:v>2292.5434673014784</c:v>
                </c:pt>
                <c:pt idx="31">
                  <c:v>2885.8337322008565</c:v>
                </c:pt>
                <c:pt idx="32">
                  <c:v>3122.2588566716317</c:v>
                </c:pt>
                <c:pt idx="33">
                  <c:v>3003.2617257161942</c:v>
                </c:pt>
                <c:pt idx="34">
                  <c:v>2742.6370149470022</c:v>
                </c:pt>
                <c:pt idx="35">
                  <c:v>2663.7075981037656</c:v>
                </c:pt>
                <c:pt idx="36">
                  <c:v>3034.3847552177458</c:v>
                </c:pt>
                <c:pt idx="37">
                  <c:v>3564.5163363500092</c:v>
                </c:pt>
                <c:pt idx="38">
                  <c:v>3764.7358688983145</c:v>
                </c:pt>
                <c:pt idx="39">
                  <c:v>3413.792569000354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List1!$G$2:$G$41</c:f>
              <c:numCache>
                <c:formatCode>General</c:formatCode>
                <c:ptCount val="40"/>
                <c:pt idx="0">
                  <c:v>58.267703417791729</c:v>
                </c:pt>
                <c:pt idx="1">
                  <c:v>258.04843118674995</c:v>
                </c:pt>
                <c:pt idx="2">
                  <c:v>627.38742910059034</c:v>
                </c:pt>
                <c:pt idx="3">
                  <c:v>661.09687242658879</c:v>
                </c:pt>
                <c:pt idx="4">
                  <c:v>398.51018966732033</c:v>
                </c:pt>
                <c:pt idx="5">
                  <c:v>243.75006642219469</c:v>
                </c:pt>
                <c:pt idx="6">
                  <c:v>196.16161575543074</c:v>
                </c:pt>
                <c:pt idx="7">
                  <c:v>189.74487270922415</c:v>
                </c:pt>
                <c:pt idx="8">
                  <c:v>199.60838910164739</c:v>
                </c:pt>
                <c:pt idx="9">
                  <c:v>203.85940956198118</c:v>
                </c:pt>
                <c:pt idx="10">
                  <c:v>197.46564500474935</c:v>
                </c:pt>
                <c:pt idx="11">
                  <c:v>176.57245390443305</c:v>
                </c:pt>
                <c:pt idx="12">
                  <c:v>147.25190197261711</c:v>
                </c:pt>
                <c:pt idx="13">
                  <c:v>133.01672805274254</c:v>
                </c:pt>
                <c:pt idx="14">
                  <c:v>158.98816521648465</c:v>
                </c:pt>
                <c:pt idx="15">
                  <c:v>227.84895205164875</c:v>
                </c:pt>
                <c:pt idx="16">
                  <c:v>335.25040951975819</c:v>
                </c:pt>
                <c:pt idx="17">
                  <c:v>484.20271967650882</c:v>
                </c:pt>
                <c:pt idx="18">
                  <c:v>680.01965809731792</c:v>
                </c:pt>
                <c:pt idx="19">
                  <c:v>934.52940198195211</c:v>
                </c:pt>
                <c:pt idx="20">
                  <c:v>1382.8799342355644</c:v>
                </c:pt>
                <c:pt idx="21">
                  <c:v>1746.882178085013</c:v>
                </c:pt>
                <c:pt idx="22">
                  <c:v>1776.7657029967108</c:v>
                </c:pt>
                <c:pt idx="23">
                  <c:v>1612.2684450485235</c:v>
                </c:pt>
                <c:pt idx="24">
                  <c:v>1310.756201965982</c:v>
                </c:pt>
                <c:pt idx="25">
                  <c:v>1061.7900185465128</c:v>
                </c:pt>
                <c:pt idx="26">
                  <c:v>1067.6840009685434</c:v>
                </c:pt>
                <c:pt idx="27">
                  <c:v>1594.2016080921048</c:v>
                </c:pt>
                <c:pt idx="28">
                  <c:v>2303.8750062113727</c:v>
                </c:pt>
                <c:pt idx="29">
                  <c:v>3117.5260669415084</c:v>
                </c:pt>
                <c:pt idx="30">
                  <c:v>4277.3135963432032</c:v>
                </c:pt>
                <c:pt idx="31">
                  <c:v>5705.8862559051131</c:v>
                </c:pt>
                <c:pt idx="32">
                  <c:v>8178.8254947484093</c:v>
                </c:pt>
                <c:pt idx="33">
                  <c:v>6917.4902779449303</c:v>
                </c:pt>
                <c:pt idx="34">
                  <c:v>3437.9208833390735</c:v>
                </c:pt>
                <c:pt idx="35">
                  <c:v>3594.4618394797444</c:v>
                </c:pt>
                <c:pt idx="36">
                  <c:v>4813.8957816377169</c:v>
                </c:pt>
                <c:pt idx="37">
                  <c:v>4617.9352276608161</c:v>
                </c:pt>
                <c:pt idx="38">
                  <c:v>3349.6375286979783</c:v>
                </c:pt>
                <c:pt idx="39">
                  <c:v>2291.7595978994214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List1!$J$2:$J$41</c:f>
              <c:numCache>
                <c:formatCode>General</c:formatCode>
                <c:ptCount val="40"/>
                <c:pt idx="0">
                  <c:v>3.859514921411582</c:v>
                </c:pt>
                <c:pt idx="1">
                  <c:v>3.106053305354441</c:v>
                </c:pt>
                <c:pt idx="2">
                  <c:v>3.1323981171046906</c:v>
                </c:pt>
                <c:pt idx="3">
                  <c:v>3.6013357662591354</c:v>
                </c:pt>
                <c:pt idx="4">
                  <c:v>4.3047422399908024</c:v>
                </c:pt>
                <c:pt idx="5">
                  <c:v>5.1056245171983941</c:v>
                </c:pt>
                <c:pt idx="6">
                  <c:v>6.1725893930835074</c:v>
                </c:pt>
                <c:pt idx="7">
                  <c:v>6.984009594991198</c:v>
                </c:pt>
                <c:pt idx="8">
                  <c:v>7.8033332404239637</c:v>
                </c:pt>
                <c:pt idx="9">
                  <c:v>10.261304176722261</c:v>
                </c:pt>
                <c:pt idx="10">
                  <c:v>14.579218822588187</c:v>
                </c:pt>
                <c:pt idx="11">
                  <c:v>20.103725846615554</c:v>
                </c:pt>
                <c:pt idx="12">
                  <c:v>25.654577682393167</c:v>
                </c:pt>
                <c:pt idx="13">
                  <c:v>34.917413493780963</c:v>
                </c:pt>
                <c:pt idx="14">
                  <c:v>51.772824051590725</c:v>
                </c:pt>
                <c:pt idx="15">
                  <c:v>77.917415232538531</c:v>
                </c:pt>
                <c:pt idx="16">
                  <c:v>138.51048225811286</c:v>
                </c:pt>
                <c:pt idx="17">
                  <c:v>234.55049349364819</c:v>
                </c:pt>
                <c:pt idx="18">
                  <c:v>357.38581276036246</c:v>
                </c:pt>
                <c:pt idx="19">
                  <c:v>484.39678468949137</c:v>
                </c:pt>
                <c:pt idx="20">
                  <c:v>648.62507217819791</c:v>
                </c:pt>
                <c:pt idx="21">
                  <c:v>808.64609323038974</c:v>
                </c:pt>
                <c:pt idx="22">
                  <c:v>861.25404781446332</c:v>
                </c:pt>
                <c:pt idx="23">
                  <c:v>839.44054368525667</c:v>
                </c:pt>
                <c:pt idx="24">
                  <c:v>747.58672303683602</c:v>
                </c:pt>
                <c:pt idx="25">
                  <c:v>567.08787981117507</c:v>
                </c:pt>
                <c:pt idx="26">
                  <c:v>435.78270356675557</c:v>
                </c:pt>
                <c:pt idx="27">
                  <c:v>437.6505507198483</c:v>
                </c:pt>
                <c:pt idx="28">
                  <c:v>499.61618243761063</c:v>
                </c:pt>
                <c:pt idx="29">
                  <c:v>859.74975906352415</c:v>
                </c:pt>
                <c:pt idx="30">
                  <c:v>1482.2513159101745</c:v>
                </c:pt>
                <c:pt idx="31">
                  <c:v>1777.1656765671701</c:v>
                </c:pt>
                <c:pt idx="32">
                  <c:v>1483.9163080127903</c:v>
                </c:pt>
                <c:pt idx="33">
                  <c:v>990.44900463768795</c:v>
                </c:pt>
                <c:pt idx="34">
                  <c:v>664.20539384729568</c:v>
                </c:pt>
                <c:pt idx="35">
                  <c:v>484.56012252234291</c:v>
                </c:pt>
                <c:pt idx="36">
                  <c:v>413.41595839079361</c:v>
                </c:pt>
                <c:pt idx="37">
                  <c:v>389.81627602491989</c:v>
                </c:pt>
                <c:pt idx="38">
                  <c:v>320.40033154418694</c:v>
                </c:pt>
                <c:pt idx="39">
                  <c:v>202.07787853029038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List1!$B$2:$B$41</c:f>
              <c:numCache>
                <c:formatCode>General</c:formatCode>
                <c:ptCount val="40"/>
                <c:pt idx="0">
                  <c:v>14.739810881036243</c:v>
                </c:pt>
                <c:pt idx="1">
                  <c:v>19.390940229168109</c:v>
                </c:pt>
                <c:pt idx="2">
                  <c:v>36.916934874302669</c:v>
                </c:pt>
                <c:pt idx="3">
                  <c:v>53.094776085196109</c:v>
                </c:pt>
                <c:pt idx="4">
                  <c:v>64.980995530421978</c:v>
                </c:pt>
                <c:pt idx="5">
                  <c:v>77.72104548400057</c:v>
                </c:pt>
                <c:pt idx="6">
                  <c:v>107.49276715682528</c:v>
                </c:pt>
                <c:pt idx="7">
                  <c:v>156.90259052176233</c:v>
                </c:pt>
                <c:pt idx="8">
                  <c:v>196.61694377211535</c:v>
                </c:pt>
                <c:pt idx="9">
                  <c:v>233.02832110857759</c:v>
                </c:pt>
                <c:pt idx="10">
                  <c:v>284.97716677466872</c:v>
                </c:pt>
                <c:pt idx="11">
                  <c:v>312.41208916147554</c:v>
                </c:pt>
                <c:pt idx="12">
                  <c:v>286.60618550771005</c:v>
                </c:pt>
                <c:pt idx="13">
                  <c:v>273.64144331509129</c:v>
                </c:pt>
                <c:pt idx="14">
                  <c:v>285.11198211809284</c:v>
                </c:pt>
                <c:pt idx="15">
                  <c:v>316.18691877735068</c:v>
                </c:pt>
                <c:pt idx="16">
                  <c:v>440.56530769804601</c:v>
                </c:pt>
                <c:pt idx="17">
                  <c:v>656.42714174395337</c:v>
                </c:pt>
                <c:pt idx="18">
                  <c:v>1023.1922835292499</c:v>
                </c:pt>
                <c:pt idx="19">
                  <c:v>1520.312627793711</c:v>
                </c:pt>
                <c:pt idx="20">
                  <c:v>1978.4713378086037</c:v>
                </c:pt>
                <c:pt idx="21">
                  <c:v>2021.8369399433598</c:v>
                </c:pt>
                <c:pt idx="22">
                  <c:v>1500.6295876537906</c:v>
                </c:pt>
                <c:pt idx="23">
                  <c:v>900.95970549138838</c:v>
                </c:pt>
                <c:pt idx="24">
                  <c:v>541.16002311633758</c:v>
                </c:pt>
                <c:pt idx="25">
                  <c:v>376.38196961621668</c:v>
                </c:pt>
                <c:pt idx="26">
                  <c:v>424.34252803934447</c:v>
                </c:pt>
                <c:pt idx="27">
                  <c:v>961.82883304737504</c:v>
                </c:pt>
                <c:pt idx="28">
                  <c:v>1951.070119257653</c:v>
                </c:pt>
                <c:pt idx="29">
                  <c:v>3231.1193358456917</c:v>
                </c:pt>
                <c:pt idx="30">
                  <c:v>4534.6488914134306</c:v>
                </c:pt>
                <c:pt idx="31">
                  <c:v>5153.0356370878808</c:v>
                </c:pt>
                <c:pt idx="32">
                  <c:v>5032.3309662754928</c:v>
                </c:pt>
                <c:pt idx="33">
                  <c:v>4635.1200261002505</c:v>
                </c:pt>
                <c:pt idx="34">
                  <c:v>4291.048800458012</c:v>
                </c:pt>
                <c:pt idx="35">
                  <c:v>4530.6718387824203</c:v>
                </c:pt>
                <c:pt idx="36">
                  <c:v>5812.7432855218212</c:v>
                </c:pt>
                <c:pt idx="37">
                  <c:v>6928.6660561029557</c:v>
                </c:pt>
                <c:pt idx="38">
                  <c:v>6354.768373758463</c:v>
                </c:pt>
                <c:pt idx="39">
                  <c:v>4507.9442188035055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List1!$L$2:$L$41</c:f>
              <c:numCache>
                <c:formatCode>General</c:formatCode>
                <c:ptCount val="40"/>
                <c:pt idx="0">
                  <c:v>11.359736659317649</c:v>
                </c:pt>
                <c:pt idx="1">
                  <c:v>8.4831581826839866</c:v>
                </c:pt>
                <c:pt idx="2">
                  <c:v>8.2266480000542348</c:v>
                </c:pt>
                <c:pt idx="3">
                  <c:v>9.7657090958327544</c:v>
                </c:pt>
                <c:pt idx="4">
                  <c:v>13.485106743964177</c:v>
                </c:pt>
                <c:pt idx="5">
                  <c:v>15.390610957785205</c:v>
                </c:pt>
                <c:pt idx="6">
                  <c:v>18.13893434310399</c:v>
                </c:pt>
                <c:pt idx="7">
                  <c:v>22.811084098145926</c:v>
                </c:pt>
                <c:pt idx="8">
                  <c:v>27.446589541383613</c:v>
                </c:pt>
                <c:pt idx="9">
                  <c:v>46.373376588278987</c:v>
                </c:pt>
                <c:pt idx="10">
                  <c:v>87.579905212158664</c:v>
                </c:pt>
                <c:pt idx="11">
                  <c:v>146.48563643749131</c:v>
                </c:pt>
                <c:pt idx="12">
                  <c:v>210.4482826918105</c:v>
                </c:pt>
                <c:pt idx="13">
                  <c:v>280.75039488826508</c:v>
                </c:pt>
                <c:pt idx="14">
                  <c:v>361.09304851908428</c:v>
                </c:pt>
                <c:pt idx="15">
                  <c:v>446.89570460873676</c:v>
                </c:pt>
                <c:pt idx="16">
                  <c:v>657.98526275712175</c:v>
                </c:pt>
                <c:pt idx="17">
                  <c:v>1013.3984429465471</c:v>
                </c:pt>
                <c:pt idx="18">
                  <c:v>1392.5204928733226</c:v>
                </c:pt>
                <c:pt idx="19">
                  <c:v>1732.6713171962779</c:v>
                </c:pt>
                <c:pt idx="20">
                  <c:v>2083.7604685928013</c:v>
                </c:pt>
                <c:pt idx="21">
                  <c:v>2318.320708451809</c:v>
                </c:pt>
                <c:pt idx="22">
                  <c:v>2299.7420423670542</c:v>
                </c:pt>
                <c:pt idx="23">
                  <c:v>1948.1398706052707</c:v>
                </c:pt>
                <c:pt idx="24">
                  <c:v>1394.1878090604162</c:v>
                </c:pt>
                <c:pt idx="25">
                  <c:v>936.59196540483822</c:v>
                </c:pt>
                <c:pt idx="26">
                  <c:v>731.31053067742687</c:v>
                </c:pt>
                <c:pt idx="27">
                  <c:v>704.88998186656227</c:v>
                </c:pt>
                <c:pt idx="28">
                  <c:v>668.04412634738844</c:v>
                </c:pt>
                <c:pt idx="29">
                  <c:v>1136.6149413883393</c:v>
                </c:pt>
                <c:pt idx="30">
                  <c:v>2598.4298278834995</c:v>
                </c:pt>
                <c:pt idx="31">
                  <c:v>4230.2743211503821</c:v>
                </c:pt>
                <c:pt idx="32">
                  <c:v>4956.6378697342352</c:v>
                </c:pt>
                <c:pt idx="33">
                  <c:v>4777.795305973591</c:v>
                </c:pt>
                <c:pt idx="34">
                  <c:v>4014.7141569618789</c:v>
                </c:pt>
                <c:pt idx="35">
                  <c:v>3127.8851669872124</c:v>
                </c:pt>
                <c:pt idx="36">
                  <c:v>2682.9132887481992</c:v>
                </c:pt>
                <c:pt idx="37">
                  <c:v>2548.5385973620123</c:v>
                </c:pt>
                <c:pt idx="38">
                  <c:v>2311.4498999885118</c:v>
                </c:pt>
                <c:pt idx="39">
                  <c:v>1806.4912833259405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List1!$M$2:$M$41</c:f>
              <c:numCache>
                <c:formatCode>General</c:formatCode>
                <c:ptCount val="40"/>
                <c:pt idx="0">
                  <c:v>229.71475862288105</c:v>
                </c:pt>
                <c:pt idx="1">
                  <c:v>452.57377925503971</c:v>
                </c:pt>
                <c:pt idx="2">
                  <c:v>658.95790162782896</c:v>
                </c:pt>
                <c:pt idx="3">
                  <c:v>765.835582205538</c:v>
                </c:pt>
                <c:pt idx="4">
                  <c:v>726.01314603076855</c:v>
                </c:pt>
                <c:pt idx="5">
                  <c:v>585.25607734235848</c:v>
                </c:pt>
                <c:pt idx="6">
                  <c:v>443.60744580892998</c:v>
                </c:pt>
                <c:pt idx="7">
                  <c:v>336.46356400261351</c:v>
                </c:pt>
                <c:pt idx="8">
                  <c:v>254.45034580173407</c:v>
                </c:pt>
                <c:pt idx="9">
                  <c:v>181.9992447490857</c:v>
                </c:pt>
                <c:pt idx="10">
                  <c:v>121.36029503884996</c:v>
                </c:pt>
                <c:pt idx="11">
                  <c:v>86.802727607649132</c:v>
                </c:pt>
                <c:pt idx="12">
                  <c:v>68.358785339850442</c:v>
                </c:pt>
                <c:pt idx="13">
                  <c:v>56.271981936176189</c:v>
                </c:pt>
                <c:pt idx="14">
                  <c:v>47.59086409214585</c:v>
                </c:pt>
                <c:pt idx="15">
                  <c:v>44.371096850894396</c:v>
                </c:pt>
                <c:pt idx="16">
                  <c:v>48.676796088210978</c:v>
                </c:pt>
                <c:pt idx="17">
                  <c:v>54.58815352982618</c:v>
                </c:pt>
                <c:pt idx="18">
                  <c:v>62.28474936964183</c:v>
                </c:pt>
                <c:pt idx="19">
                  <c:v>87.66471253837787</c:v>
                </c:pt>
                <c:pt idx="20">
                  <c:v>139.64789690254588</c:v>
                </c:pt>
                <c:pt idx="21">
                  <c:v>210.86517638768061</c:v>
                </c:pt>
                <c:pt idx="22">
                  <c:v>314.16604204449811</c:v>
                </c:pt>
                <c:pt idx="23">
                  <c:v>432.59178544417597</c:v>
                </c:pt>
                <c:pt idx="24">
                  <c:v>726.72090326555804</c:v>
                </c:pt>
                <c:pt idx="25">
                  <c:v>1516.4131860539119</c:v>
                </c:pt>
                <c:pt idx="26">
                  <c:v>2698.4712908524343</c:v>
                </c:pt>
                <c:pt idx="27">
                  <c:v>3535.3171071430788</c:v>
                </c:pt>
                <c:pt idx="28">
                  <c:v>3877.0835686362047</c:v>
                </c:pt>
                <c:pt idx="29">
                  <c:v>3787.9801018384492</c:v>
                </c:pt>
                <c:pt idx="30">
                  <c:v>3098.4977926636379</c:v>
                </c:pt>
                <c:pt idx="31">
                  <c:v>2124.0850970115448</c:v>
                </c:pt>
                <c:pt idx="32">
                  <c:v>1319.2108933599145</c:v>
                </c:pt>
                <c:pt idx="33">
                  <c:v>844.7832608611053</c:v>
                </c:pt>
                <c:pt idx="34">
                  <c:v>578.87992410476204</c:v>
                </c:pt>
                <c:pt idx="35">
                  <c:v>478.76502235857924</c:v>
                </c:pt>
                <c:pt idx="36">
                  <c:v>461.16827606436442</c:v>
                </c:pt>
                <c:pt idx="37">
                  <c:v>471.70435167599237</c:v>
                </c:pt>
                <c:pt idx="38">
                  <c:v>488.88700717015121</c:v>
                </c:pt>
                <c:pt idx="39">
                  <c:v>332.13039955917077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7C73-43E6-B540-622F64279A4E}"/>
              </c:ext>
            </c:extLst>
          </c:dPt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List1!$H$2:$H$41</c:f>
              <c:numCache>
                <c:formatCode>General</c:formatCode>
                <c:ptCount val="40"/>
                <c:pt idx="0">
                  <c:v>460.01708819190543</c:v>
                </c:pt>
                <c:pt idx="1">
                  <c:v>623.85226958214719</c:v>
                </c:pt>
                <c:pt idx="2">
                  <c:v>843.11806504811796</c:v>
                </c:pt>
                <c:pt idx="3">
                  <c:v>831.69135970785021</c:v>
                </c:pt>
                <c:pt idx="4">
                  <c:v>604.66768791468178</c:v>
                </c:pt>
                <c:pt idx="5">
                  <c:v>561.1750937553312</c:v>
                </c:pt>
                <c:pt idx="6">
                  <c:v>595.86808160339672</c:v>
                </c:pt>
                <c:pt idx="7">
                  <c:v>656.86585352074542</c:v>
                </c:pt>
                <c:pt idx="8">
                  <c:v>705.04402866635212</c:v>
                </c:pt>
                <c:pt idx="9">
                  <c:v>746.70000437702913</c:v>
                </c:pt>
                <c:pt idx="10">
                  <c:v>730.59653381905866</c:v>
                </c:pt>
                <c:pt idx="11">
                  <c:v>650.4597283717718</c:v>
                </c:pt>
                <c:pt idx="12">
                  <c:v>672.42274642839061</c:v>
                </c:pt>
                <c:pt idx="13">
                  <c:v>701.53094489772923</c:v>
                </c:pt>
                <c:pt idx="14">
                  <c:v>731.09315544757999</c:v>
                </c:pt>
                <c:pt idx="15">
                  <c:v>855.8671356714309</c:v>
                </c:pt>
                <c:pt idx="16">
                  <c:v>934.44648867424257</c:v>
                </c:pt>
                <c:pt idx="17">
                  <c:v>882.43786209208213</c:v>
                </c:pt>
                <c:pt idx="18">
                  <c:v>768.57192615859367</c:v>
                </c:pt>
                <c:pt idx="19">
                  <c:v>759.59747377099484</c:v>
                </c:pt>
                <c:pt idx="20">
                  <c:v>845.40281839826798</c:v>
                </c:pt>
                <c:pt idx="21">
                  <c:v>882.04556039144541</c:v>
                </c:pt>
                <c:pt idx="22">
                  <c:v>944.94019184258423</c:v>
                </c:pt>
                <c:pt idx="23">
                  <c:v>1067.9480797661904</c:v>
                </c:pt>
                <c:pt idx="24">
                  <c:v>1563.7469032225351</c:v>
                </c:pt>
                <c:pt idx="25">
                  <c:v>2355.1325691031734</c:v>
                </c:pt>
                <c:pt idx="28">
                  <c:v>2756.9832163782053</c:v>
                </c:pt>
                <c:pt idx="29">
                  <c:v>2055.0849477907409</c:v>
                </c:pt>
                <c:pt idx="30">
                  <c:v>2008.6390711659235</c:v>
                </c:pt>
                <c:pt idx="31">
                  <c:v>1594.0452304466144</c:v>
                </c:pt>
                <c:pt idx="32">
                  <c:v>1429.553274299127</c:v>
                </c:pt>
                <c:pt idx="33">
                  <c:v>1179.0017855310698</c:v>
                </c:pt>
                <c:pt idx="34">
                  <c:v>791.46794638713868</c:v>
                </c:pt>
                <c:pt idx="35">
                  <c:v>939.68599378461863</c:v>
                </c:pt>
                <c:pt idx="36">
                  <c:v>1293.9461838176194</c:v>
                </c:pt>
                <c:pt idx="37">
                  <c:v>1415.1967952095349</c:v>
                </c:pt>
                <c:pt idx="38">
                  <c:v>1357.28160369644</c:v>
                </c:pt>
                <c:pt idx="39">
                  <c:v>1691.4506571957102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46608"/>
        <c:axId val="301529320"/>
      </c:lineChart>
      <c:catAx>
        <c:axId val="1154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1529320"/>
        <c:crosses val="autoZero"/>
        <c:auto val="1"/>
        <c:lblAlgn val="ctr"/>
        <c:lblOffset val="100"/>
        <c:tickLblSkip val="1"/>
        <c:noMultiLvlLbl val="1"/>
      </c:catAx>
      <c:valAx>
        <c:axId val="30152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54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5739840534979432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List1!$I$2:$I$41</c:f>
              <c:numCache>
                <c:formatCode>General</c:formatCode>
                <c:ptCount val="40"/>
                <c:pt idx="0">
                  <c:v>35.322379634869002</c:v>
                </c:pt>
                <c:pt idx="1">
                  <c:v>65.203203488150081</c:v>
                </c:pt>
                <c:pt idx="2">
                  <c:v>82.803642284099553</c:v>
                </c:pt>
                <c:pt idx="3">
                  <c:v>90.154515883788505</c:v>
                </c:pt>
                <c:pt idx="4">
                  <c:v>97.921967916517687</c:v>
                </c:pt>
                <c:pt idx="5">
                  <c:v>106.24485785996715</c:v>
                </c:pt>
                <c:pt idx="6">
                  <c:v>115.87823412402236</c:v>
                </c:pt>
                <c:pt idx="7">
                  <c:v>120.03533973706958</c:v>
                </c:pt>
                <c:pt idx="8">
                  <c:v>122.5087741832459</c:v>
                </c:pt>
                <c:pt idx="9">
                  <c:v>119.42782952221926</c:v>
                </c:pt>
                <c:pt idx="10">
                  <c:v>119.41915080486424</c:v>
                </c:pt>
                <c:pt idx="11">
                  <c:v>125.6244337136926</c:v>
                </c:pt>
                <c:pt idx="12">
                  <c:v>118.43845574374872</c:v>
                </c:pt>
                <c:pt idx="13">
                  <c:v>115.56580029924218</c:v>
                </c:pt>
                <c:pt idx="14">
                  <c:v>129.50382037137967</c:v>
                </c:pt>
                <c:pt idx="15">
                  <c:v>198.4909446263118</c:v>
                </c:pt>
                <c:pt idx="16">
                  <c:v>347.14869420018675</c:v>
                </c:pt>
                <c:pt idx="17">
                  <c:v>475.79332155342098</c:v>
                </c:pt>
                <c:pt idx="18">
                  <c:v>501.88154592256501</c:v>
                </c:pt>
                <c:pt idx="19">
                  <c:v>639.53468189029411</c:v>
                </c:pt>
                <c:pt idx="20">
                  <c:v>980.94674391882279</c:v>
                </c:pt>
                <c:pt idx="21">
                  <c:v>1091.5569966083572</c:v>
                </c:pt>
                <c:pt idx="22">
                  <c:v>1018.1524052197277</c:v>
                </c:pt>
                <c:pt idx="23">
                  <c:v>771.30364749133003</c:v>
                </c:pt>
                <c:pt idx="24">
                  <c:v>495.67626301373667</c:v>
                </c:pt>
                <c:pt idx="25">
                  <c:v>391.83540986110586</c:v>
                </c:pt>
                <c:pt idx="26">
                  <c:v>675.69889710859854</c:v>
                </c:pt>
                <c:pt idx="27">
                  <c:v>1352.5347061907025</c:v>
                </c:pt>
                <c:pt idx="28">
                  <c:v>1725.3116527402183</c:v>
                </c:pt>
                <c:pt idx="29">
                  <c:v>3052.0271747997822</c:v>
                </c:pt>
                <c:pt idx="30">
                  <c:v>2767.0528117308486</c:v>
                </c:pt>
                <c:pt idx="31">
                  <c:v>1613.260732969753</c:v>
                </c:pt>
                <c:pt idx="32">
                  <c:v>882.71234217752499</c:v>
                </c:pt>
                <c:pt idx="33">
                  <c:v>548.06100096854493</c:v>
                </c:pt>
                <c:pt idx="34">
                  <c:v>388.78050135214414</c:v>
                </c:pt>
                <c:pt idx="35">
                  <c:v>386.78439636049308</c:v>
                </c:pt>
                <c:pt idx="36">
                  <c:v>496.24037964181196</c:v>
                </c:pt>
                <c:pt idx="37">
                  <c:v>623.75677373889562</c:v>
                </c:pt>
                <c:pt idx="38">
                  <c:v>681.2966698025765</c:v>
                </c:pt>
                <c:pt idx="39">
                  <c:v>604.58548710169021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List1!$C$2:$C$41</c:f>
              <c:numCache>
                <c:formatCode>General</c:formatCode>
                <c:ptCount val="40"/>
                <c:pt idx="0">
                  <c:v>9.5100598572705533</c:v>
                </c:pt>
                <c:pt idx="1">
                  <c:v>12.736186357524575</c:v>
                </c:pt>
                <c:pt idx="2">
                  <c:v>15.064608092490522</c:v>
                </c:pt>
                <c:pt idx="3">
                  <c:v>12.652026535778818</c:v>
                </c:pt>
                <c:pt idx="4">
                  <c:v>11.13714974435519</c:v>
                </c:pt>
                <c:pt idx="5">
                  <c:v>11.249362840016198</c:v>
                </c:pt>
                <c:pt idx="6">
                  <c:v>11.997450144422929</c:v>
                </c:pt>
                <c:pt idx="7">
                  <c:v>12.175120879219527</c:v>
                </c:pt>
                <c:pt idx="8">
                  <c:v>12.343440522711042</c:v>
                </c:pt>
                <c:pt idx="9">
                  <c:v>16.429867423032803</c:v>
                </c:pt>
                <c:pt idx="10">
                  <c:v>24.38764612365939</c:v>
                </c:pt>
                <c:pt idx="11">
                  <c:v>28.707850306608258</c:v>
                </c:pt>
                <c:pt idx="12">
                  <c:v>30.587419658930166</c:v>
                </c:pt>
                <c:pt idx="13">
                  <c:v>42.126666329403974</c:v>
                </c:pt>
                <c:pt idx="14">
                  <c:v>56.031739100064065</c:v>
                </c:pt>
                <c:pt idx="15">
                  <c:v>90.013604902739772</c:v>
                </c:pt>
                <c:pt idx="16">
                  <c:v>201.44120889412218</c:v>
                </c:pt>
                <c:pt idx="17">
                  <c:v>321.77105180794467</c:v>
                </c:pt>
                <c:pt idx="18">
                  <c:v>500.72288611333954</c:v>
                </c:pt>
                <c:pt idx="19">
                  <c:v>720.38002086976564</c:v>
                </c:pt>
                <c:pt idx="20">
                  <c:v>1005.0739956530517</c:v>
                </c:pt>
                <c:pt idx="21">
                  <c:v>1202.849576755581</c:v>
                </c:pt>
                <c:pt idx="22">
                  <c:v>1069.9986225842508</c:v>
                </c:pt>
                <c:pt idx="23">
                  <c:v>852.91303793672284</c:v>
                </c:pt>
                <c:pt idx="24">
                  <c:v>639.85777364168621</c:v>
                </c:pt>
                <c:pt idx="25">
                  <c:v>380.17796809950011</c:v>
                </c:pt>
                <c:pt idx="26">
                  <c:v>335.5358582090285</c:v>
                </c:pt>
                <c:pt idx="27">
                  <c:v>439.23946078241141</c:v>
                </c:pt>
                <c:pt idx="28">
                  <c:v>679.54380514046318</c:v>
                </c:pt>
                <c:pt idx="29">
                  <c:v>1493.0980997740869</c:v>
                </c:pt>
                <c:pt idx="30">
                  <c:v>2329.020204809472</c:v>
                </c:pt>
                <c:pt idx="31">
                  <c:v>2147.4033094821284</c:v>
                </c:pt>
                <c:pt idx="32">
                  <c:v>1491.0315085956634</c:v>
                </c:pt>
                <c:pt idx="33">
                  <c:v>996.47099165237432</c:v>
                </c:pt>
                <c:pt idx="34">
                  <c:v>626.10231833190744</c:v>
                </c:pt>
                <c:pt idx="35">
                  <c:v>507.19384129645772</c:v>
                </c:pt>
                <c:pt idx="36">
                  <c:v>503.38794713528853</c:v>
                </c:pt>
                <c:pt idx="37">
                  <c:v>505.13660120933923</c:v>
                </c:pt>
                <c:pt idx="38">
                  <c:v>465.7965600888503</c:v>
                </c:pt>
                <c:pt idx="39">
                  <c:v>391.0158829220926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List1!$D$2:$D$41</c:f>
              <c:numCache>
                <c:formatCode>General</c:formatCode>
                <c:ptCount val="40"/>
                <c:pt idx="0">
                  <c:v>23.156491357662905</c:v>
                </c:pt>
                <c:pt idx="1">
                  <c:v>37.881637218751642</c:v>
                </c:pt>
                <c:pt idx="2">
                  <c:v>75.204749788681596</c:v>
                </c:pt>
                <c:pt idx="3">
                  <c:v>181.43435546909117</c:v>
                </c:pt>
                <c:pt idx="4">
                  <c:v>226.51293929300525</c:v>
                </c:pt>
                <c:pt idx="5">
                  <c:v>234.70215841256362</c:v>
                </c:pt>
                <c:pt idx="6">
                  <c:v>246.3687876461953</c:v>
                </c:pt>
                <c:pt idx="7">
                  <c:v>221.9437323255172</c:v>
                </c:pt>
                <c:pt idx="8">
                  <c:v>185.58615438785876</c:v>
                </c:pt>
                <c:pt idx="9">
                  <c:v>141.55777515627699</c:v>
                </c:pt>
                <c:pt idx="10">
                  <c:v>104.76496391514847</c:v>
                </c:pt>
                <c:pt idx="11">
                  <c:v>75.831604580710206</c:v>
                </c:pt>
                <c:pt idx="12">
                  <c:v>58.890185379084343</c:v>
                </c:pt>
                <c:pt idx="13">
                  <c:v>49.687897614588763</c:v>
                </c:pt>
                <c:pt idx="14">
                  <c:v>43.355475864783322</c:v>
                </c:pt>
                <c:pt idx="15">
                  <c:v>48.607984264340445</c:v>
                </c:pt>
                <c:pt idx="16">
                  <c:v>53.426744798323284</c:v>
                </c:pt>
                <c:pt idx="17">
                  <c:v>59.011991286540137</c:v>
                </c:pt>
                <c:pt idx="18">
                  <c:v>73.218719321993859</c:v>
                </c:pt>
                <c:pt idx="19">
                  <c:v>100.66366988483814</c:v>
                </c:pt>
                <c:pt idx="20">
                  <c:v>181.05408336776577</c:v>
                </c:pt>
                <c:pt idx="21">
                  <c:v>293.45122719154676</c:v>
                </c:pt>
                <c:pt idx="22">
                  <c:v>432.75410762199573</c:v>
                </c:pt>
                <c:pt idx="23">
                  <c:v>505.67722480272494</c:v>
                </c:pt>
                <c:pt idx="24">
                  <c:v>541.42428776520865</c:v>
                </c:pt>
                <c:pt idx="25">
                  <c:v>774.87422203161088</c:v>
                </c:pt>
                <c:pt idx="26">
                  <c:v>1701.8825370376112</c:v>
                </c:pt>
                <c:pt idx="27">
                  <c:v>2592.5020799101417</c:v>
                </c:pt>
                <c:pt idx="28">
                  <c:v>3004.6041444667972</c:v>
                </c:pt>
                <c:pt idx="29">
                  <c:v>3687.1405760195426</c:v>
                </c:pt>
                <c:pt idx="30">
                  <c:v>3567.05777652288</c:v>
                </c:pt>
                <c:pt idx="31">
                  <c:v>2631.1606011483977</c:v>
                </c:pt>
                <c:pt idx="32">
                  <c:v>1491.2489288507334</c:v>
                </c:pt>
                <c:pt idx="33">
                  <c:v>887.49418153976217</c:v>
                </c:pt>
                <c:pt idx="34">
                  <c:v>614.1676669605456</c:v>
                </c:pt>
                <c:pt idx="35">
                  <c:v>539.47242237012438</c:v>
                </c:pt>
                <c:pt idx="36">
                  <c:v>658.44857063441384</c:v>
                </c:pt>
                <c:pt idx="37">
                  <c:v>900.02979194243835</c:v>
                </c:pt>
                <c:pt idx="38">
                  <c:v>1291.8051243329344</c:v>
                </c:pt>
                <c:pt idx="39">
                  <c:v>1444.1694601811735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List1!$F$2:$F$41</c:f>
              <c:numCache>
                <c:formatCode>General</c:formatCode>
                <c:ptCount val="40"/>
                <c:pt idx="0">
                  <c:v>8.7992439088709524</c:v>
                </c:pt>
                <c:pt idx="1">
                  <c:v>13.344737475362786</c:v>
                </c:pt>
                <c:pt idx="2">
                  <c:v>27.132119842482805</c:v>
                </c:pt>
                <c:pt idx="3">
                  <c:v>50.228458418073004</c:v>
                </c:pt>
                <c:pt idx="4">
                  <c:v>63.601699541768639</c:v>
                </c:pt>
                <c:pt idx="5">
                  <c:v>68.859784316581781</c:v>
                </c:pt>
                <c:pt idx="6">
                  <c:v>74.196673295609259</c:v>
                </c:pt>
                <c:pt idx="7">
                  <c:v>73.680254255225833</c:v>
                </c:pt>
                <c:pt idx="8">
                  <c:v>76.51217555135446</c:v>
                </c:pt>
                <c:pt idx="9">
                  <c:v>69.069369966088033</c:v>
                </c:pt>
                <c:pt idx="10">
                  <c:v>58.638711361460338</c:v>
                </c:pt>
                <c:pt idx="11">
                  <c:v>49.794196952296026</c:v>
                </c:pt>
                <c:pt idx="12">
                  <c:v>40.580811800000696</c:v>
                </c:pt>
                <c:pt idx="13">
                  <c:v>36.417602458208286</c:v>
                </c:pt>
                <c:pt idx="14">
                  <c:v>30.653158754188023</c:v>
                </c:pt>
                <c:pt idx="15">
                  <c:v>29.481155802148997</c:v>
                </c:pt>
                <c:pt idx="16">
                  <c:v>39.043291475222752</c:v>
                </c:pt>
                <c:pt idx="17">
                  <c:v>51.608370334422233</c:v>
                </c:pt>
                <c:pt idx="18">
                  <c:v>60.4981552438799</c:v>
                </c:pt>
                <c:pt idx="19">
                  <c:v>87.211103787350169</c:v>
                </c:pt>
                <c:pt idx="20">
                  <c:v>110.03581936118026</c:v>
                </c:pt>
                <c:pt idx="21">
                  <c:v>137.70615515159514</c:v>
                </c:pt>
                <c:pt idx="22">
                  <c:v>169.78784969281787</c:v>
                </c:pt>
                <c:pt idx="23">
                  <c:v>195.22484080209401</c:v>
                </c:pt>
                <c:pt idx="24">
                  <c:v>274.36941211124713</c:v>
                </c:pt>
                <c:pt idx="25">
                  <c:v>432.8496968419031</c:v>
                </c:pt>
                <c:pt idx="26">
                  <c:v>1141.4252441186579</c:v>
                </c:pt>
                <c:pt idx="27">
                  <c:v>1859.2141765477077</c:v>
                </c:pt>
                <c:pt idx="28">
                  <c:v>2129.3499585389286</c:v>
                </c:pt>
                <c:pt idx="29">
                  <c:v>2040.1285092015144</c:v>
                </c:pt>
                <c:pt idx="30">
                  <c:v>1679.7149661993678</c:v>
                </c:pt>
                <c:pt idx="31">
                  <c:v>1167.3937444350818</c:v>
                </c:pt>
                <c:pt idx="32">
                  <c:v>811.4133570912918</c:v>
                </c:pt>
                <c:pt idx="33">
                  <c:v>610.81641692105336</c:v>
                </c:pt>
                <c:pt idx="34">
                  <c:v>493.92295510802819</c:v>
                </c:pt>
                <c:pt idx="35">
                  <c:v>438.5437197676892</c:v>
                </c:pt>
                <c:pt idx="36">
                  <c:v>581.96904812301125</c:v>
                </c:pt>
                <c:pt idx="37">
                  <c:v>819.12107893753421</c:v>
                </c:pt>
                <c:pt idx="38">
                  <c:v>843.33911990928186</c:v>
                </c:pt>
                <c:pt idx="39">
                  <c:v>806.63983433813723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List1!$K$2:$K$41</c:f>
              <c:numCache>
                <c:formatCode>General</c:formatCode>
                <c:ptCount val="40"/>
                <c:pt idx="0">
                  <c:v>2.2519004504415054</c:v>
                </c:pt>
                <c:pt idx="1">
                  <c:v>2.8353473853286228</c:v>
                </c:pt>
                <c:pt idx="2">
                  <c:v>3.3266711199704058</c:v>
                </c:pt>
                <c:pt idx="3">
                  <c:v>4.0738926330714511</c:v>
                </c:pt>
                <c:pt idx="4">
                  <c:v>3.9305898771342638</c:v>
                </c:pt>
                <c:pt idx="5">
                  <c:v>3.7361075655052254</c:v>
                </c:pt>
                <c:pt idx="6">
                  <c:v>5.0463041912166471</c:v>
                </c:pt>
                <c:pt idx="7">
                  <c:v>6.3155571723745858</c:v>
                </c:pt>
                <c:pt idx="8">
                  <c:v>11.32091771903775</c:v>
                </c:pt>
                <c:pt idx="9">
                  <c:v>14.954666173159271</c:v>
                </c:pt>
                <c:pt idx="10">
                  <c:v>19.622241652256211</c:v>
                </c:pt>
                <c:pt idx="11">
                  <c:v>26.87950264936088</c:v>
                </c:pt>
                <c:pt idx="12">
                  <c:v>31.004574838124185</c:v>
                </c:pt>
                <c:pt idx="13">
                  <c:v>37.013054676347657</c:v>
                </c:pt>
                <c:pt idx="14">
                  <c:v>46.89070892487517</c:v>
                </c:pt>
                <c:pt idx="15">
                  <c:v>70.955336011184158</c:v>
                </c:pt>
                <c:pt idx="16">
                  <c:v>144.56177300720628</c:v>
                </c:pt>
                <c:pt idx="17">
                  <c:v>246.85946892408086</c:v>
                </c:pt>
                <c:pt idx="18">
                  <c:v>362.02370514188715</c:v>
                </c:pt>
                <c:pt idx="19">
                  <c:v>520.46537365272377</c:v>
                </c:pt>
                <c:pt idx="20">
                  <c:v>663.8295450567407</c:v>
                </c:pt>
                <c:pt idx="21">
                  <c:v>726.96464495820987</c:v>
                </c:pt>
                <c:pt idx="22">
                  <c:v>622.84495685870525</c:v>
                </c:pt>
                <c:pt idx="23">
                  <c:v>423.4698797055251</c:v>
                </c:pt>
                <c:pt idx="24">
                  <c:v>301.5601780475327</c:v>
                </c:pt>
                <c:pt idx="25">
                  <c:v>173.18138055009015</c:v>
                </c:pt>
                <c:pt idx="26">
                  <c:v>173.60105290676333</c:v>
                </c:pt>
                <c:pt idx="27">
                  <c:v>361.64497642976738</c:v>
                </c:pt>
                <c:pt idx="28">
                  <c:v>518.12135000203693</c:v>
                </c:pt>
                <c:pt idx="29">
                  <c:v>953.51606618376354</c:v>
                </c:pt>
                <c:pt idx="30">
                  <c:v>1146.6165298091228</c:v>
                </c:pt>
                <c:pt idx="31">
                  <c:v>994.52112620407581</c:v>
                </c:pt>
                <c:pt idx="32">
                  <c:v>680.81092163529729</c:v>
                </c:pt>
                <c:pt idx="33">
                  <c:v>436.18288133938125</c:v>
                </c:pt>
                <c:pt idx="34">
                  <c:v>285.1622484038632</c:v>
                </c:pt>
                <c:pt idx="35">
                  <c:v>187.86991303365178</c:v>
                </c:pt>
                <c:pt idx="36">
                  <c:v>128.2559665637821</c:v>
                </c:pt>
                <c:pt idx="37">
                  <c:v>117.71297809126052</c:v>
                </c:pt>
                <c:pt idx="38">
                  <c:v>149.97656999940426</c:v>
                </c:pt>
                <c:pt idx="39">
                  <c:v>143.84525922752036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List1!$E$2:$E$41</c:f>
              <c:numCache>
                <c:formatCode>General</c:formatCode>
                <c:ptCount val="40"/>
                <c:pt idx="0">
                  <c:v>5.2641254503860324</c:v>
                </c:pt>
                <c:pt idx="1">
                  <c:v>6.7130224736192821</c:v>
                </c:pt>
                <c:pt idx="2">
                  <c:v>10.952699572308445</c:v>
                </c:pt>
                <c:pt idx="3">
                  <c:v>15.194781479334923</c:v>
                </c:pt>
                <c:pt idx="4">
                  <c:v>18.65289586839619</c:v>
                </c:pt>
                <c:pt idx="5">
                  <c:v>24.553093124002466</c:v>
                </c:pt>
                <c:pt idx="6">
                  <c:v>38.562304093040304</c:v>
                </c:pt>
                <c:pt idx="7">
                  <c:v>59.695759761378568</c:v>
                </c:pt>
                <c:pt idx="8">
                  <c:v>79.814386311369219</c:v>
                </c:pt>
                <c:pt idx="9">
                  <c:v>89.877306798870521</c:v>
                </c:pt>
                <c:pt idx="10">
                  <c:v>86.182318788583572</c:v>
                </c:pt>
                <c:pt idx="11">
                  <c:v>73.91779626826893</c:v>
                </c:pt>
                <c:pt idx="12">
                  <c:v>64.459685077602742</c:v>
                </c:pt>
                <c:pt idx="13">
                  <c:v>67.921406679169991</c:v>
                </c:pt>
                <c:pt idx="14">
                  <c:v>69.7490610155306</c:v>
                </c:pt>
                <c:pt idx="15">
                  <c:v>78.581922038494469</c:v>
                </c:pt>
                <c:pt idx="16">
                  <c:v>117.50254257379494</c:v>
                </c:pt>
                <c:pt idx="17">
                  <c:v>164.76664563541536</c:v>
                </c:pt>
                <c:pt idx="18">
                  <c:v>213.89447515845615</c:v>
                </c:pt>
                <c:pt idx="19">
                  <c:v>326.20744134032185</c:v>
                </c:pt>
                <c:pt idx="20">
                  <c:v>422.91079660466551</c:v>
                </c:pt>
                <c:pt idx="21">
                  <c:v>484.9608637282771</c:v>
                </c:pt>
                <c:pt idx="22">
                  <c:v>466.8490497357771</c:v>
                </c:pt>
                <c:pt idx="23">
                  <c:v>406.65549464857395</c:v>
                </c:pt>
                <c:pt idx="24">
                  <c:v>328.9837925657539</c:v>
                </c:pt>
                <c:pt idx="25">
                  <c:v>233.18464523624121</c:v>
                </c:pt>
                <c:pt idx="26">
                  <c:v>251.01750146161245</c:v>
                </c:pt>
                <c:pt idx="27">
                  <c:v>406.56892154843058</c:v>
                </c:pt>
                <c:pt idx="28">
                  <c:v>584.40690290133034</c:v>
                </c:pt>
                <c:pt idx="29">
                  <c:v>957.18586250212547</c:v>
                </c:pt>
                <c:pt idx="30">
                  <c:v>1335.3576047993529</c:v>
                </c:pt>
                <c:pt idx="31">
                  <c:v>1550.4761274015032</c:v>
                </c:pt>
                <c:pt idx="32">
                  <c:v>1571.7827292701284</c:v>
                </c:pt>
                <c:pt idx="33">
                  <c:v>1431.478996446066</c:v>
                </c:pt>
                <c:pt idx="34">
                  <c:v>1311.1580185009359</c:v>
                </c:pt>
                <c:pt idx="35">
                  <c:v>1352.5495796028295</c:v>
                </c:pt>
                <c:pt idx="36">
                  <c:v>1681.8351756149164</c:v>
                </c:pt>
                <c:pt idx="37">
                  <c:v>1882.6811607350926</c:v>
                </c:pt>
                <c:pt idx="38">
                  <c:v>1882.0547081632219</c:v>
                </c:pt>
                <c:pt idx="39">
                  <c:v>1531.7378608371323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List1!$G$2:$G$41</c:f>
              <c:numCache>
                <c:formatCode>General</c:formatCode>
                <c:ptCount val="40"/>
                <c:pt idx="0">
                  <c:v>33.393489102595218</c:v>
                </c:pt>
                <c:pt idx="1">
                  <c:v>224.6549420841547</c:v>
                </c:pt>
                <c:pt idx="2">
                  <c:v>402.7324870164357</c:v>
                </c:pt>
                <c:pt idx="3">
                  <c:v>258.36438541015309</c:v>
                </c:pt>
                <c:pt idx="4">
                  <c:v>140.14580425716721</c:v>
                </c:pt>
                <c:pt idx="5">
                  <c:v>103.60426216502749</c:v>
                </c:pt>
                <c:pt idx="6">
                  <c:v>92.557353590403252</c:v>
                </c:pt>
                <c:pt idx="7">
                  <c:v>97.187519118820902</c:v>
                </c:pt>
                <c:pt idx="8">
                  <c:v>102.42086998282646</c:v>
                </c:pt>
                <c:pt idx="9">
                  <c:v>101.43853957915471</c:v>
                </c:pt>
                <c:pt idx="10">
                  <c:v>96.027105425594641</c:v>
                </c:pt>
                <c:pt idx="11">
                  <c:v>80.545348478838392</c:v>
                </c:pt>
                <c:pt idx="12">
                  <c:v>66.706553493778728</c:v>
                </c:pt>
                <c:pt idx="13">
                  <c:v>66.310174558963809</c:v>
                </c:pt>
                <c:pt idx="14">
                  <c:v>92.677990657520837</c:v>
                </c:pt>
                <c:pt idx="15">
                  <c:v>135.17096139412791</c:v>
                </c:pt>
                <c:pt idx="16">
                  <c:v>200.07944812563028</c:v>
                </c:pt>
                <c:pt idx="17">
                  <c:v>284.12327155087854</c:v>
                </c:pt>
                <c:pt idx="18">
                  <c:v>395.89638654643937</c:v>
                </c:pt>
                <c:pt idx="19">
                  <c:v>538.63301543551279</c:v>
                </c:pt>
                <c:pt idx="20">
                  <c:v>844.24691880005184</c:v>
                </c:pt>
                <c:pt idx="21">
                  <c:v>902.63525928496108</c:v>
                </c:pt>
                <c:pt idx="22">
                  <c:v>874.13044371174988</c:v>
                </c:pt>
                <c:pt idx="23">
                  <c:v>738.13800133677353</c:v>
                </c:pt>
                <c:pt idx="24">
                  <c:v>572.61820062920845</c:v>
                </c:pt>
                <c:pt idx="25">
                  <c:v>489.17181791730439</c:v>
                </c:pt>
                <c:pt idx="26">
                  <c:v>578.51218305123882</c:v>
                </c:pt>
                <c:pt idx="27">
                  <c:v>1015.6894250408659</c:v>
                </c:pt>
                <c:pt idx="28">
                  <c:v>1288.185581170507</c:v>
                </c:pt>
                <c:pt idx="29">
                  <c:v>1829.3404857710018</c:v>
                </c:pt>
                <c:pt idx="30">
                  <c:v>2447.9731105722017</c:v>
                </c:pt>
                <c:pt idx="31">
                  <c:v>3257.913145332911</c:v>
                </c:pt>
                <c:pt idx="32">
                  <c:v>4920.9123494154992</c:v>
                </c:pt>
                <c:pt idx="33">
                  <c:v>1996.5779285294311</c:v>
                </c:pt>
                <c:pt idx="34">
                  <c:v>1441.3429548096419</c:v>
                </c:pt>
                <c:pt idx="35">
                  <c:v>2153.118884670102</c:v>
                </c:pt>
                <c:pt idx="36">
                  <c:v>2660.7768969676149</c:v>
                </c:pt>
                <c:pt idx="37">
                  <c:v>1957.1583306932007</c:v>
                </c:pt>
                <c:pt idx="38">
                  <c:v>1392.4791980047778</c:v>
                </c:pt>
                <c:pt idx="39">
                  <c:v>899.28039989464366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List1!$J$2:$J$41</c:f>
              <c:numCache>
                <c:formatCode>General</c:formatCode>
                <c:ptCount val="40"/>
                <c:pt idx="0">
                  <c:v>1.630743847340457</c:v>
                </c:pt>
                <c:pt idx="1">
                  <c:v>1.4753094580139838</c:v>
                </c:pt>
                <c:pt idx="2">
                  <c:v>1.6570886590907066</c:v>
                </c:pt>
                <c:pt idx="3">
                  <c:v>1.9442471071684286</c:v>
                </c:pt>
                <c:pt idx="4">
                  <c:v>2.3604951328223742</c:v>
                </c:pt>
                <c:pt idx="5">
                  <c:v>2.7451293843760198</c:v>
                </c:pt>
                <c:pt idx="6">
                  <c:v>3.4274600087074871</c:v>
                </c:pt>
                <c:pt idx="7">
                  <c:v>3.5565495862837109</c:v>
                </c:pt>
                <c:pt idx="8">
                  <c:v>4.2467836541402537</c:v>
                </c:pt>
                <c:pt idx="9">
                  <c:v>6.014520522582008</c:v>
                </c:pt>
                <c:pt idx="10">
                  <c:v>8.5646983000061798</c:v>
                </c:pt>
                <c:pt idx="11">
                  <c:v>11.539027546609372</c:v>
                </c:pt>
                <c:pt idx="12">
                  <c:v>14.115550135783794</c:v>
                </c:pt>
                <c:pt idx="13">
                  <c:v>20.801863357997171</c:v>
                </c:pt>
                <c:pt idx="14">
                  <c:v>30.970960693593558</c:v>
                </c:pt>
                <c:pt idx="15">
                  <c:v>46.946454538944984</c:v>
                </c:pt>
                <c:pt idx="16">
                  <c:v>91.564027719167896</c:v>
                </c:pt>
                <c:pt idx="17">
                  <c:v>142.98646577448031</c:v>
                </c:pt>
                <c:pt idx="18">
                  <c:v>214.39934698588218</c:v>
                </c:pt>
                <c:pt idx="19">
                  <c:v>269.99743770360914</c:v>
                </c:pt>
                <c:pt idx="20">
                  <c:v>378.62763447458883</c:v>
                </c:pt>
                <c:pt idx="21">
                  <c:v>430.01845875580096</c:v>
                </c:pt>
                <c:pt idx="22">
                  <c:v>431.23558905866247</c:v>
                </c:pt>
                <c:pt idx="23">
                  <c:v>408.2049546265942</c:v>
                </c:pt>
                <c:pt idx="24">
                  <c:v>339.38176841024182</c:v>
                </c:pt>
                <c:pt idx="25">
                  <c:v>227.70611140093331</c:v>
                </c:pt>
                <c:pt idx="26">
                  <c:v>208.07659216582223</c:v>
                </c:pt>
                <c:pt idx="27">
                  <c:v>229.57395855402601</c:v>
                </c:pt>
                <c:pt idx="28">
                  <c:v>270.0422238835846</c:v>
                </c:pt>
                <c:pt idx="29">
                  <c:v>589.70753517993955</c:v>
                </c:pt>
                <c:pt idx="30">
                  <c:v>892.54378073023497</c:v>
                </c:pt>
                <c:pt idx="31">
                  <c:v>884.62189583693487</c:v>
                </c:pt>
                <c:pt idx="32">
                  <c:v>599.29441217585543</c:v>
                </c:pt>
                <c:pt idx="33">
                  <c:v>391.15459246183252</c:v>
                </c:pt>
                <c:pt idx="34">
                  <c:v>273.0508013854631</c:v>
                </c:pt>
                <c:pt idx="35">
                  <c:v>211.50932113687981</c:v>
                </c:pt>
                <c:pt idx="36">
                  <c:v>201.9066372539138</c:v>
                </c:pt>
                <c:pt idx="37">
                  <c:v>187.90963877100609</c:v>
                </c:pt>
                <c:pt idx="38">
                  <c:v>132.4906927731808</c:v>
                </c:pt>
                <c:pt idx="39">
                  <c:v>69.587185757109594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List1!$B$2:$B$41</c:f>
              <c:numCache>
                <c:formatCode>General</c:formatCode>
                <c:ptCount val="40"/>
                <c:pt idx="0">
                  <c:v>7.1115093656219077</c:v>
                </c:pt>
                <c:pt idx="1">
                  <c:v>12.279430863546201</c:v>
                </c:pt>
                <c:pt idx="2">
                  <c:v>24.637504010756469</c:v>
                </c:pt>
                <c:pt idx="3">
                  <c:v>28.457272074439636</c:v>
                </c:pt>
                <c:pt idx="4">
                  <c:v>36.523723455982342</c:v>
                </c:pt>
                <c:pt idx="5">
                  <c:v>41.19732202801822</c:v>
                </c:pt>
                <c:pt idx="6">
                  <c:v>66.295445128807074</c:v>
                </c:pt>
                <c:pt idx="7">
                  <c:v>90.607145392955275</c:v>
                </c:pt>
                <c:pt idx="8">
                  <c:v>106.00979837916006</c:v>
                </c:pt>
                <c:pt idx="9">
                  <c:v>127.01852272941751</c:v>
                </c:pt>
                <c:pt idx="10">
                  <c:v>157.95864404525122</c:v>
                </c:pt>
                <c:pt idx="11">
                  <c:v>154.45344511622432</c:v>
                </c:pt>
                <c:pt idx="12">
                  <c:v>132.15274039148579</c:v>
                </c:pt>
                <c:pt idx="13">
                  <c:v>141.48870292360553</c:v>
                </c:pt>
                <c:pt idx="14">
                  <c:v>143.62327919448731</c:v>
                </c:pt>
                <c:pt idx="15">
                  <c:v>172.56363958286335</c:v>
                </c:pt>
                <c:pt idx="16">
                  <c:v>268.00166811518261</c:v>
                </c:pt>
                <c:pt idx="17">
                  <c:v>388.4254736287707</c:v>
                </c:pt>
                <c:pt idx="18">
                  <c:v>634.7668099004793</c:v>
                </c:pt>
                <c:pt idx="19">
                  <c:v>885.54581789323174</c:v>
                </c:pt>
                <c:pt idx="20">
                  <c:v>1092.9255199153718</c:v>
                </c:pt>
                <c:pt idx="21">
                  <c:v>928.91142002798767</c:v>
                </c:pt>
                <c:pt idx="22">
                  <c:v>571.71816762580295</c:v>
                </c:pt>
                <c:pt idx="23">
                  <c:v>329.24153786558549</c:v>
                </c:pt>
                <c:pt idx="24">
                  <c:v>211.91848525075204</c:v>
                </c:pt>
                <c:pt idx="25">
                  <c:v>164.46348436546461</c:v>
                </c:pt>
                <c:pt idx="26">
                  <c:v>259.87904367387989</c:v>
                </c:pt>
                <c:pt idx="27">
                  <c:v>701.94978937349515</c:v>
                </c:pt>
                <c:pt idx="28">
                  <c:v>1249.1203298841579</c:v>
                </c:pt>
                <c:pt idx="29">
                  <c:v>1981.9990059615347</c:v>
                </c:pt>
                <c:pt idx="30">
                  <c:v>2552.6498854518964</c:v>
                </c:pt>
                <c:pt idx="31">
                  <c:v>2600.385751635984</c:v>
                </c:pt>
                <c:pt idx="32">
                  <c:v>2431.9452146395083</c:v>
                </c:pt>
                <c:pt idx="33">
                  <c:v>2203.1748114607421</c:v>
                </c:pt>
                <c:pt idx="34">
                  <c:v>2087.8739889972703</c:v>
                </c:pt>
                <c:pt idx="35">
                  <c:v>2442.7978497851491</c:v>
                </c:pt>
                <c:pt idx="36">
                  <c:v>3369.9454357366717</c:v>
                </c:pt>
                <c:pt idx="37">
                  <c:v>3558.720620366284</c:v>
                </c:pt>
                <c:pt idx="38">
                  <c:v>2796.0477533921785</c:v>
                </c:pt>
                <c:pt idx="39">
                  <c:v>1711.8964654113261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List1!$L$2:$L$41</c:f>
              <c:numCache>
                <c:formatCode>General</c:formatCode>
                <c:ptCount val="40"/>
                <c:pt idx="0">
                  <c:v>4.1957737015866803</c:v>
                </c:pt>
                <c:pt idx="1">
                  <c:v>4.2873844810973063</c:v>
                </c:pt>
                <c:pt idx="2">
                  <c:v>3.9392635189569267</c:v>
                </c:pt>
                <c:pt idx="3">
                  <c:v>5.8264455768758268</c:v>
                </c:pt>
                <c:pt idx="4">
                  <c:v>7.6586611670883515</c:v>
                </c:pt>
                <c:pt idx="5">
                  <c:v>7.7319497906968531</c:v>
                </c:pt>
                <c:pt idx="6">
                  <c:v>10.406984552407136</c:v>
                </c:pt>
                <c:pt idx="7">
                  <c:v>12.40409954573879</c:v>
                </c:pt>
                <c:pt idx="8">
                  <c:v>15.042489995644823</c:v>
                </c:pt>
                <c:pt idx="9">
                  <c:v>31.330886592634162</c:v>
                </c:pt>
                <c:pt idx="10">
                  <c:v>56.249018619524492</c:v>
                </c:pt>
                <c:pt idx="11">
                  <c:v>90.236617817966817</c:v>
                </c:pt>
                <c:pt idx="12">
                  <c:v>120.21166487384372</c:v>
                </c:pt>
                <c:pt idx="13">
                  <c:v>160.53873001442136</c:v>
                </c:pt>
                <c:pt idx="14">
                  <c:v>200.55431850466289</c:v>
                </c:pt>
                <c:pt idx="15">
                  <c:v>246.34138610407391</c:v>
                </c:pt>
                <c:pt idx="16">
                  <c:v>411.64387665304781</c:v>
                </c:pt>
                <c:pt idx="17">
                  <c:v>601.75456629349935</c:v>
                </c:pt>
                <c:pt idx="18">
                  <c:v>790.76592657982337</c:v>
                </c:pt>
                <c:pt idx="19">
                  <c:v>941.9053906164545</c:v>
                </c:pt>
                <c:pt idx="20">
                  <c:v>1141.8550779763473</c:v>
                </c:pt>
                <c:pt idx="21">
                  <c:v>1176.4656304754617</c:v>
                </c:pt>
                <c:pt idx="22">
                  <c:v>1123.2764118915923</c:v>
                </c:pt>
                <c:pt idx="23">
                  <c:v>824.86345871367826</c:v>
                </c:pt>
                <c:pt idx="24">
                  <c:v>569.32435034673756</c:v>
                </c:pt>
                <c:pt idx="25">
                  <c:v>367.26761505810049</c:v>
                </c:pt>
                <c:pt idx="26">
                  <c:v>364.04291561932644</c:v>
                </c:pt>
                <c:pt idx="27">
                  <c:v>340.84706624723589</c:v>
                </c:pt>
                <c:pt idx="28">
                  <c:v>327.19706010015256</c:v>
                </c:pt>
                <c:pt idx="29">
                  <c:v>809.41788128818678</c:v>
                </c:pt>
                <c:pt idx="30">
                  <c:v>1789.011946595313</c:v>
                </c:pt>
                <c:pt idx="31">
                  <c:v>2441.2623745550691</c:v>
                </c:pt>
                <c:pt idx="32">
                  <c:v>2515.3754951791661</c:v>
                </c:pt>
                <c:pt idx="33">
                  <c:v>2262.4198107944248</c:v>
                </c:pt>
                <c:pt idx="34">
                  <c:v>1752.2943461674538</c:v>
                </c:pt>
                <c:pt idx="35">
                  <c:v>1375.5908208197588</c:v>
                </c:pt>
                <c:pt idx="36">
                  <c:v>1307.3224679284403</c:v>
                </c:pt>
                <c:pt idx="37">
                  <c:v>1241.2161294335724</c:v>
                </c:pt>
                <c:pt idx="38">
                  <c:v>1070.2337705549396</c:v>
                </c:pt>
                <c:pt idx="39">
                  <c:v>736.25751277100073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List1!$M$2:$M$41</c:f>
              <c:numCache>
                <c:formatCode>General</c:formatCode>
                <c:ptCount val="40"/>
                <c:pt idx="0">
                  <c:v>166.77084430621136</c:v>
                </c:pt>
                <c:pt idx="1">
                  <c:v>285.80293494882829</c:v>
                </c:pt>
                <c:pt idx="2">
                  <c:v>373.15496667900067</c:v>
                </c:pt>
                <c:pt idx="3">
                  <c:v>392.68061552653739</c:v>
                </c:pt>
                <c:pt idx="4">
                  <c:v>333.33253050423122</c:v>
                </c:pt>
                <c:pt idx="5">
                  <c:v>251.92354683812729</c:v>
                </c:pt>
                <c:pt idx="6">
                  <c:v>191.68389897080266</c:v>
                </c:pt>
                <c:pt idx="7">
                  <c:v>144.77966503181082</c:v>
                </c:pt>
                <c:pt idx="8">
                  <c:v>109.67068076992324</c:v>
                </c:pt>
                <c:pt idx="9">
                  <c:v>72.328563979162453</c:v>
                </c:pt>
                <c:pt idx="10">
                  <c:v>49.031731059687516</c:v>
                </c:pt>
                <c:pt idx="11">
                  <c:v>37.770996547961623</c:v>
                </c:pt>
                <c:pt idx="12">
                  <c:v>30.587788791888823</c:v>
                </c:pt>
                <c:pt idx="13">
                  <c:v>25.684193144287363</c:v>
                </c:pt>
                <c:pt idx="14">
                  <c:v>21.90667094785849</c:v>
                </c:pt>
                <c:pt idx="15">
                  <c:v>22.464425903035906</c:v>
                </c:pt>
                <c:pt idx="16">
                  <c:v>26.212370185175068</c:v>
                </c:pt>
                <c:pt idx="17">
                  <c:v>28.375783344651111</c:v>
                </c:pt>
                <c:pt idx="18">
                  <c:v>33.908966024990718</c:v>
                </c:pt>
                <c:pt idx="19">
                  <c:v>53.755746513387159</c:v>
                </c:pt>
                <c:pt idx="20">
                  <c:v>85.892150389158729</c:v>
                </c:pt>
                <c:pt idx="21">
                  <c:v>124.97302599852186</c:v>
                </c:pt>
                <c:pt idx="22">
                  <c:v>189.19301604597624</c:v>
                </c:pt>
                <c:pt idx="23">
                  <c:v>243.3987693981997</c:v>
                </c:pt>
                <c:pt idx="24">
                  <c:v>483.32213386735833</c:v>
                </c:pt>
                <c:pt idx="25">
                  <c:v>1033.0910521865537</c:v>
                </c:pt>
                <c:pt idx="26">
                  <c:v>1665.3802386658804</c:v>
                </c:pt>
                <c:pt idx="27">
                  <c:v>1869.9368684771982</c:v>
                </c:pt>
                <c:pt idx="28">
                  <c:v>2007.1467001590067</c:v>
                </c:pt>
                <c:pt idx="29">
                  <c:v>1780.8334016794427</c:v>
                </c:pt>
                <c:pt idx="30">
                  <c:v>1317.6643909841953</c:v>
                </c:pt>
                <c:pt idx="31">
                  <c:v>806.4207060273493</c:v>
                </c:pt>
                <c:pt idx="32">
                  <c:v>512.79018733256521</c:v>
                </c:pt>
                <c:pt idx="33">
                  <c:v>331.99307352853992</c:v>
                </c:pt>
                <c:pt idx="34">
                  <c:v>246.88685057622214</c:v>
                </c:pt>
                <c:pt idx="35">
                  <c:v>231.87817178235707</c:v>
                </c:pt>
                <c:pt idx="36">
                  <c:v>229.29010428200735</c:v>
                </c:pt>
                <c:pt idx="37">
                  <c:v>242.41424739398502</c:v>
                </c:pt>
                <c:pt idx="38">
                  <c:v>246.47275977616616</c:v>
                </c:pt>
                <c:pt idx="39">
                  <c:v>85.657639783004583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A50C-414A-BE02-F1C320178424}"/>
              </c:ext>
            </c:extLst>
          </c:dPt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List1!$H$2:$H$41</c:f>
              <c:numCache>
                <c:formatCode>General</c:formatCode>
                <c:ptCount val="40"/>
                <c:pt idx="0">
                  <c:v>278.56506264198623</c:v>
                </c:pt>
                <c:pt idx="1">
                  <c:v>345.2872069401609</c:v>
                </c:pt>
                <c:pt idx="2">
                  <c:v>497.83085810795717</c:v>
                </c:pt>
                <c:pt idx="3">
                  <c:v>333.86050159989304</c:v>
                </c:pt>
                <c:pt idx="4">
                  <c:v>270.80718631478879</c:v>
                </c:pt>
                <c:pt idx="5">
                  <c:v>290.36790744054247</c:v>
                </c:pt>
                <c:pt idx="6">
                  <c:v>305.50017416285425</c:v>
                </c:pt>
                <c:pt idx="7">
                  <c:v>351.36567935789117</c:v>
                </c:pt>
                <c:pt idx="8">
                  <c:v>353.67834930846101</c:v>
                </c:pt>
                <c:pt idx="9">
                  <c:v>393.02165506856812</c:v>
                </c:pt>
                <c:pt idx="10">
                  <c:v>337.5748787504906</c:v>
                </c:pt>
                <c:pt idx="11">
                  <c:v>312.88484962128121</c:v>
                </c:pt>
                <c:pt idx="12">
                  <c:v>359.53789680710935</c:v>
                </c:pt>
                <c:pt idx="13">
                  <c:v>341.99304809061988</c:v>
                </c:pt>
                <c:pt idx="14">
                  <c:v>389.10010735696017</c:v>
                </c:pt>
                <c:pt idx="15">
                  <c:v>466.76702831447079</c:v>
                </c:pt>
                <c:pt idx="16">
                  <c:v>467.67946035977184</c:v>
                </c:pt>
                <c:pt idx="17">
                  <c:v>414.75840173231023</c:v>
                </c:pt>
                <c:pt idx="18">
                  <c:v>353.81352442628338</c:v>
                </c:pt>
                <c:pt idx="19">
                  <c:v>405.78394934471146</c:v>
                </c:pt>
                <c:pt idx="20">
                  <c:v>439.61886905355658</c:v>
                </c:pt>
                <c:pt idx="21">
                  <c:v>442.42669133788888</c:v>
                </c:pt>
                <c:pt idx="22">
                  <c:v>502.5135005046954</c:v>
                </c:pt>
                <c:pt idx="23">
                  <c:v>565.43457926149506</c:v>
                </c:pt>
                <c:pt idx="24">
                  <c:v>998.31232396103997</c:v>
                </c:pt>
                <c:pt idx="25">
                  <c:v>1356.8202451421332</c:v>
                </c:pt>
                <c:pt idx="27">
                  <c:v>1745.714651232842</c:v>
                </c:pt>
                <c:pt idx="28">
                  <c:v>1011.2685651453633</c:v>
                </c:pt>
                <c:pt idx="29">
                  <c:v>1043.8163826453779</c:v>
                </c:pt>
                <c:pt idx="30">
                  <c:v>964.82268852054551</c:v>
                </c:pt>
                <c:pt idx="31">
                  <c:v>629.22254192606886</c:v>
                </c:pt>
                <c:pt idx="32">
                  <c:v>800.33073237305814</c:v>
                </c:pt>
                <c:pt idx="33">
                  <c:v>378.67105315801183</c:v>
                </c:pt>
                <c:pt idx="34">
                  <c:v>412.79689322912685</c:v>
                </c:pt>
                <c:pt idx="35">
                  <c:v>526.88910055549184</c:v>
                </c:pt>
                <c:pt idx="36">
                  <c:v>767.05708326212766</c:v>
                </c:pt>
                <c:pt idx="37">
                  <c:v>648.13971194740725</c:v>
                </c:pt>
                <c:pt idx="38">
                  <c:v>709.14189174903277</c:v>
                </c:pt>
                <c:pt idx="39">
                  <c:v>982.3087654466774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4363240"/>
        <c:axId val="354365200"/>
      </c:lineChart>
      <c:catAx>
        <c:axId val="35436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200"/>
        <c:crosses val="autoZero"/>
        <c:auto val="1"/>
        <c:lblAlgn val="ctr"/>
        <c:lblOffset val="100"/>
        <c:tickLblSkip val="1"/>
        <c:noMultiLvlLbl val="1"/>
      </c:catAx>
      <c:valAx>
        <c:axId val="35436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0401637673789E-2"/>
          <c:y val="1.0209435626102294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332421732562376E-2"/>
          <c:y val="8.196552666510501E-2"/>
          <c:w val="0.91393290618325784"/>
          <c:h val="0.7099504177402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% změna 11. vs. 10.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13-493D-97B1-A5AA545BC17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13-493D-97B1-A5AA545BC174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13-493D-97B1-A5AA545BC174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13-493D-97B1-A5AA545BC174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C9C-4C43-B6C0-8405007F8E9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C9C-4C43-B6C0-8405007F8E99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68-4805-8D52-B9B59E53E580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68-4805-8D52-B9B59E53E580}"/>
              </c:ext>
            </c:extLst>
          </c:dPt>
          <c:cat>
            <c:strRef>
              <c:f>List1!$A$2:$A$32</c:f>
              <c:strCache>
                <c:ptCount val="31"/>
                <c:pt idx="0">
                  <c:v>Malta</c:v>
                </c:pt>
                <c:pt idx="1">
                  <c:v>Velká Británie</c:v>
                </c:pt>
                <c:pt idx="2">
                  <c:v>Francie</c:v>
                </c:pt>
                <c:pt idx="3">
                  <c:v>Řecko</c:v>
                </c:pt>
                <c:pt idx="4">
                  <c:v>Maďarsko</c:v>
                </c:pt>
                <c:pt idx="5">
                  <c:v>Itálie</c:v>
                </c:pt>
                <c:pt idx="6">
                  <c:v>Belgie</c:v>
                </c:pt>
                <c:pt idx="7">
                  <c:v>Portugalsko</c:v>
                </c:pt>
                <c:pt idx="8">
                  <c:v>Chorvatsko</c:v>
                </c:pt>
                <c:pt idx="9">
                  <c:v>Lucembursko</c:v>
                </c:pt>
                <c:pt idx="10">
                  <c:v>Slovinsko</c:v>
                </c:pt>
                <c:pt idx="11">
                  <c:v>Česká republika</c:v>
                </c:pt>
                <c:pt idx="12">
                  <c:v>Kypr</c:v>
                </c:pt>
                <c:pt idx="13">
                  <c:v>Německo</c:v>
                </c:pt>
                <c:pt idx="14">
                  <c:v>Finsko</c:v>
                </c:pt>
                <c:pt idx="15">
                  <c:v>Bulharsko</c:v>
                </c:pt>
                <c:pt idx="16">
                  <c:v>Rumunsko</c:v>
                </c:pt>
                <c:pt idx="17">
                  <c:v>Estonsko</c:v>
                </c:pt>
                <c:pt idx="18">
                  <c:v>Švédsko</c:v>
                </c:pt>
                <c:pt idx="19">
                  <c:v>Litva</c:v>
                </c:pt>
                <c:pt idx="20">
                  <c:v>Slovensko</c:v>
                </c:pt>
                <c:pt idx="21">
                  <c:v>Lichtenštejnsko</c:v>
                </c:pt>
                <c:pt idx="22">
                  <c:v>Nizozemsko</c:v>
                </c:pt>
                <c:pt idx="23">
                  <c:v>Dánsko</c:v>
                </c:pt>
                <c:pt idx="24">
                  <c:v>Rakousko</c:v>
                </c:pt>
                <c:pt idx="25">
                  <c:v>Lotyšsko</c:v>
                </c:pt>
                <c:pt idx="26">
                  <c:v>Irsko</c:v>
                </c:pt>
                <c:pt idx="27">
                  <c:v>Polsko</c:v>
                </c:pt>
                <c:pt idx="28">
                  <c:v>Norsko</c:v>
                </c:pt>
                <c:pt idx="29">
                  <c:v>Island</c:v>
                </c:pt>
                <c:pt idx="30">
                  <c:v>Španělsko</c:v>
                </c:pt>
              </c:strCache>
            </c:strRef>
          </c:cat>
          <c:val>
            <c:numRef>
              <c:f>List1!$B$2:$B$32</c:f>
              <c:numCache>
                <c:formatCode>General</c:formatCode>
                <c:ptCount val="31"/>
                <c:pt idx="0">
                  <c:v>1.7309697601668406</c:v>
                </c:pt>
                <c:pt idx="1">
                  <c:v>0.84496933290937026</c:v>
                </c:pt>
                <c:pt idx="2">
                  <c:v>1.3668945944787476</c:v>
                </c:pt>
                <c:pt idx="3">
                  <c:v>1.1699231681216993</c:v>
                </c:pt>
                <c:pt idx="4">
                  <c:v>0.91779728651237036</c:v>
                </c:pt>
                <c:pt idx="5">
                  <c:v>1.407499387775681</c:v>
                </c:pt>
                <c:pt idx="6">
                  <c:v>1.2569649696566922</c:v>
                </c:pt>
                <c:pt idx="7">
                  <c:v>0.94270950629332129</c:v>
                </c:pt>
                <c:pt idx="8">
                  <c:v>1.1117388575015694</c:v>
                </c:pt>
                <c:pt idx="9">
                  <c:v>1.2917422119663755</c:v>
                </c:pt>
                <c:pt idx="10">
                  <c:v>1.3304335722736447</c:v>
                </c:pt>
                <c:pt idx="11">
                  <c:v>1.0034737702481795</c:v>
                </c:pt>
                <c:pt idx="12">
                  <c:v>1.2999277531220972</c:v>
                </c:pt>
                <c:pt idx="13">
                  <c:v>1.1194207304213044</c:v>
                </c:pt>
                <c:pt idx="14">
                  <c:v>1.046051371539231</c:v>
                </c:pt>
                <c:pt idx="15">
                  <c:v>1.0152221733391993</c:v>
                </c:pt>
                <c:pt idx="16">
                  <c:v>1.0817229336437719</c:v>
                </c:pt>
                <c:pt idx="17">
                  <c:v>0.73196289127678038</c:v>
                </c:pt>
                <c:pt idx="18">
                  <c:v>0.84116773874319639</c:v>
                </c:pt>
                <c:pt idx="19">
                  <c:v>1.4316794814329552</c:v>
                </c:pt>
                <c:pt idx="20">
                  <c:v>0.94943379302612396</c:v>
                </c:pt>
                <c:pt idx="21">
                  <c:v>1.1785714285714286</c:v>
                </c:pt>
                <c:pt idx="22">
                  <c:v>0.73555897637404277</c:v>
                </c:pt>
                <c:pt idx="23">
                  <c:v>0.63234208583781504</c:v>
                </c:pt>
                <c:pt idx="24">
                  <c:v>1.056017282246692</c:v>
                </c:pt>
                <c:pt idx="25">
                  <c:v>0.70354936758505737</c:v>
                </c:pt>
                <c:pt idx="26">
                  <c:v>1.1635603497797919</c:v>
                </c:pt>
                <c:pt idx="27">
                  <c:v>0.93067588726513573</c:v>
                </c:pt>
                <c:pt idx="28">
                  <c:v>0.63413647931879269</c:v>
                </c:pt>
                <c:pt idx="29">
                  <c:v>0.69717109747784589</c:v>
                </c:pt>
                <c:pt idx="30">
                  <c:v>1.0572381575431451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9C-4C43-B6C0-8405007F8E99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% změna 13. vs. 12. týden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List1!$A$2:$A$32</c:f>
              <c:strCache>
                <c:ptCount val="31"/>
                <c:pt idx="0">
                  <c:v>Malta</c:v>
                </c:pt>
                <c:pt idx="1">
                  <c:v>Velká Británie</c:v>
                </c:pt>
                <c:pt idx="2">
                  <c:v>Francie</c:v>
                </c:pt>
                <c:pt idx="3">
                  <c:v>Řecko</c:v>
                </c:pt>
                <c:pt idx="4">
                  <c:v>Maďarsko</c:v>
                </c:pt>
                <c:pt idx="5">
                  <c:v>Itálie</c:v>
                </c:pt>
                <c:pt idx="6">
                  <c:v>Belgie</c:v>
                </c:pt>
                <c:pt idx="7">
                  <c:v>Portugalsko</c:v>
                </c:pt>
                <c:pt idx="8">
                  <c:v>Chorvatsko</c:v>
                </c:pt>
                <c:pt idx="9">
                  <c:v>Lucembursko</c:v>
                </c:pt>
                <c:pt idx="10">
                  <c:v>Slovinsko</c:v>
                </c:pt>
                <c:pt idx="11">
                  <c:v>Česká republika</c:v>
                </c:pt>
                <c:pt idx="12">
                  <c:v>Kypr</c:v>
                </c:pt>
                <c:pt idx="13">
                  <c:v>Německo</c:v>
                </c:pt>
                <c:pt idx="14">
                  <c:v>Finsko</c:v>
                </c:pt>
                <c:pt idx="15">
                  <c:v>Bulharsko</c:v>
                </c:pt>
                <c:pt idx="16">
                  <c:v>Rumunsko</c:v>
                </c:pt>
                <c:pt idx="17">
                  <c:v>Estonsko</c:v>
                </c:pt>
                <c:pt idx="18">
                  <c:v>Švédsko</c:v>
                </c:pt>
                <c:pt idx="19">
                  <c:v>Litva</c:v>
                </c:pt>
                <c:pt idx="20">
                  <c:v>Slovensko</c:v>
                </c:pt>
                <c:pt idx="21">
                  <c:v>Lichtenštejnsko</c:v>
                </c:pt>
                <c:pt idx="22">
                  <c:v>Nizozemsko</c:v>
                </c:pt>
                <c:pt idx="23">
                  <c:v>Dánsko</c:v>
                </c:pt>
                <c:pt idx="24">
                  <c:v>Rakousko</c:v>
                </c:pt>
                <c:pt idx="25">
                  <c:v>Lotyšsko</c:v>
                </c:pt>
                <c:pt idx="26">
                  <c:v>Irsko</c:v>
                </c:pt>
                <c:pt idx="27">
                  <c:v>Polsko</c:v>
                </c:pt>
                <c:pt idx="28">
                  <c:v>Norsko</c:v>
                </c:pt>
                <c:pt idx="29">
                  <c:v>Island</c:v>
                </c:pt>
                <c:pt idx="30">
                  <c:v>Španělsko</c:v>
                </c:pt>
              </c:strCache>
            </c:strRef>
          </c:cat>
          <c:val>
            <c:numRef>
              <c:f>List1!$C$2:$C$32</c:f>
              <c:numCache>
                <c:formatCode>General</c:formatCode>
                <c:ptCount val="31"/>
                <c:pt idx="0">
                  <c:v>1.7403250773993808</c:v>
                </c:pt>
                <c:pt idx="1">
                  <c:v>1.3852076388039971</c:v>
                </c:pt>
                <c:pt idx="2">
                  <c:v>1.1179468427383097</c:v>
                </c:pt>
                <c:pt idx="3">
                  <c:v>0.99846143135616816</c:v>
                </c:pt>
                <c:pt idx="4">
                  <c:v>0.95911820911820911</c:v>
                </c:pt>
                <c:pt idx="5">
                  <c:v>0.95648335917929139</c:v>
                </c:pt>
                <c:pt idx="6">
                  <c:v>0.88740414256961608</c:v>
                </c:pt>
                <c:pt idx="7">
                  <c:v>0.8865154467019204</c:v>
                </c:pt>
                <c:pt idx="8">
                  <c:v>0.86304369463521446</c:v>
                </c:pt>
                <c:pt idx="9">
                  <c:v>0.85834358343583439</c:v>
                </c:pt>
                <c:pt idx="10">
                  <c:v>0.84519716885743179</c:v>
                </c:pt>
                <c:pt idx="11">
                  <c:v>0.83945635589817713</c:v>
                </c:pt>
                <c:pt idx="12">
                  <c:v>0.83588818755635708</c:v>
                </c:pt>
                <c:pt idx="13">
                  <c:v>0.81386468426947123</c:v>
                </c:pt>
                <c:pt idx="14">
                  <c:v>0.78870151425117307</c:v>
                </c:pt>
                <c:pt idx="15">
                  <c:v>0.78302087771623352</c:v>
                </c:pt>
                <c:pt idx="16">
                  <c:v>0.76506305464736102</c:v>
                </c:pt>
                <c:pt idx="17">
                  <c:v>0.7408411012356384</c:v>
                </c:pt>
                <c:pt idx="18">
                  <c:v>0.70407728370507172</c:v>
                </c:pt>
                <c:pt idx="19">
                  <c:v>0.70082650894752807</c:v>
                </c:pt>
                <c:pt idx="20">
                  <c:v>0.68794083407519002</c:v>
                </c:pt>
                <c:pt idx="21">
                  <c:v>0.67889908256880738</c:v>
                </c:pt>
                <c:pt idx="22">
                  <c:v>0.64581244817386352</c:v>
                </c:pt>
                <c:pt idx="23">
                  <c:v>0.64412393484086594</c:v>
                </c:pt>
                <c:pt idx="24">
                  <c:v>0.61225580404856994</c:v>
                </c:pt>
                <c:pt idx="25">
                  <c:v>0.60841589214584824</c:v>
                </c:pt>
                <c:pt idx="26">
                  <c:v>0.59604525109067219</c:v>
                </c:pt>
                <c:pt idx="27">
                  <c:v>0.52522320097035258</c:v>
                </c:pt>
                <c:pt idx="28">
                  <c:v>0.49757128978798787</c:v>
                </c:pt>
                <c:pt idx="29">
                  <c:v>0.45454545454545453</c:v>
                </c:pt>
                <c:pt idx="30">
                  <c:v>0.34753390135605422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9C-4C43-B6C0-8405007F8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7552"/>
        <c:axId val="354365592"/>
      </c:barChart>
      <c:catAx>
        <c:axId val="35436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5592"/>
        <c:crosses val="autoZero"/>
        <c:auto val="1"/>
        <c:lblAlgn val="ctr"/>
        <c:lblOffset val="100"/>
        <c:noMultiLvlLbl val="0"/>
      </c:catAx>
      <c:valAx>
        <c:axId val="35436559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79585351877881E-2"/>
          <c:y val="4.725786302175191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testy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C8-4C38-A27C-C7ACF4A14BB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31-4F32-8B10-320319D083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43-4423-804C-AD52486F23B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C8-4C38-A27C-C7ACF4A14BBE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4A1-454A-B56F-BAAB6C631BA8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4A1-454A-B56F-BAAB6C631BA8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4A1-454A-B56F-BAAB6C631BA8}"/>
              </c:ext>
            </c:extLst>
          </c:dPt>
          <c:cat>
            <c:strRef>
              <c:f>List1!$A$2:$A$30</c:f>
              <c:strCache>
                <c:ptCount val="29"/>
                <c:pt idx="0">
                  <c:v>Německo</c:v>
                </c:pt>
                <c:pt idx="1">
                  <c:v>Nizozemsko</c:v>
                </c:pt>
                <c:pt idx="2">
                  <c:v>Lichtenštejnsko</c:v>
                </c:pt>
                <c:pt idx="3">
                  <c:v>Island</c:v>
                </c:pt>
                <c:pt idx="4">
                  <c:v>Finsko</c:v>
                </c:pt>
                <c:pt idx="5">
                  <c:v>Irsko</c:v>
                </c:pt>
                <c:pt idx="6">
                  <c:v>Lucembursko</c:v>
                </c:pt>
                <c:pt idx="7">
                  <c:v>Litva</c:v>
                </c:pt>
                <c:pt idx="8">
                  <c:v>Estonsko</c:v>
                </c:pt>
                <c:pt idx="9">
                  <c:v>Norsko</c:v>
                </c:pt>
                <c:pt idx="10">
                  <c:v>Lotyšsko</c:v>
                </c:pt>
                <c:pt idx="11">
                  <c:v>Francie</c:v>
                </c:pt>
                <c:pt idx="12">
                  <c:v>Belgie</c:v>
                </c:pt>
                <c:pt idx="13">
                  <c:v>Slovensko</c:v>
                </c:pt>
                <c:pt idx="14">
                  <c:v>Česká republika</c:v>
                </c:pt>
                <c:pt idx="15">
                  <c:v>Portugalsko</c:v>
                </c:pt>
                <c:pt idx="16">
                  <c:v>Maďarsko</c:v>
                </c:pt>
                <c:pt idx="17">
                  <c:v>Slovinsko</c:v>
                </c:pt>
                <c:pt idx="18">
                  <c:v>Malta</c:v>
                </c:pt>
                <c:pt idx="19">
                  <c:v>Dánsko</c:v>
                </c:pt>
                <c:pt idx="20">
                  <c:v>Itálie</c:v>
                </c:pt>
                <c:pt idx="21">
                  <c:v>Španělsko</c:v>
                </c:pt>
                <c:pt idx="22">
                  <c:v>Chorvatsko</c:v>
                </c:pt>
                <c:pt idx="23">
                  <c:v>Polsko</c:v>
                </c:pt>
                <c:pt idx="24">
                  <c:v>Kypr</c:v>
                </c:pt>
                <c:pt idx="25">
                  <c:v>Rumunsko</c:v>
                </c:pt>
                <c:pt idx="26">
                  <c:v>Bulharsko</c:v>
                </c:pt>
                <c:pt idx="27">
                  <c:v>Rakousko</c:v>
                </c:pt>
                <c:pt idx="28">
                  <c:v>Řecko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0.6308373483642582</c:v>
                </c:pt>
                <c:pt idx="1">
                  <c:v>0.59172089118559246</c:v>
                </c:pt>
                <c:pt idx="2">
                  <c:v>0.45560165975103734</c:v>
                </c:pt>
                <c:pt idx="3">
                  <c:v>0.4474389154963877</c:v>
                </c:pt>
                <c:pt idx="4">
                  <c:v>0.43549883759216945</c:v>
                </c:pt>
                <c:pt idx="5">
                  <c:v>0.39393360245378184</c:v>
                </c:pt>
                <c:pt idx="6">
                  <c:v>0.38675683170851377</c:v>
                </c:pt>
                <c:pt idx="7">
                  <c:v>0.34653205311416146</c:v>
                </c:pt>
                <c:pt idx="8">
                  <c:v>0.33455537734080448</c:v>
                </c:pt>
                <c:pt idx="9">
                  <c:v>0.3345375630305738</c:v>
                </c:pt>
                <c:pt idx="10">
                  <c:v>0.32728217384527458</c:v>
                </c:pt>
                <c:pt idx="11">
                  <c:v>0.3064566634621112</c:v>
                </c:pt>
                <c:pt idx="12">
                  <c:v>0.27365747795170153</c:v>
                </c:pt>
                <c:pt idx="13">
                  <c:v>0.27341145934434047</c:v>
                </c:pt>
                <c:pt idx="14">
                  <c:v>0.24652319083505303</c:v>
                </c:pt>
                <c:pt idx="15">
                  <c:v>0.20571008027192303</c:v>
                </c:pt>
                <c:pt idx="16">
                  <c:v>0.20564825229433384</c:v>
                </c:pt>
                <c:pt idx="17">
                  <c:v>0.1993652735823806</c:v>
                </c:pt>
                <c:pt idx="18">
                  <c:v>0.17434445401945095</c:v>
                </c:pt>
                <c:pt idx="19">
                  <c:v>0.16670024912075029</c:v>
                </c:pt>
                <c:pt idx="20">
                  <c:v>0.15020239207282451</c:v>
                </c:pt>
                <c:pt idx="21">
                  <c:v>0.14828306647487444</c:v>
                </c:pt>
                <c:pt idx="22">
                  <c:v>0.1273558588593901</c:v>
                </c:pt>
                <c:pt idx="23">
                  <c:v>0.1085822517103775</c:v>
                </c:pt>
                <c:pt idx="24">
                  <c:v>0.10519020785416892</c:v>
                </c:pt>
                <c:pt idx="25">
                  <c:v>0.10464902586204726</c:v>
                </c:pt>
                <c:pt idx="26">
                  <c:v>0.10396054976927328</c:v>
                </c:pt>
                <c:pt idx="27">
                  <c:v>4.3085462668213753E-2</c:v>
                </c:pt>
                <c:pt idx="28">
                  <c:v>3.2122349583603112E-2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366768"/>
        <c:axId val="354367160"/>
      </c:barChart>
      <c:catAx>
        <c:axId val="35436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7160"/>
        <c:crosses val="autoZero"/>
        <c:auto val="1"/>
        <c:lblAlgn val="ctr"/>
        <c:lblOffset val="100"/>
        <c:noMultiLvlLbl val="0"/>
      </c:catAx>
      <c:valAx>
        <c:axId val="35436716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43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487393863624522E-2"/>
          <c:y val="4.725794487389709E-2"/>
          <c:w val="0.90731728915976451"/>
          <c:h val="0.74465799953150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12. týden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7-4C08-8B8D-49B5CD97021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90-4FF7-B806-ED2F71D73D6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90-4FF7-B806-ED2F71D73D6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55-4A16-9A6E-E29737EBB7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FEF-4C58-AB71-BCAF2B9C942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55-4A16-9A6E-E29737EBB7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FEF-4C58-AB71-BCAF2B9C9422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FEF-4C58-AB71-BCAF2B9C9422}"/>
              </c:ext>
            </c:extLst>
          </c:dPt>
          <c:cat>
            <c:strRef>
              <c:f>List1!$A$2:$A$30</c:f>
              <c:strCache>
                <c:ptCount val="29"/>
                <c:pt idx="0">
                  <c:v>Island</c:v>
                </c:pt>
                <c:pt idx="1">
                  <c:v>Německo</c:v>
                </c:pt>
                <c:pt idx="2">
                  <c:v>Nizozemsko</c:v>
                </c:pt>
                <c:pt idx="3">
                  <c:v>Lichtenštejnsko</c:v>
                </c:pt>
                <c:pt idx="4">
                  <c:v>Finsko</c:v>
                </c:pt>
                <c:pt idx="5">
                  <c:v>Lucembursko</c:v>
                </c:pt>
                <c:pt idx="6">
                  <c:v>Irsko</c:v>
                </c:pt>
                <c:pt idx="7">
                  <c:v>Francie</c:v>
                </c:pt>
                <c:pt idx="8">
                  <c:v>Litva</c:v>
                </c:pt>
                <c:pt idx="9">
                  <c:v>Estonsko</c:v>
                </c:pt>
                <c:pt idx="10">
                  <c:v>Lotyšsko</c:v>
                </c:pt>
                <c:pt idx="11">
                  <c:v>Belgie</c:v>
                </c:pt>
                <c:pt idx="12">
                  <c:v>Slovensko</c:v>
                </c:pt>
                <c:pt idx="13">
                  <c:v>Norsko</c:v>
                </c:pt>
                <c:pt idx="14">
                  <c:v>Česká republika</c:v>
                </c:pt>
                <c:pt idx="15">
                  <c:v>Malta</c:v>
                </c:pt>
                <c:pt idx="16">
                  <c:v>Maďarsko</c:v>
                </c:pt>
                <c:pt idx="17">
                  <c:v>Portugalsko</c:v>
                </c:pt>
                <c:pt idx="18">
                  <c:v>Slovinsko</c:v>
                </c:pt>
                <c:pt idx="19">
                  <c:v>Dánsko</c:v>
                </c:pt>
                <c:pt idx="20">
                  <c:v>Itálie</c:v>
                </c:pt>
                <c:pt idx="21">
                  <c:v>Chorvatsko</c:v>
                </c:pt>
                <c:pt idx="22">
                  <c:v>Kypr</c:v>
                </c:pt>
                <c:pt idx="23">
                  <c:v>Španělsko</c:v>
                </c:pt>
                <c:pt idx="24">
                  <c:v>Rumunsko</c:v>
                </c:pt>
                <c:pt idx="25">
                  <c:v>Bulharsko</c:v>
                </c:pt>
                <c:pt idx="26">
                  <c:v>Polsko</c:v>
                </c:pt>
                <c:pt idx="27">
                  <c:v>Rakousko</c:v>
                </c:pt>
                <c:pt idx="28">
                  <c:v>Řecko</c:v>
                </c:pt>
              </c:strCache>
            </c:strRef>
          </c:cat>
          <c:val>
            <c:numRef>
              <c:f>List1!$B$2:$B$30</c:f>
              <c:numCache>
                <c:formatCode>0.0%</c:formatCode>
                <c:ptCount val="29"/>
                <c:pt idx="0">
                  <c:v>0.40005278437582475</c:v>
                </c:pt>
                <c:pt idx="1">
                  <c:v>0.68036649760843748</c:v>
                </c:pt>
                <c:pt idx="2">
                  <c:v>0.60882658776605092</c:v>
                </c:pt>
                <c:pt idx="3">
                  <c:v>0.46153846153846156</c:v>
                </c:pt>
                <c:pt idx="4">
                  <c:v>0.45598348095825392</c:v>
                </c:pt>
                <c:pt idx="5">
                  <c:v>0.39653700768199002</c:v>
                </c:pt>
                <c:pt idx="6">
                  <c:v>0.43128263189189631</c:v>
                </c:pt>
                <c:pt idx="7">
                  <c:v>0.30261640076039831</c:v>
                </c:pt>
                <c:pt idx="8">
                  <c:v>0.37925431722432312</c:v>
                </c:pt>
                <c:pt idx="9">
                  <c:v>0.37117798519472162</c:v>
                </c:pt>
                <c:pt idx="10">
                  <c:v>0.36669725286043331</c:v>
                </c:pt>
                <c:pt idx="11">
                  <c:v>0.29048348541699043</c:v>
                </c:pt>
                <c:pt idx="12">
                  <c:v>0.29265262155865629</c:v>
                </c:pt>
                <c:pt idx="13">
                  <c:v>0.40545425056187584</c:v>
                </c:pt>
                <c:pt idx="14">
                  <c:v>0.25831008411205258</c:v>
                </c:pt>
                <c:pt idx="15">
                  <c:v>0.13068986445478453</c:v>
                </c:pt>
                <c:pt idx="16">
                  <c:v>0.20324030405592852</c:v>
                </c:pt>
                <c:pt idx="17">
                  <c:v>0.21266583999455463</c:v>
                </c:pt>
                <c:pt idx="18">
                  <c:v>0.20579514123705978</c:v>
                </c:pt>
                <c:pt idx="19">
                  <c:v>0.17884799724277575</c:v>
                </c:pt>
                <c:pt idx="20">
                  <c:v>0.15188249685427668</c:v>
                </c:pt>
                <c:pt idx="21">
                  <c:v>0.1299253837499515</c:v>
                </c:pt>
                <c:pt idx="22">
                  <c:v>0.11376129265031516</c:v>
                </c:pt>
                <c:pt idx="23">
                  <c:v>0.18301730210201164</c:v>
                </c:pt>
                <c:pt idx="24">
                  <c:v>0.11372075617470243</c:v>
                </c:pt>
                <c:pt idx="25">
                  <c:v>0.11259024729557938</c:v>
                </c:pt>
                <c:pt idx="26">
                  <c:v>0.12322238883498476</c:v>
                </c:pt>
                <c:pt idx="27">
                  <c:v>5.2791963881928999E-2</c:v>
                </c:pt>
                <c:pt idx="28">
                  <c:v>3.4727653622843274E-2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E4-42A6-AFC2-61C406B74281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13. týden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List1!$A$2:$A$30</c:f>
              <c:strCache>
                <c:ptCount val="29"/>
                <c:pt idx="0">
                  <c:v>Island</c:v>
                </c:pt>
                <c:pt idx="1">
                  <c:v>Německo</c:v>
                </c:pt>
                <c:pt idx="2">
                  <c:v>Nizozemsko</c:v>
                </c:pt>
                <c:pt idx="3">
                  <c:v>Lichtenštejnsko</c:v>
                </c:pt>
                <c:pt idx="4">
                  <c:v>Finsko</c:v>
                </c:pt>
                <c:pt idx="5">
                  <c:v>Lucembursko</c:v>
                </c:pt>
                <c:pt idx="6">
                  <c:v>Irsko</c:v>
                </c:pt>
                <c:pt idx="7">
                  <c:v>Francie</c:v>
                </c:pt>
                <c:pt idx="8">
                  <c:v>Litva</c:v>
                </c:pt>
                <c:pt idx="9">
                  <c:v>Estonsko</c:v>
                </c:pt>
                <c:pt idx="10">
                  <c:v>Lotyšsko</c:v>
                </c:pt>
                <c:pt idx="11">
                  <c:v>Belgie</c:v>
                </c:pt>
                <c:pt idx="12">
                  <c:v>Slovensko</c:v>
                </c:pt>
                <c:pt idx="13">
                  <c:v>Norsko</c:v>
                </c:pt>
                <c:pt idx="14">
                  <c:v>Česká republika</c:v>
                </c:pt>
                <c:pt idx="15">
                  <c:v>Malta</c:v>
                </c:pt>
                <c:pt idx="16">
                  <c:v>Maďarsko</c:v>
                </c:pt>
                <c:pt idx="17">
                  <c:v>Portugalsko</c:v>
                </c:pt>
                <c:pt idx="18">
                  <c:v>Slovinsko</c:v>
                </c:pt>
                <c:pt idx="19">
                  <c:v>Dánsko</c:v>
                </c:pt>
                <c:pt idx="20">
                  <c:v>Itálie</c:v>
                </c:pt>
                <c:pt idx="21">
                  <c:v>Chorvatsko</c:v>
                </c:pt>
                <c:pt idx="22">
                  <c:v>Kypr</c:v>
                </c:pt>
                <c:pt idx="23">
                  <c:v>Španělsko</c:v>
                </c:pt>
                <c:pt idx="24">
                  <c:v>Rumunsko</c:v>
                </c:pt>
                <c:pt idx="25">
                  <c:v>Bulharsko</c:v>
                </c:pt>
                <c:pt idx="26">
                  <c:v>Polsko</c:v>
                </c:pt>
                <c:pt idx="27">
                  <c:v>Rakousko</c:v>
                </c:pt>
                <c:pt idx="28">
                  <c:v>Řecko</c:v>
                </c:pt>
              </c:strCache>
            </c:strRef>
          </c:cat>
          <c:val>
            <c:numRef>
              <c:f>List1!$C$2:$C$30</c:f>
              <c:numCache>
                <c:formatCode>0.0%</c:formatCode>
                <c:ptCount val="29"/>
                <c:pt idx="0">
                  <c:v>0.60512910591955027</c:v>
                </c:pt>
                <c:pt idx="1">
                  <c:v>0.57904363636363632</c:v>
                </c:pt>
                <c:pt idx="2">
                  <c:v>0.56705123793309542</c:v>
                </c:pt>
                <c:pt idx="3">
                  <c:v>0.44712990936555891</c:v>
                </c:pt>
                <c:pt idx="4">
                  <c:v>0.412029801537177</c:v>
                </c:pt>
                <c:pt idx="5">
                  <c:v>0.3759540271168178</c:v>
                </c:pt>
                <c:pt idx="6">
                  <c:v>0.34395945725028609</c:v>
                </c:pt>
                <c:pt idx="7">
                  <c:v>0.30997529999805512</c:v>
                </c:pt>
                <c:pt idx="8">
                  <c:v>0.3085461525621766</c:v>
                </c:pt>
                <c:pt idx="9">
                  <c:v>0.29523562697075723</c:v>
                </c:pt>
                <c:pt idx="10">
                  <c:v>0.27814353083998694</c:v>
                </c:pt>
                <c:pt idx="11">
                  <c:v>0.25688936090183973</c:v>
                </c:pt>
                <c:pt idx="12">
                  <c:v>0.249560610859588</c:v>
                </c:pt>
                <c:pt idx="13">
                  <c:v>0.24752672276552196</c:v>
                </c:pt>
                <c:pt idx="14">
                  <c:v>0.23381365362141368</c:v>
                </c:pt>
                <c:pt idx="15">
                  <c:v>0.21575588926737993</c:v>
                </c:pt>
                <c:pt idx="16">
                  <c:v>0.20822035530663346</c:v>
                </c:pt>
                <c:pt idx="17">
                  <c:v>0.19839057765431675</c:v>
                </c:pt>
                <c:pt idx="18">
                  <c:v>0.19225815354892128</c:v>
                </c:pt>
                <c:pt idx="19">
                  <c:v>0.15079868600995361</c:v>
                </c:pt>
                <c:pt idx="20">
                  <c:v>0.14848513935643848</c:v>
                </c:pt>
                <c:pt idx="21">
                  <c:v>0.12450283581018019</c:v>
                </c:pt>
                <c:pt idx="22">
                  <c:v>9.6492833837638778E-2</c:v>
                </c:pt>
                <c:pt idx="23">
                  <c:v>9.5908103837364991E-2</c:v>
                </c:pt>
                <c:pt idx="24">
                  <c:v>9.4767735420348401E-2</c:v>
                </c:pt>
                <c:pt idx="25">
                  <c:v>9.4691553631925385E-2</c:v>
                </c:pt>
                <c:pt idx="26">
                  <c:v>8.8551112839475546E-2</c:v>
                </c:pt>
                <c:pt idx="27">
                  <c:v>3.3134899838780034E-2</c:v>
                </c:pt>
                <c:pt idx="28">
                  <c:v>2.987745823595107E-2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DCA-49BB-91DA-A5CFB3695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904824"/>
        <c:axId val="359794704"/>
      </c:barChart>
      <c:catAx>
        <c:axId val="299904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704"/>
        <c:crosses val="autoZero"/>
        <c:auto val="1"/>
        <c:lblAlgn val="ctr"/>
        <c:lblOffset val="100"/>
        <c:noMultiLvlLbl val="0"/>
      </c:catAx>
      <c:valAx>
        <c:axId val="35979470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99904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25000"/>
            </a:schemeClr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9535243648902862"/>
          <c:h val="0.67139752351557902"/>
        </c:manualLayout>
      </c:layout>
      <c:lineChart>
        <c:grouping val="standard"/>
        <c:varyColors val="0"/>
        <c:ser>
          <c:idx val="9"/>
          <c:order val="0"/>
          <c:tx>
            <c:strRef>
              <c:f>List1!$H$1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List1!$H$2:$H$41</c:f>
              <c:numCache>
                <c:formatCode>0.0%</c:formatCode>
                <c:ptCount val="40"/>
                <c:pt idx="0">
                  <c:v>8.9867693557789119E-3</c:v>
                </c:pt>
                <c:pt idx="1">
                  <c:v>1.7590892914005282E-2</c:v>
                </c:pt>
                <c:pt idx="2">
                  <c:v>1.8972151244295528E-2</c:v>
                </c:pt>
                <c:pt idx="3">
                  <c:v>2.4622415215268364E-2</c:v>
                </c:pt>
                <c:pt idx="4">
                  <c:v>2.9400039085401602E-2</c:v>
                </c:pt>
                <c:pt idx="5">
                  <c:v>3.4785030105162061E-2</c:v>
                </c:pt>
                <c:pt idx="6">
                  <c:v>3.7961907307212252E-2</c:v>
                </c:pt>
                <c:pt idx="7">
                  <c:v>4.5126053436085833E-2</c:v>
                </c:pt>
                <c:pt idx="8">
                  <c:v>4.9234933224511432E-2</c:v>
                </c:pt>
                <c:pt idx="9">
                  <c:v>4.8767781581577324E-2</c:v>
                </c:pt>
                <c:pt idx="10">
                  <c:v>4.6002373668990189E-2</c:v>
                </c:pt>
                <c:pt idx="11">
                  <c:v>4.3773039436560086E-2</c:v>
                </c:pt>
                <c:pt idx="12">
                  <c:v>4.1042621530910532E-2</c:v>
                </c:pt>
                <c:pt idx="13">
                  <c:v>4.2871446830841944E-2</c:v>
                </c:pt>
                <c:pt idx="14">
                  <c:v>4.7695759737644554E-2</c:v>
                </c:pt>
                <c:pt idx="15">
                  <c:v>6.4971478569155944E-2</c:v>
                </c:pt>
                <c:pt idx="16">
                  <c:v>8.513971427111891E-2</c:v>
                </c:pt>
                <c:pt idx="17">
                  <c:v>9.2231106864128914E-2</c:v>
                </c:pt>
                <c:pt idx="18">
                  <c:v>0.11053915290717456</c:v>
                </c:pt>
                <c:pt idx="19">
                  <c:v>0.13001104449909845</c:v>
                </c:pt>
                <c:pt idx="20">
                  <c:v>0.14918011582909665</c:v>
                </c:pt>
                <c:pt idx="21">
                  <c:v>0.15018060024955671</c:v>
                </c:pt>
                <c:pt idx="22">
                  <c:v>0.15328191533145796</c:v>
                </c:pt>
                <c:pt idx="23">
                  <c:v>0.14208313349320545</c:v>
                </c:pt>
                <c:pt idx="24">
                  <c:v>0.11158259972570303</c:v>
                </c:pt>
                <c:pt idx="25">
                  <c:v>0.10078891676861121</c:v>
                </c:pt>
                <c:pt idx="26">
                  <c:v>0.16588295703197409</c:v>
                </c:pt>
                <c:pt idx="27">
                  <c:v>0.25716614769747642</c:v>
                </c:pt>
                <c:pt idx="28">
                  <c:v>0.32841639917862037</c:v>
                </c:pt>
                <c:pt idx="29">
                  <c:v>0.43336726319136193</c:v>
                </c:pt>
                <c:pt idx="30">
                  <c:v>0.41144656441757377</c:v>
                </c:pt>
                <c:pt idx="31">
                  <c:v>0.34894464551202148</c:v>
                </c:pt>
                <c:pt idx="32">
                  <c:v>0.27074293928181647</c:v>
                </c:pt>
                <c:pt idx="33">
                  <c:v>0.20855005696735524</c:v>
                </c:pt>
                <c:pt idx="34">
                  <c:v>0.1698831595833033</c:v>
                </c:pt>
                <c:pt idx="35">
                  <c:v>0.19520303445738488</c:v>
                </c:pt>
                <c:pt idx="36">
                  <c:v>0.23456511572573699</c:v>
                </c:pt>
                <c:pt idx="37">
                  <c:v>0.26768668084456576</c:v>
                </c:pt>
                <c:pt idx="38">
                  <c:v>0.29048348541699043</c:v>
                </c:pt>
                <c:pt idx="39">
                  <c:v>0.25688936090183973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List1!$C$2:$C$41</c:f>
              <c:numCache>
                <c:formatCode>0.0%</c:formatCode>
                <c:ptCount val="40"/>
                <c:pt idx="0">
                  <c:v>1.1517058156047645E-3</c:v>
                </c:pt>
                <c:pt idx="1">
                  <c:v>2.5317255698706067E-3</c:v>
                </c:pt>
                <c:pt idx="2">
                  <c:v>2.2194270819700136E-3</c:v>
                </c:pt>
                <c:pt idx="3">
                  <c:v>1.8728172958068549E-3</c:v>
                </c:pt>
                <c:pt idx="4">
                  <c:v>1.5770761194128669E-3</c:v>
                </c:pt>
                <c:pt idx="5">
                  <c:v>1.6438917737086635E-3</c:v>
                </c:pt>
                <c:pt idx="6">
                  <c:v>1.7273342910188042E-3</c:v>
                </c:pt>
                <c:pt idx="7">
                  <c:v>1.931985790556121E-3</c:v>
                </c:pt>
                <c:pt idx="8">
                  <c:v>2.339778359177249E-3</c:v>
                </c:pt>
                <c:pt idx="9">
                  <c:v>3.1286782447349348E-3</c:v>
                </c:pt>
                <c:pt idx="10">
                  <c:v>4.9506360086636128E-3</c:v>
                </c:pt>
                <c:pt idx="11">
                  <c:v>6.069964746751976E-3</c:v>
                </c:pt>
                <c:pt idx="12">
                  <c:v>6.3731746047209423E-3</c:v>
                </c:pt>
                <c:pt idx="13">
                  <c:v>9.8494057561632573E-3</c:v>
                </c:pt>
                <c:pt idx="14">
                  <c:v>1.3399795603918858E-2</c:v>
                </c:pt>
                <c:pt idx="15">
                  <c:v>1.9520761849138944E-2</c:v>
                </c:pt>
                <c:pt idx="16">
                  <c:v>3.6602253361266719E-2</c:v>
                </c:pt>
                <c:pt idx="17">
                  <c:v>4.8995597373232259E-2</c:v>
                </c:pt>
                <c:pt idx="18">
                  <c:v>8.8419311000771134E-2</c:v>
                </c:pt>
                <c:pt idx="19">
                  <c:v>0.10899667932024398</c:v>
                </c:pt>
                <c:pt idx="20">
                  <c:v>0.13501847864592101</c:v>
                </c:pt>
                <c:pt idx="21">
                  <c:v>0.16106380847440649</c:v>
                </c:pt>
                <c:pt idx="22">
                  <c:v>0.1452800028440219</c:v>
                </c:pt>
                <c:pt idx="23">
                  <c:v>0.13000785378000579</c:v>
                </c:pt>
                <c:pt idx="24">
                  <c:v>0.10551410098056904</c:v>
                </c:pt>
                <c:pt idx="25">
                  <c:v>8.2497488915718883E-2</c:v>
                </c:pt>
                <c:pt idx="26">
                  <c:v>9.868482571603017E-2</c:v>
                </c:pt>
                <c:pt idx="27">
                  <c:v>8.758269378500734E-2</c:v>
                </c:pt>
                <c:pt idx="28">
                  <c:v>0.12104303215543877</c:v>
                </c:pt>
                <c:pt idx="29">
                  <c:v>0.18201497650018639</c:v>
                </c:pt>
                <c:pt idx="30">
                  <c:v>0.23258424343165041</c:v>
                </c:pt>
                <c:pt idx="31">
                  <c:v>0.23946110250835509</c:v>
                </c:pt>
                <c:pt idx="32">
                  <c:v>0.22860510028086384</c:v>
                </c:pt>
                <c:pt idx="33">
                  <c:v>0.20245925621938754</c:v>
                </c:pt>
                <c:pt idx="34">
                  <c:v>0.21163377290025667</c:v>
                </c:pt>
                <c:pt idx="35">
                  <c:v>0.21183964880213094</c:v>
                </c:pt>
                <c:pt idx="36">
                  <c:v>0.23592107915749985</c:v>
                </c:pt>
                <c:pt idx="37">
                  <c:v>0.26639871779065466</c:v>
                </c:pt>
                <c:pt idx="38">
                  <c:v>0.25831008411205258</c:v>
                </c:pt>
                <c:pt idx="39">
                  <c:v>0.23381365362141368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List1!$D$2:$D$41</c:f>
              <c:numCache>
                <c:formatCode>0.0%</c:formatCode>
                <c:ptCount val="40"/>
                <c:pt idx="0">
                  <c:v>8.7743639303792011E-3</c:v>
                </c:pt>
                <c:pt idx="1">
                  <c:v>1.2407202619028043E-2</c:v>
                </c:pt>
                <c:pt idx="2">
                  <c:v>2.3378893884813186E-2</c:v>
                </c:pt>
                <c:pt idx="3">
                  <c:v>4.2076159564349735E-2</c:v>
                </c:pt>
                <c:pt idx="4">
                  <c:v>4.2618263732455378E-2</c:v>
                </c:pt>
                <c:pt idx="5">
                  <c:v>4.3305743173333432E-2</c:v>
                </c:pt>
                <c:pt idx="6">
                  <c:v>3.5691828298066018E-2</c:v>
                </c:pt>
                <c:pt idx="7">
                  <c:v>3.1057260114972538E-2</c:v>
                </c:pt>
                <c:pt idx="8">
                  <c:v>2.8494347519878557E-2</c:v>
                </c:pt>
                <c:pt idx="9">
                  <c:v>2.4630632269883723E-2</c:v>
                </c:pt>
                <c:pt idx="10">
                  <c:v>1.9954781460228933E-2</c:v>
                </c:pt>
                <c:pt idx="11">
                  <c:v>1.4879269519677944E-2</c:v>
                </c:pt>
                <c:pt idx="12">
                  <c:v>1.2461365680182484E-2</c:v>
                </c:pt>
                <c:pt idx="13">
                  <c:v>1.0940178320000707E-2</c:v>
                </c:pt>
                <c:pt idx="14">
                  <c:v>1.0219963646944673E-2</c:v>
                </c:pt>
                <c:pt idx="15">
                  <c:v>1.1529827699139957E-2</c:v>
                </c:pt>
                <c:pt idx="16">
                  <c:v>1.7536007395283458E-2</c:v>
                </c:pt>
                <c:pt idx="17">
                  <c:v>2.1321999384926842E-2</c:v>
                </c:pt>
                <c:pt idx="18">
                  <c:v>2.9361010393789341E-2</c:v>
                </c:pt>
                <c:pt idx="19">
                  <c:v>3.610796744224707E-2</c:v>
                </c:pt>
                <c:pt idx="20">
                  <c:v>4.7830374559951212E-2</c:v>
                </c:pt>
                <c:pt idx="21">
                  <c:v>5.6620310421184351E-2</c:v>
                </c:pt>
                <c:pt idx="22">
                  <c:v>6.4567926298003023E-2</c:v>
                </c:pt>
                <c:pt idx="23">
                  <c:v>6.6628787641547255E-2</c:v>
                </c:pt>
                <c:pt idx="24">
                  <c:v>6.7942473851072646E-2</c:v>
                </c:pt>
                <c:pt idx="25">
                  <c:v>8.3196439462180929E-2</c:v>
                </c:pt>
                <c:pt idx="26">
                  <c:v>0.16929061897830538</c:v>
                </c:pt>
                <c:pt idx="27">
                  <c:v>0.20191556692272886</c:v>
                </c:pt>
                <c:pt idx="28">
                  <c:v>0.22901896117841777</c:v>
                </c:pt>
                <c:pt idx="29">
                  <c:v>0.31210067829523158</c:v>
                </c:pt>
                <c:pt idx="30">
                  <c:v>0.34234847520375028</c:v>
                </c:pt>
                <c:pt idx="31">
                  <c:v>0.33387090359491628</c:v>
                </c:pt>
                <c:pt idx="32">
                  <c:v>0.28941657268452214</c:v>
                </c:pt>
                <c:pt idx="33">
                  <c:v>0.24508426908678613</c:v>
                </c:pt>
                <c:pt idx="34">
                  <c:v>0.20915940943915942</c:v>
                </c:pt>
                <c:pt idx="35">
                  <c:v>0.20379597171118383</c:v>
                </c:pt>
                <c:pt idx="36">
                  <c:v>0.24874147539318547</c:v>
                </c:pt>
                <c:pt idx="37">
                  <c:v>0.26591151964925602</c:v>
                </c:pt>
                <c:pt idx="38">
                  <c:v>0.30261640076039831</c:v>
                </c:pt>
                <c:pt idx="39">
                  <c:v>0.30997529999805512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List1!$F$2:$F$41</c:f>
              <c:numCache>
                <c:formatCode>0.0%</c:formatCode>
                <c:ptCount val="40"/>
                <c:pt idx="0">
                  <c:v>4.3408098157885376E-3</c:v>
                </c:pt>
                <c:pt idx="1">
                  <c:v>6.8108593800141198E-3</c:v>
                </c:pt>
                <c:pt idx="2">
                  <c:v>1.2609648695592545E-2</c:v>
                </c:pt>
                <c:pt idx="3">
                  <c:v>2.0863076873790815E-2</c:v>
                </c:pt>
                <c:pt idx="4">
                  <c:v>2.5569832545335174E-2</c:v>
                </c:pt>
                <c:pt idx="5">
                  <c:v>2.8072768136666513E-2</c:v>
                </c:pt>
                <c:pt idx="6">
                  <c:v>3.0902234636871508E-2</c:v>
                </c:pt>
                <c:pt idx="7">
                  <c:v>3.146811833628007E-2</c:v>
                </c:pt>
                <c:pt idx="8">
                  <c:v>2.8257319762290012E-2</c:v>
                </c:pt>
                <c:pt idx="9">
                  <c:v>2.1661329421106046E-2</c:v>
                </c:pt>
                <c:pt idx="10">
                  <c:v>1.8084808770974535E-2</c:v>
                </c:pt>
                <c:pt idx="11">
                  <c:v>1.510077522533196E-2</c:v>
                </c:pt>
                <c:pt idx="12">
                  <c:v>1.2233858110901847E-2</c:v>
                </c:pt>
                <c:pt idx="13">
                  <c:v>1.0848527681976311E-2</c:v>
                </c:pt>
                <c:pt idx="14">
                  <c:v>9.4715377234737882E-3</c:v>
                </c:pt>
                <c:pt idx="15">
                  <c:v>7.3469162632053744E-3</c:v>
                </c:pt>
                <c:pt idx="16">
                  <c:v>7.0040055115261094E-3</c:v>
                </c:pt>
                <c:pt idx="17">
                  <c:v>9.6101339143124485E-3</c:v>
                </c:pt>
                <c:pt idx="18">
                  <c:v>1.1687742090966277E-2</c:v>
                </c:pt>
                <c:pt idx="19">
                  <c:v>1.5019348087411023E-2</c:v>
                </c:pt>
                <c:pt idx="20">
                  <c:v>1.7749101212906186E-2</c:v>
                </c:pt>
                <c:pt idx="21">
                  <c:v>2.1410194881521825E-2</c:v>
                </c:pt>
                <c:pt idx="22">
                  <c:v>2.5320089194404895E-2</c:v>
                </c:pt>
                <c:pt idx="23">
                  <c:v>3.1835448177544655E-2</c:v>
                </c:pt>
                <c:pt idx="24">
                  <c:v>3.7392561339494514E-2</c:v>
                </c:pt>
                <c:pt idx="25">
                  <c:v>5.1772223714052108E-2</c:v>
                </c:pt>
                <c:pt idx="26">
                  <c:v>0.1099416169886472</c:v>
                </c:pt>
                <c:pt idx="27">
                  <c:v>0.16770627660435258</c:v>
                </c:pt>
                <c:pt idx="28">
                  <c:v>0.16626931477156651</c:v>
                </c:pt>
                <c:pt idx="29">
                  <c:v>0.1642190960980853</c:v>
                </c:pt>
                <c:pt idx="30">
                  <c:v>0.14421071026949278</c:v>
                </c:pt>
                <c:pt idx="31">
                  <c:v>0.11559724632397134</c:v>
                </c:pt>
                <c:pt idx="32">
                  <c:v>0.10701716404592676</c:v>
                </c:pt>
                <c:pt idx="33">
                  <c:v>0.10565698458504329</c:v>
                </c:pt>
                <c:pt idx="34">
                  <c:v>9.8478015670474747E-2</c:v>
                </c:pt>
                <c:pt idx="35">
                  <c:v>9.8978368136378031E-2</c:v>
                </c:pt>
                <c:pt idx="36">
                  <c:v>0.12484475110360249</c:v>
                </c:pt>
                <c:pt idx="37">
                  <c:v>0.15499804085491697</c:v>
                </c:pt>
                <c:pt idx="38">
                  <c:v>0.15188249685427668</c:v>
                </c:pt>
                <c:pt idx="39">
                  <c:v>0.14848513935643848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List1!$J$1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List1!$J$2:$J$41</c:f>
              <c:numCache>
                <c:formatCode>0.0%</c:formatCode>
                <c:ptCount val="40"/>
                <c:pt idx="0">
                  <c:v>4.6165145315286956E-3</c:v>
                </c:pt>
                <c:pt idx="1">
                  <c:v>5.932112645893565E-3</c:v>
                </c:pt>
                <c:pt idx="2">
                  <c:v>7.0108074292987033E-3</c:v>
                </c:pt>
                <c:pt idx="3">
                  <c:v>8.5268660553603562E-3</c:v>
                </c:pt>
                <c:pt idx="4">
                  <c:v>8.2225220016701999E-3</c:v>
                </c:pt>
                <c:pt idx="5">
                  <c:v>7.7855040313979775E-3</c:v>
                </c:pt>
                <c:pt idx="6">
                  <c:v>9.8493626882966388E-3</c:v>
                </c:pt>
                <c:pt idx="7">
                  <c:v>1.1483342639121534E-2</c:v>
                </c:pt>
                <c:pt idx="8">
                  <c:v>1.714011189114634E-2</c:v>
                </c:pt>
                <c:pt idx="9">
                  <c:v>2.0650760445524961E-2</c:v>
                </c:pt>
                <c:pt idx="10">
                  <c:v>2.344409250449437E-2</c:v>
                </c:pt>
                <c:pt idx="11">
                  <c:v>2.7386688359093091E-2</c:v>
                </c:pt>
                <c:pt idx="12">
                  <c:v>3.28770989135036E-2</c:v>
                </c:pt>
                <c:pt idx="13">
                  <c:v>4.4005792797945746E-2</c:v>
                </c:pt>
                <c:pt idx="14">
                  <c:v>5.0057914636011974E-2</c:v>
                </c:pt>
                <c:pt idx="15">
                  <c:v>6.8871645587227151E-2</c:v>
                </c:pt>
                <c:pt idx="16">
                  <c:v>0.11984589665911424</c:v>
                </c:pt>
                <c:pt idx="17">
                  <c:v>0.16136845697309521</c:v>
                </c:pt>
                <c:pt idx="18">
                  <c:v>0.20132975089940344</c:v>
                </c:pt>
                <c:pt idx="19">
                  <c:v>0.22405975279264989</c:v>
                </c:pt>
                <c:pt idx="20">
                  <c:v>0.23216177902514462</c:v>
                </c:pt>
                <c:pt idx="21">
                  <c:v>0.24564115866839603</c:v>
                </c:pt>
                <c:pt idx="22">
                  <c:v>0.25009453194357678</c:v>
                </c:pt>
                <c:pt idx="23">
                  <c:v>0.22101900279405715</c:v>
                </c:pt>
                <c:pt idx="24">
                  <c:v>0.18354848356468215</c:v>
                </c:pt>
                <c:pt idx="25">
                  <c:v>0.16831643768839721</c:v>
                </c:pt>
                <c:pt idx="26">
                  <c:v>0.19135301019947648</c:v>
                </c:pt>
                <c:pt idx="27">
                  <c:v>0.22770981837868495</c:v>
                </c:pt>
                <c:pt idx="28">
                  <c:v>0.2949646576188617</c:v>
                </c:pt>
                <c:pt idx="29">
                  <c:v>0.35231291153411221</c:v>
                </c:pt>
                <c:pt idx="30">
                  <c:v>0.39168989017060096</c:v>
                </c:pt>
                <c:pt idx="31">
                  <c:v>0.39053801475169325</c:v>
                </c:pt>
                <c:pt idx="32">
                  <c:v>0.3739528398421248</c:v>
                </c:pt>
                <c:pt idx="33">
                  <c:v>0.29039402488721699</c:v>
                </c:pt>
                <c:pt idx="34">
                  <c:v>0.22802537343973808</c:v>
                </c:pt>
                <c:pt idx="35">
                  <c:v>0.19537587021779396</c:v>
                </c:pt>
                <c:pt idx="36">
                  <c:v>0.16460851287440884</c:v>
                </c:pt>
                <c:pt idx="37">
                  <c:v>0.18144811372852207</c:v>
                </c:pt>
                <c:pt idx="38">
                  <c:v>0.20324030405592852</c:v>
                </c:pt>
                <c:pt idx="39">
                  <c:v>0.20822035530663346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List1!$E$2:$E$41</c:f>
              <c:numCache>
                <c:formatCode>0.0%</c:formatCode>
                <c:ptCount val="40"/>
                <c:pt idx="0">
                  <c:v>5.9877127429687456E-3</c:v>
                </c:pt>
                <c:pt idx="1">
                  <c:v>9.0549769935789615E-3</c:v>
                </c:pt>
                <c:pt idx="2">
                  <c:v>1.4874993876251286E-2</c:v>
                </c:pt>
                <c:pt idx="3">
                  <c:v>2.1098694876174353E-2</c:v>
                </c:pt>
                <c:pt idx="4">
                  <c:v>2.6390103328490698E-2</c:v>
                </c:pt>
                <c:pt idx="5">
                  <c:v>3.4350560761970128E-2</c:v>
                </c:pt>
                <c:pt idx="6">
                  <c:v>5.5997499659520673E-2</c:v>
                </c:pt>
                <c:pt idx="7">
                  <c:v>7.1351887382240714E-2</c:v>
                </c:pt>
                <c:pt idx="8">
                  <c:v>7.6618176487630446E-2</c:v>
                </c:pt>
                <c:pt idx="9">
                  <c:v>7.8566075574703881E-2</c:v>
                </c:pt>
                <c:pt idx="10">
                  <c:v>7.0543204821838429E-2</c:v>
                </c:pt>
                <c:pt idx="11">
                  <c:v>6.22768139799924E-2</c:v>
                </c:pt>
                <c:pt idx="12">
                  <c:v>5.536775679457983E-2</c:v>
                </c:pt>
                <c:pt idx="13">
                  <c:v>5.8218246279424499E-2</c:v>
                </c:pt>
                <c:pt idx="14">
                  <c:v>6.0168219587863045E-2</c:v>
                </c:pt>
                <c:pt idx="15">
                  <c:v>7.5629649173968791E-2</c:v>
                </c:pt>
                <c:pt idx="16">
                  <c:v>0.10700188222051653</c:v>
                </c:pt>
                <c:pt idx="17">
                  <c:v>0.11714594450419151</c:v>
                </c:pt>
                <c:pt idx="18">
                  <c:v>0.1485271193558918</c:v>
                </c:pt>
                <c:pt idx="19">
                  <c:v>0.16559503390689187</c:v>
                </c:pt>
                <c:pt idx="20">
                  <c:v>0.18791215190644381</c:v>
                </c:pt>
                <c:pt idx="21">
                  <c:v>0.20651834965967375</c:v>
                </c:pt>
                <c:pt idx="22">
                  <c:v>0.19902584404380319</c:v>
                </c:pt>
                <c:pt idx="23">
                  <c:v>0.19408876380765239</c:v>
                </c:pt>
                <c:pt idx="24">
                  <c:v>0.17571966033291075</c:v>
                </c:pt>
                <c:pt idx="25">
                  <c:v>0.15574790831102037</c:v>
                </c:pt>
                <c:pt idx="26">
                  <c:v>0.21735866579763322</c:v>
                </c:pt>
                <c:pt idx="27">
                  <c:v>0.22544419767721735</c:v>
                </c:pt>
                <c:pt idx="28">
                  <c:v>0.23668168798447159</c:v>
                </c:pt>
                <c:pt idx="29">
                  <c:v>0.31526928938272075</c:v>
                </c:pt>
                <c:pt idx="30">
                  <c:v>0.43312322745099263</c:v>
                </c:pt>
                <c:pt idx="31">
                  <c:v>0.4922949585465563</c:v>
                </c:pt>
                <c:pt idx="32">
                  <c:v>0.52494660981351382</c:v>
                </c:pt>
                <c:pt idx="33">
                  <c:v>0.54699633395008496</c:v>
                </c:pt>
                <c:pt idx="34">
                  <c:v>0.54687835389889805</c:v>
                </c:pt>
                <c:pt idx="35">
                  <c:v>0.60050608449155329</c:v>
                </c:pt>
                <c:pt idx="36">
                  <c:v>0.60871754432232905</c:v>
                </c:pt>
                <c:pt idx="37">
                  <c:v>0.63278429876447018</c:v>
                </c:pt>
                <c:pt idx="38">
                  <c:v>0.68036649760843748</c:v>
                </c:pt>
                <c:pt idx="39">
                  <c:v>0.57904363636363632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List1!$G$2:$G$41</c:f>
              <c:numCache>
                <c:formatCode>0.0%</c:formatCode>
                <c:ptCount val="40"/>
                <c:pt idx="0">
                  <c:v>1.2664570792401693E-2</c:v>
                </c:pt>
                <c:pt idx="1">
                  <c:v>7.2727847548059665E-2</c:v>
                </c:pt>
                <c:pt idx="2">
                  <c:v>9.4513432296560729E-2</c:v>
                </c:pt>
                <c:pt idx="3">
                  <c:v>4.2831783230702129E-2</c:v>
                </c:pt>
                <c:pt idx="4">
                  <c:v>3.0733414462694352E-2</c:v>
                </c:pt>
                <c:pt idx="5">
                  <c:v>2.7825907177032018E-2</c:v>
                </c:pt>
                <c:pt idx="6">
                  <c:v>3.1658826627053833E-2</c:v>
                </c:pt>
                <c:pt idx="7">
                  <c:v>3.5897827627619984E-2</c:v>
                </c:pt>
                <c:pt idx="8">
                  <c:v>4.3226953019873879E-2</c:v>
                </c:pt>
                <c:pt idx="9">
                  <c:v>4.5557040469347422E-2</c:v>
                </c:pt>
                <c:pt idx="10">
                  <c:v>4.3039102347891683E-2</c:v>
                </c:pt>
                <c:pt idx="11">
                  <c:v>3.6923409141183784E-2</c:v>
                </c:pt>
                <c:pt idx="12">
                  <c:v>2.4035884092889627E-2</c:v>
                </c:pt>
                <c:pt idx="13">
                  <c:v>2.0344820293002074E-2</c:v>
                </c:pt>
                <c:pt idx="14">
                  <c:v>3.3619732134112158E-2</c:v>
                </c:pt>
                <c:pt idx="15">
                  <c:v>3.4936066849191406E-2</c:v>
                </c:pt>
                <c:pt idx="16">
                  <c:v>4.5092329940846172E-2</c:v>
                </c:pt>
                <c:pt idx="17">
                  <c:v>6.2254394775862025E-2</c:v>
                </c:pt>
                <c:pt idx="18">
                  <c:v>7.3599111462349279E-2</c:v>
                </c:pt>
                <c:pt idx="19">
                  <c:v>8.4868908162397103E-2</c:v>
                </c:pt>
                <c:pt idx="20">
                  <c:v>0.11660870469067507</c:v>
                </c:pt>
                <c:pt idx="21">
                  <c:v>0.11914617732365264</c:v>
                </c:pt>
                <c:pt idx="22">
                  <c:v>0.13478692212980434</c:v>
                </c:pt>
                <c:pt idx="23">
                  <c:v>0.13769468669025661</c:v>
                </c:pt>
                <c:pt idx="24">
                  <c:v>0.13154168453696677</c:v>
                </c:pt>
                <c:pt idx="25">
                  <c:v>0.14067017104493687</c:v>
                </c:pt>
                <c:pt idx="26">
                  <c:v>0.18941545568425053</c:v>
                </c:pt>
                <c:pt idx="27">
                  <c:v>0.25260632833807906</c:v>
                </c:pt>
                <c:pt idx="28">
                  <c:v>0.277643370617907</c:v>
                </c:pt>
                <c:pt idx="29">
                  <c:v>0.34742478594433246</c:v>
                </c:pt>
                <c:pt idx="30">
                  <c:v>0.39496951064092073</c:v>
                </c:pt>
                <c:pt idx="31">
                  <c:v>0.43659985403662632</c:v>
                </c:pt>
                <c:pt idx="32">
                  <c:v>0.40541792815693611</c:v>
                </c:pt>
                <c:pt idx="33">
                  <c:v>0.36555597627161429</c:v>
                </c:pt>
                <c:pt idx="34">
                  <c:v>0.3327030306244903</c:v>
                </c:pt>
                <c:pt idx="35">
                  <c:v>0.52813455097304551</c:v>
                </c:pt>
                <c:pt idx="36">
                  <c:v>0.4757271581594032</c:v>
                </c:pt>
                <c:pt idx="37">
                  <c:v>0.44892129178816653</c:v>
                </c:pt>
                <c:pt idx="38">
                  <c:v>0.60882658776605092</c:v>
                </c:pt>
                <c:pt idx="39">
                  <c:v>0.56705123793309542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List1!$I$1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List1!$I$2:$I$41</c:f>
              <c:numCache>
                <c:formatCode>0.0%</c:formatCode>
                <c:ptCount val="40"/>
                <c:pt idx="0">
                  <c:v>2.1344901189314447E-3</c:v>
                </c:pt>
                <c:pt idx="1">
                  <c:v>2.0111258354252631E-3</c:v>
                </c:pt>
                <c:pt idx="2">
                  <c:v>2.3433512530782099E-3</c:v>
                </c:pt>
                <c:pt idx="3">
                  <c:v>2.8143125717401832E-3</c:v>
                </c:pt>
                <c:pt idx="4">
                  <c:v>3.483765110247946E-3</c:v>
                </c:pt>
                <c:pt idx="5">
                  <c:v>3.8001043022869918E-3</c:v>
                </c:pt>
                <c:pt idx="6">
                  <c:v>4.7280722475605544E-3</c:v>
                </c:pt>
                <c:pt idx="7">
                  <c:v>5.0274835768869819E-3</c:v>
                </c:pt>
                <c:pt idx="8">
                  <c:v>6.2417235210754972E-3</c:v>
                </c:pt>
                <c:pt idx="9">
                  <c:v>8.9875520632396125E-3</c:v>
                </c:pt>
                <c:pt idx="10">
                  <c:v>1.2670956577321677E-2</c:v>
                </c:pt>
                <c:pt idx="11">
                  <c:v>1.6751379694115217E-2</c:v>
                </c:pt>
                <c:pt idx="12">
                  <c:v>2.0444139194139194E-2</c:v>
                </c:pt>
                <c:pt idx="13">
                  <c:v>2.9341924839187968E-2</c:v>
                </c:pt>
                <c:pt idx="14">
                  <c:v>4.6197617026627683E-2</c:v>
                </c:pt>
                <c:pt idx="15">
                  <c:v>6.6678390888034927E-2</c:v>
                </c:pt>
                <c:pt idx="16">
                  <c:v>0.11175634569997235</c:v>
                </c:pt>
                <c:pt idx="17">
                  <c:v>0.15054810327419588</c:v>
                </c:pt>
                <c:pt idx="18">
                  <c:v>0.19202110339815676</c:v>
                </c:pt>
                <c:pt idx="19">
                  <c:v>0.2228222939699312</c:v>
                </c:pt>
                <c:pt idx="20">
                  <c:v>0.24583406029879135</c:v>
                </c:pt>
                <c:pt idx="21">
                  <c:v>0.25382659606727159</c:v>
                </c:pt>
                <c:pt idx="22">
                  <c:v>0.24777299622639223</c:v>
                </c:pt>
                <c:pt idx="23">
                  <c:v>0.23529259911104902</c:v>
                </c:pt>
                <c:pt idx="24">
                  <c:v>0.20158611181963143</c:v>
                </c:pt>
                <c:pt idx="25">
                  <c:v>0.16609146146957882</c:v>
                </c:pt>
                <c:pt idx="26">
                  <c:v>0.14003577931714339</c:v>
                </c:pt>
                <c:pt idx="27">
                  <c:v>0.14660029373219902</c:v>
                </c:pt>
                <c:pt idx="28">
                  <c:v>0.16684218493385919</c:v>
                </c:pt>
                <c:pt idx="29">
                  <c:v>0.26552017005285683</c:v>
                </c:pt>
                <c:pt idx="30">
                  <c:v>0.30805804850105023</c:v>
                </c:pt>
                <c:pt idx="31">
                  <c:v>0.32726372532871495</c:v>
                </c:pt>
                <c:pt idx="32">
                  <c:v>0.27033280450631919</c:v>
                </c:pt>
                <c:pt idx="33">
                  <c:v>0.21960378876622533</c:v>
                </c:pt>
                <c:pt idx="34">
                  <c:v>0.18787704109747963</c:v>
                </c:pt>
                <c:pt idx="35">
                  <c:v>0.16463584687441044</c:v>
                </c:pt>
                <c:pt idx="36">
                  <c:v>0.16055372600283233</c:v>
                </c:pt>
                <c:pt idx="37">
                  <c:v>0.15324408579279702</c:v>
                </c:pt>
                <c:pt idx="38">
                  <c:v>0.12322238883498476</c:v>
                </c:pt>
                <c:pt idx="39">
                  <c:v>8.8551112839475546E-2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List1!$B$2:$B$41</c:f>
              <c:numCache>
                <c:formatCode>0.0%</c:formatCode>
                <c:ptCount val="40"/>
                <c:pt idx="0">
                  <c:v>1.3166365240795764E-4</c:v>
                </c:pt>
                <c:pt idx="1">
                  <c:v>2.684131283243138E-4</c:v>
                </c:pt>
                <c:pt idx="2">
                  <c:v>6.4438783156001796E-4</c:v>
                </c:pt>
                <c:pt idx="3">
                  <c:v>9.0230684916086886E-4</c:v>
                </c:pt>
                <c:pt idx="4">
                  <c:v>1.0093815667241268E-3</c:v>
                </c:pt>
                <c:pt idx="5">
                  <c:v>1.3509894053988735E-3</c:v>
                </c:pt>
                <c:pt idx="6">
                  <c:v>2.2830970728304483E-3</c:v>
                </c:pt>
                <c:pt idx="7">
                  <c:v>2.9097161791043053E-3</c:v>
                </c:pt>
                <c:pt idx="8">
                  <c:v>3.4908972523427415E-3</c:v>
                </c:pt>
                <c:pt idx="9">
                  <c:v>3.9796939162708442E-3</c:v>
                </c:pt>
                <c:pt idx="10">
                  <c:v>4.2491950404701072E-3</c:v>
                </c:pt>
                <c:pt idx="11">
                  <c:v>4.6210056098766094E-3</c:v>
                </c:pt>
                <c:pt idx="12">
                  <c:v>3.7184898056857522E-3</c:v>
                </c:pt>
                <c:pt idx="13">
                  <c:v>4.1767487026011648E-3</c:v>
                </c:pt>
                <c:pt idx="14">
                  <c:v>3.4909589787743469E-3</c:v>
                </c:pt>
                <c:pt idx="15">
                  <c:v>4.2731511735725628E-3</c:v>
                </c:pt>
                <c:pt idx="16">
                  <c:v>6.4632300327374589E-3</c:v>
                </c:pt>
                <c:pt idx="17">
                  <c:v>1.1246294633142253E-2</c:v>
                </c:pt>
                <c:pt idx="18">
                  <c:v>1.1862362084110846E-2</c:v>
                </c:pt>
                <c:pt idx="19">
                  <c:v>1.8289901305118796E-2</c:v>
                </c:pt>
                <c:pt idx="20">
                  <c:v>1.6461207562456292E-2</c:v>
                </c:pt>
                <c:pt idx="21">
                  <c:v>1.0562943044960632E-2</c:v>
                </c:pt>
                <c:pt idx="22">
                  <c:v>8.4512810361085551E-3</c:v>
                </c:pt>
                <c:pt idx="23">
                  <c:v>5.7847750232577324E-3</c:v>
                </c:pt>
                <c:pt idx="24">
                  <c:v>3.1485708829886035E-3</c:v>
                </c:pt>
                <c:pt idx="25">
                  <c:v>3.068613133177894E-3</c:v>
                </c:pt>
                <c:pt idx="26">
                  <c:v>4.7753666062073158E-3</c:v>
                </c:pt>
                <c:pt idx="27">
                  <c:v>1.498984818703231E-2</c:v>
                </c:pt>
                <c:pt idx="28">
                  <c:v>1.394991405593265E-2</c:v>
                </c:pt>
                <c:pt idx="29">
                  <c:v>2.2645218323759143E-2</c:v>
                </c:pt>
                <c:pt idx="30">
                  <c:v>2.8674969143359069E-2</c:v>
                </c:pt>
                <c:pt idx="31">
                  <c:v>2.9196393432697258E-2</c:v>
                </c:pt>
                <c:pt idx="32">
                  <c:v>3.5410049846169148E-2</c:v>
                </c:pt>
                <c:pt idx="33">
                  <c:v>3.1546346213211063E-2</c:v>
                </c:pt>
                <c:pt idx="34">
                  <c:v>3.2523194977816541E-2</c:v>
                </c:pt>
                <c:pt idx="35">
                  <c:v>3.7523981540620595E-2</c:v>
                </c:pt>
                <c:pt idx="36">
                  <c:v>5.1193064417610859E-2</c:v>
                </c:pt>
                <c:pt idx="37">
                  <c:v>5.1458171594492765E-2</c:v>
                </c:pt>
                <c:pt idx="38">
                  <c:v>5.2791963881928999E-2</c:v>
                </c:pt>
                <c:pt idx="39">
                  <c:v>3.3134899838780034E-2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List1!$K$1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List1!$K$2:$K$41</c:f>
              <c:numCache>
                <c:formatCode>0.0%</c:formatCode>
                <c:ptCount val="40"/>
                <c:pt idx="0">
                  <c:v>1.0677334676159702E-3</c:v>
                </c:pt>
                <c:pt idx="1">
                  <c:v>2.4285447412665793E-3</c:v>
                </c:pt>
                <c:pt idx="2">
                  <c:v>2.2151018431707894E-3</c:v>
                </c:pt>
                <c:pt idx="3">
                  <c:v>3.1765375740442918E-3</c:v>
                </c:pt>
                <c:pt idx="4">
                  <c:v>4.1363613873633166E-3</c:v>
                </c:pt>
                <c:pt idx="5">
                  <c:v>4.4324937503938825E-3</c:v>
                </c:pt>
                <c:pt idx="6">
                  <c:v>5.7273653111229875E-3</c:v>
                </c:pt>
                <c:pt idx="7">
                  <c:v>5.9536372590403824E-3</c:v>
                </c:pt>
                <c:pt idx="8">
                  <c:v>7.3170949083357839E-3</c:v>
                </c:pt>
                <c:pt idx="9">
                  <c:v>1.1196375255355927E-2</c:v>
                </c:pt>
                <c:pt idx="10">
                  <c:v>1.7050535120214604E-2</c:v>
                </c:pt>
                <c:pt idx="11">
                  <c:v>2.8315500796283626E-2</c:v>
                </c:pt>
                <c:pt idx="12">
                  <c:v>2.9621302416296458E-2</c:v>
                </c:pt>
                <c:pt idx="13">
                  <c:v>3.8364537541376954E-2</c:v>
                </c:pt>
                <c:pt idx="14">
                  <c:v>4.5630007586937131E-2</c:v>
                </c:pt>
                <c:pt idx="15">
                  <c:v>5.5002372731586785E-2</c:v>
                </c:pt>
                <c:pt idx="16">
                  <c:v>8.3156289557254848E-2</c:v>
                </c:pt>
                <c:pt idx="17">
                  <c:v>0.1123544383475417</c:v>
                </c:pt>
                <c:pt idx="18">
                  <c:v>0.13808626432166271</c:v>
                </c:pt>
                <c:pt idx="19">
                  <c:v>0.13431291607010357</c:v>
                </c:pt>
                <c:pt idx="20">
                  <c:v>0.1500915177496267</c:v>
                </c:pt>
                <c:pt idx="21">
                  <c:v>0.13441968837073959</c:v>
                </c:pt>
                <c:pt idx="22">
                  <c:v>0.12895144785634807</c:v>
                </c:pt>
                <c:pt idx="23">
                  <c:v>0.11794603091433063</c:v>
                </c:pt>
                <c:pt idx="24">
                  <c:v>9.2125743798345039E-2</c:v>
                </c:pt>
                <c:pt idx="25">
                  <c:v>8.6784284013421364E-2</c:v>
                </c:pt>
                <c:pt idx="26">
                  <c:v>8.8836924397626721E-2</c:v>
                </c:pt>
                <c:pt idx="27">
                  <c:v>6.9600646508182373E-2</c:v>
                </c:pt>
                <c:pt idx="28">
                  <c:v>6.3353874207544431E-2</c:v>
                </c:pt>
                <c:pt idx="29">
                  <c:v>0.12973622229922999</c:v>
                </c:pt>
                <c:pt idx="30">
                  <c:v>0.2159361316289973</c:v>
                </c:pt>
                <c:pt idx="31">
                  <c:v>0.27208032476230926</c:v>
                </c:pt>
                <c:pt idx="32">
                  <c:v>0.30979857654136561</c:v>
                </c:pt>
                <c:pt idx="33">
                  <c:v>0.30674374178675495</c:v>
                </c:pt>
                <c:pt idx="34">
                  <c:v>0.29158460215735654</c:v>
                </c:pt>
                <c:pt idx="35">
                  <c:v>0.28276581560978181</c:v>
                </c:pt>
                <c:pt idx="36">
                  <c:v>0.30223524976597016</c:v>
                </c:pt>
                <c:pt idx="37">
                  <c:v>0.3152936796053244</c:v>
                </c:pt>
                <c:pt idx="38">
                  <c:v>0.29265262155865629</c:v>
                </c:pt>
                <c:pt idx="39">
                  <c:v>0.249560610859588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List1!$L$1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List1!$L$2:$L$41</c:f>
              <c:numCache>
                <c:formatCode>0.0%</c:formatCode>
                <c:ptCount val="40"/>
                <c:pt idx="0">
                  <c:v>9.3768115253399731E-2</c:v>
                </c:pt>
                <c:pt idx="1">
                  <c:v>0.12834347376879807</c:v>
                </c:pt>
                <c:pt idx="2">
                  <c:v>0.14455208446718187</c:v>
                </c:pt>
                <c:pt idx="3">
                  <c:v>0.14611957582194521</c:v>
                </c:pt>
                <c:pt idx="4">
                  <c:v>0.13041778327379014</c:v>
                </c:pt>
                <c:pt idx="5">
                  <c:v>0.11555756267177318</c:v>
                </c:pt>
                <c:pt idx="6">
                  <c:v>0.10164894260631076</c:v>
                </c:pt>
                <c:pt idx="7">
                  <c:v>8.8058606364100137E-2</c:v>
                </c:pt>
                <c:pt idx="8">
                  <c:v>7.1315132931078065E-2</c:v>
                </c:pt>
                <c:pt idx="9">
                  <c:v>4.9587483125626455E-2</c:v>
                </c:pt>
                <c:pt idx="10">
                  <c:v>3.7510182443527842E-2</c:v>
                </c:pt>
                <c:pt idx="11">
                  <c:v>2.8376336440053839E-2</c:v>
                </c:pt>
                <c:pt idx="12">
                  <c:v>2.2598640772455818E-2</c:v>
                </c:pt>
                <c:pt idx="13">
                  <c:v>1.83899943424711E-2</c:v>
                </c:pt>
                <c:pt idx="14">
                  <c:v>1.8177069090042141E-2</c:v>
                </c:pt>
                <c:pt idx="15">
                  <c:v>1.9876029504678802E-2</c:v>
                </c:pt>
                <c:pt idx="16">
                  <c:v>2.1729916422051129E-2</c:v>
                </c:pt>
                <c:pt idx="17">
                  <c:v>2.3953986088817551E-2</c:v>
                </c:pt>
                <c:pt idx="18">
                  <c:v>2.9994337517590137E-2</c:v>
                </c:pt>
                <c:pt idx="19">
                  <c:v>3.9696952676938825E-2</c:v>
                </c:pt>
                <c:pt idx="20">
                  <c:v>5.3803926343344619E-2</c:v>
                </c:pt>
                <c:pt idx="21">
                  <c:v>6.6439559353406841E-2</c:v>
                </c:pt>
                <c:pt idx="22">
                  <c:v>8.1565176997800332E-2</c:v>
                </c:pt>
                <c:pt idx="23">
                  <c:v>0.11180011509277778</c:v>
                </c:pt>
                <c:pt idx="24">
                  <c:v>0.14395230304555751</c:v>
                </c:pt>
                <c:pt idx="25">
                  <c:v>0.21365425594433154</c:v>
                </c:pt>
                <c:pt idx="26">
                  <c:v>0.31220921044658068</c:v>
                </c:pt>
                <c:pt idx="27">
                  <c:v>0.39619530039293205</c:v>
                </c:pt>
                <c:pt idx="28">
                  <c:v>0.3868389217282675</c:v>
                </c:pt>
                <c:pt idx="29">
                  <c:v>0.37772895237088028</c:v>
                </c:pt>
                <c:pt idx="30">
                  <c:v>0.34810513396258325</c:v>
                </c:pt>
                <c:pt idx="31">
                  <c:v>0.28729705928841853</c:v>
                </c:pt>
                <c:pt idx="32">
                  <c:v>0.24300179810738184</c:v>
                </c:pt>
                <c:pt idx="33">
                  <c:v>0.19176234994636693</c:v>
                </c:pt>
                <c:pt idx="34">
                  <c:v>0.16411649296461028</c:v>
                </c:pt>
                <c:pt idx="35">
                  <c:v>0.16300954406518361</c:v>
                </c:pt>
                <c:pt idx="36">
                  <c:v>0.16094751250532022</c:v>
                </c:pt>
                <c:pt idx="37">
                  <c:v>0.17251561783477798</c:v>
                </c:pt>
                <c:pt idx="38">
                  <c:v>0.18301730210201164</c:v>
                </c:pt>
                <c:pt idx="39" formatCode="General">
                  <c:v>9.5908103837364991E-2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9794312"/>
        <c:axId val="359798624"/>
      </c:lineChart>
      <c:catAx>
        <c:axId val="3597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8624"/>
        <c:crosses val="autoZero"/>
        <c:auto val="1"/>
        <c:lblAlgn val="ctr"/>
        <c:lblOffset val="100"/>
        <c:tickLblSkip val="1"/>
        <c:noMultiLvlLbl val="1"/>
      </c:catAx>
      <c:valAx>
        <c:axId val="35979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597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List1!$I$2:$I$41</c:f>
              <c:numCache>
                <c:formatCode>General</c:formatCode>
                <c:ptCount val="40"/>
                <c:pt idx="0">
                  <c:v>0.37318484626520076</c:v>
                </c:pt>
                <c:pt idx="1">
                  <c:v>0.26036152065014007</c:v>
                </c:pt>
                <c:pt idx="2">
                  <c:v>0.14753819503507937</c:v>
                </c:pt>
                <c:pt idx="3">
                  <c:v>0.15621691239008403</c:v>
                </c:pt>
                <c:pt idx="4">
                  <c:v>0.2777189553601494</c:v>
                </c:pt>
                <c:pt idx="5">
                  <c:v>0.3818635636202054</c:v>
                </c:pt>
                <c:pt idx="6">
                  <c:v>0.3905422809752101</c:v>
                </c:pt>
                <c:pt idx="7">
                  <c:v>0.5467591933652941</c:v>
                </c:pt>
                <c:pt idx="8">
                  <c:v>0.63354636691534083</c:v>
                </c:pt>
                <c:pt idx="9">
                  <c:v>0.62486764956033614</c:v>
                </c:pt>
                <c:pt idx="10">
                  <c:v>0.76372712724041081</c:v>
                </c:pt>
                <c:pt idx="11">
                  <c:v>0.75504840988540622</c:v>
                </c:pt>
                <c:pt idx="12">
                  <c:v>0.80712071401543428</c:v>
                </c:pt>
                <c:pt idx="13">
                  <c:v>0.95465890905051365</c:v>
                </c:pt>
                <c:pt idx="14">
                  <c:v>1.0240886478905511</c:v>
                </c:pt>
                <c:pt idx="15">
                  <c:v>1.3278437553157143</c:v>
                </c:pt>
                <c:pt idx="16">
                  <c:v>1.7270647536459289</c:v>
                </c:pt>
                <c:pt idx="17">
                  <c:v>2.2304303602362001</c:v>
                </c:pt>
                <c:pt idx="18">
                  <c:v>2.6209726412114103</c:v>
                </c:pt>
                <c:pt idx="19">
                  <c:v>3.0288723568966294</c:v>
                </c:pt>
                <c:pt idx="20">
                  <c:v>3.9574951138821293</c:v>
                </c:pt>
                <c:pt idx="21">
                  <c:v>4.8340455667376006</c:v>
                </c:pt>
                <c:pt idx="22">
                  <c:v>5.6151301286880209</c:v>
                </c:pt>
                <c:pt idx="23">
                  <c:v>5.7279534543030817</c:v>
                </c:pt>
                <c:pt idx="24">
                  <c:v>4.8600817188026149</c:v>
                </c:pt>
                <c:pt idx="25">
                  <c:v>4.0616397221421847</c:v>
                </c:pt>
                <c:pt idx="26">
                  <c:v>3.2371615734167416</c:v>
                </c:pt>
                <c:pt idx="27">
                  <c:v>2.4734344461763307</c:v>
                </c:pt>
                <c:pt idx="28">
                  <c:v>2.334574968496256</c:v>
                </c:pt>
                <c:pt idx="29">
                  <c:v>2.7337959668264706</c:v>
                </c:pt>
                <c:pt idx="30">
                  <c:v>3.5322379634869003</c:v>
                </c:pt>
                <c:pt idx="31">
                  <c:v>4.6170776328624843</c:v>
                </c:pt>
                <c:pt idx="32">
                  <c:v>5.3981621948129046</c:v>
                </c:pt>
                <c:pt idx="33">
                  <c:v>5.1204432394527544</c:v>
                </c:pt>
                <c:pt idx="34">
                  <c:v>3.7318484626520076</c:v>
                </c:pt>
                <c:pt idx="35">
                  <c:v>2.412683424691298</c:v>
                </c:pt>
                <c:pt idx="36">
                  <c:v>2.2130729255261907</c:v>
                </c:pt>
                <c:pt idx="37">
                  <c:v>2.3432536858512605</c:v>
                </c:pt>
                <c:pt idx="38">
                  <c:v>2.4994705982413445</c:v>
                </c:pt>
                <c:pt idx="39">
                  <c:v>2.6296513585664147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List1!$C$2:$C$41</c:f>
              <c:numCache>
                <c:formatCode>General</c:formatCode>
                <c:ptCount val="40"/>
                <c:pt idx="0">
                  <c:v>0.16831964349151421</c:v>
                </c:pt>
                <c:pt idx="1">
                  <c:v>9.3510913050841235E-2</c:v>
                </c:pt>
                <c:pt idx="2">
                  <c:v>5.6106547830504741E-2</c:v>
                </c:pt>
                <c:pt idx="3">
                  <c:v>5.6106547830504741E-2</c:v>
                </c:pt>
                <c:pt idx="4">
                  <c:v>6.5457639135588858E-2</c:v>
                </c:pt>
                <c:pt idx="5">
                  <c:v>7.4808730440672988E-2</c:v>
                </c:pt>
                <c:pt idx="6">
                  <c:v>8.4159821745757105E-2</c:v>
                </c:pt>
                <c:pt idx="7">
                  <c:v>0.13091527827117772</c:v>
                </c:pt>
                <c:pt idx="8">
                  <c:v>0.15896855218643008</c:v>
                </c:pt>
                <c:pt idx="9">
                  <c:v>9.3510913050841235E-2</c:v>
                </c:pt>
                <c:pt idx="10">
                  <c:v>7.4808730440672988E-2</c:v>
                </c:pt>
                <c:pt idx="11">
                  <c:v>0.19637291740676657</c:v>
                </c:pt>
                <c:pt idx="12">
                  <c:v>0.26183055654235543</c:v>
                </c:pt>
                <c:pt idx="13">
                  <c:v>0.26183055654235543</c:v>
                </c:pt>
                <c:pt idx="14">
                  <c:v>0.3833947435084491</c:v>
                </c:pt>
                <c:pt idx="15">
                  <c:v>0.73873621310164572</c:v>
                </c:pt>
                <c:pt idx="16">
                  <c:v>1.3091527827117773</c:v>
                </c:pt>
                <c:pt idx="17">
                  <c:v>2.3471239175761149</c:v>
                </c:pt>
                <c:pt idx="18">
                  <c:v>4.3856618220844537</c:v>
                </c:pt>
                <c:pt idx="19">
                  <c:v>7.1629359396944379</c:v>
                </c:pt>
                <c:pt idx="20">
                  <c:v>10.735052818236573</c:v>
                </c:pt>
                <c:pt idx="21">
                  <c:v>13.58713566628723</c:v>
                </c:pt>
                <c:pt idx="22">
                  <c:v>14.961746088134598</c:v>
                </c:pt>
                <c:pt idx="23">
                  <c:v>15.382545196863381</c:v>
                </c:pt>
                <c:pt idx="24">
                  <c:v>14.28846751416854</c:v>
                </c:pt>
                <c:pt idx="25">
                  <c:v>11.744970679185659</c:v>
                </c:pt>
                <c:pt idx="26">
                  <c:v>8.8741856485248327</c:v>
                </c:pt>
                <c:pt idx="27">
                  <c:v>6.9198075657622509</c:v>
                </c:pt>
                <c:pt idx="28">
                  <c:v>5.3581753178132026</c:v>
                </c:pt>
                <c:pt idx="29">
                  <c:v>3.7684897959489012</c:v>
                </c:pt>
                <c:pt idx="30">
                  <c:v>3.0297535828472562</c:v>
                </c:pt>
                <c:pt idx="31">
                  <c:v>4.3950129133895377</c:v>
                </c:pt>
                <c:pt idx="32">
                  <c:v>6.5364128222538023</c:v>
                </c:pt>
                <c:pt idx="33">
                  <c:v>7.1068293918639336</c:v>
                </c:pt>
                <c:pt idx="34">
                  <c:v>6.676679191830063</c:v>
                </c:pt>
                <c:pt idx="35">
                  <c:v>5.8724853395928296</c:v>
                </c:pt>
                <c:pt idx="36">
                  <c:v>4.5446303742708842</c:v>
                </c:pt>
                <c:pt idx="37">
                  <c:v>3.6469256089828082</c:v>
                </c:pt>
                <c:pt idx="38">
                  <c:v>3.4505526915760414</c:v>
                </c:pt>
                <c:pt idx="39">
                  <c:v>3.0297535828472562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List1!$D$2:$D$41</c:f>
              <c:numCache>
                <c:formatCode>General</c:formatCode>
                <c:ptCount val="40"/>
                <c:pt idx="0">
                  <c:v>0.68775774575649018</c:v>
                </c:pt>
                <c:pt idx="1">
                  <c:v>0.55555377303008058</c:v>
                </c:pt>
                <c:pt idx="2">
                  <c:v>0.42929155188688051</c:v>
                </c:pt>
                <c:pt idx="3">
                  <c:v>0.40255366976243806</c:v>
                </c:pt>
                <c:pt idx="4">
                  <c:v>0.66101986363204779</c:v>
                </c:pt>
                <c:pt idx="5">
                  <c:v>0.98038901122955391</c:v>
                </c:pt>
                <c:pt idx="6">
                  <c:v>1.256680459848792</c:v>
                </c:pt>
                <c:pt idx="7">
                  <c:v>1.9815741530003408</c:v>
                </c:pt>
                <c:pt idx="8">
                  <c:v>2.3989822017208025</c:v>
                </c:pt>
                <c:pt idx="9">
                  <c:v>2.1806228310378564</c:v>
                </c:pt>
                <c:pt idx="10">
                  <c:v>1.9845450287919457</c:v>
                </c:pt>
                <c:pt idx="11">
                  <c:v>1.6933992012146841</c:v>
                </c:pt>
                <c:pt idx="12">
                  <c:v>1.3784863673045851</c:v>
                </c:pt>
                <c:pt idx="13">
                  <c:v>1.1378454281846035</c:v>
                </c:pt>
                <c:pt idx="14">
                  <c:v>0.888291861689808</c:v>
                </c:pt>
                <c:pt idx="15">
                  <c:v>0.68627230786068771</c:v>
                </c:pt>
                <c:pt idx="16">
                  <c:v>0.61348585096637243</c:v>
                </c:pt>
                <c:pt idx="17">
                  <c:v>0.61645672675797714</c:v>
                </c:pt>
                <c:pt idx="18">
                  <c:v>0.67290336679846663</c:v>
                </c:pt>
                <c:pt idx="19">
                  <c:v>0.7397480721095725</c:v>
                </c:pt>
                <c:pt idx="20">
                  <c:v>0.87640835852338905</c:v>
                </c:pt>
                <c:pt idx="21">
                  <c:v>1.2046901334957094</c:v>
                </c:pt>
                <c:pt idx="22">
                  <c:v>1.6859720117356725</c:v>
                </c:pt>
                <c:pt idx="23">
                  <c:v>2.3781860711795693</c:v>
                </c:pt>
                <c:pt idx="24">
                  <c:v>3.0109826147913727</c:v>
                </c:pt>
                <c:pt idx="25">
                  <c:v>3.3897692782209732</c:v>
                </c:pt>
                <c:pt idx="26">
                  <c:v>3.822031705899458</c:v>
                </c:pt>
                <c:pt idx="27">
                  <c:v>4.346391283117689</c:v>
                </c:pt>
                <c:pt idx="28">
                  <c:v>4.6642749928193927</c:v>
                </c:pt>
                <c:pt idx="29">
                  <c:v>4.9999839572707252</c:v>
                </c:pt>
                <c:pt idx="30">
                  <c:v>5.7382465914844953</c:v>
                </c:pt>
                <c:pt idx="31">
                  <c:v>6.2611207308069243</c:v>
                </c:pt>
                <c:pt idx="32">
                  <c:v>6.3532178803466701</c:v>
                </c:pt>
                <c:pt idx="33">
                  <c:v>5.9476933347926275</c:v>
                </c:pt>
                <c:pt idx="34">
                  <c:v>4.936110127751224</c:v>
                </c:pt>
                <c:pt idx="35">
                  <c:v>3.9081871038559943</c:v>
                </c:pt>
                <c:pt idx="36">
                  <c:v>3.0258369937493961</c:v>
                </c:pt>
                <c:pt idx="37">
                  <c:v>2.5445551155094335</c:v>
                </c:pt>
                <c:pt idx="38">
                  <c:v>2.3856132606585816</c:v>
                </c:pt>
                <c:pt idx="39">
                  <c:v>2.360360816429941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List1!$F$2:$F$41</c:f>
              <c:numCache>
                <c:formatCode>General</c:formatCode>
                <c:ptCount val="40"/>
                <c:pt idx="0">
                  <c:v>0.63546368930298991</c:v>
                </c:pt>
                <c:pt idx="1">
                  <c:v>0.5080356144031819</c:v>
                </c:pt>
                <c:pt idx="2">
                  <c:v>0.36551737273892293</c:v>
                </c:pt>
                <c:pt idx="3">
                  <c:v>0.2917432241127183</c:v>
                </c:pt>
                <c:pt idx="4">
                  <c:v>0.33198366881792085</c:v>
                </c:pt>
                <c:pt idx="5">
                  <c:v>0.45438168812957846</c:v>
                </c:pt>
                <c:pt idx="6">
                  <c:v>0.61534346695038855</c:v>
                </c:pt>
                <c:pt idx="7">
                  <c:v>0.89031983910260593</c:v>
                </c:pt>
                <c:pt idx="8">
                  <c:v>1.1082889145891197</c:v>
                </c:pt>
                <c:pt idx="9">
                  <c:v>1.2809874897822804</c:v>
                </c:pt>
                <c:pt idx="10">
                  <c:v>1.384941971937387</c:v>
                </c:pt>
                <c:pt idx="11">
                  <c:v>1.3329647308598336</c:v>
                </c:pt>
                <c:pt idx="12">
                  <c:v>1.304461082526982</c:v>
                </c:pt>
                <c:pt idx="13">
                  <c:v>1.2088900263521258</c:v>
                </c:pt>
                <c:pt idx="14">
                  <c:v>1.0127178584142638</c:v>
                </c:pt>
                <c:pt idx="15">
                  <c:v>0.85510944998555372</c:v>
                </c:pt>
                <c:pt idx="16">
                  <c:v>0.88025972792630525</c:v>
                </c:pt>
                <c:pt idx="17">
                  <c:v>0.93726702459200895</c:v>
                </c:pt>
                <c:pt idx="18">
                  <c:v>0.93726702459200895</c:v>
                </c:pt>
                <c:pt idx="19">
                  <c:v>1.1317625073338209</c:v>
                </c:pt>
                <c:pt idx="20">
                  <c:v>1.3279346752716834</c:v>
                </c:pt>
                <c:pt idx="21">
                  <c:v>1.5073399912490446</c:v>
                </c:pt>
                <c:pt idx="22">
                  <c:v>1.7068655295790069</c:v>
                </c:pt>
                <c:pt idx="23">
                  <c:v>1.9399247718299719</c:v>
                </c:pt>
                <c:pt idx="24">
                  <c:v>2.4244867934884522</c:v>
                </c:pt>
                <c:pt idx="25">
                  <c:v>2.9844996489691873</c:v>
                </c:pt>
                <c:pt idx="26">
                  <c:v>3.3617538180804609</c:v>
                </c:pt>
                <c:pt idx="27">
                  <c:v>4.0693149708136058</c:v>
                </c:pt>
                <c:pt idx="28">
                  <c:v>5.7979774079412634</c:v>
                </c:pt>
                <c:pt idx="29">
                  <c:v>7.5199331042847222</c:v>
                </c:pt>
                <c:pt idx="30">
                  <c:v>8.4588768140727808</c:v>
                </c:pt>
                <c:pt idx="31">
                  <c:v>8.7992439088709524</c:v>
                </c:pt>
                <c:pt idx="32">
                  <c:v>8.1587501639798123</c:v>
                </c:pt>
                <c:pt idx="33">
                  <c:v>7.0722581569393439</c:v>
                </c:pt>
                <c:pt idx="34">
                  <c:v>5.9438490199976224</c:v>
                </c:pt>
                <c:pt idx="35">
                  <c:v>4.8590336981532047</c:v>
                </c:pt>
                <c:pt idx="36">
                  <c:v>3.869789432483643</c:v>
                </c:pt>
                <c:pt idx="37">
                  <c:v>3.1823485021030997</c:v>
                </c:pt>
                <c:pt idx="38">
                  <c:v>3.2091754652399018</c:v>
                </c:pt>
                <c:pt idx="39">
                  <c:v>3.3516937069041606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List1!$K$2:$K$41</c:f>
              <c:numCache>
                <c:formatCode>General</c:formatCode>
                <c:ptCount val="40"/>
                <c:pt idx="0">
                  <c:v>0.32754915642785537</c:v>
                </c:pt>
                <c:pt idx="1">
                  <c:v>0.18424640049066862</c:v>
                </c:pt>
                <c:pt idx="2">
                  <c:v>0.18424640049066862</c:v>
                </c:pt>
                <c:pt idx="3">
                  <c:v>9.2123200245334311E-2</c:v>
                </c:pt>
                <c:pt idx="4">
                  <c:v>7.1651377968593361E-2</c:v>
                </c:pt>
                <c:pt idx="5">
                  <c:v>0.12283093366044574</c:v>
                </c:pt>
                <c:pt idx="6">
                  <c:v>0.11259502252207527</c:v>
                </c:pt>
                <c:pt idx="7">
                  <c:v>0.17401048935229815</c:v>
                </c:pt>
                <c:pt idx="8">
                  <c:v>0.20471822276740961</c:v>
                </c:pt>
                <c:pt idx="9">
                  <c:v>0.22519004504415055</c:v>
                </c:pt>
                <c:pt idx="10">
                  <c:v>0.4810878235034125</c:v>
                </c:pt>
                <c:pt idx="11">
                  <c:v>0.73698560196267449</c:v>
                </c:pt>
                <c:pt idx="12">
                  <c:v>0.87005244676149074</c:v>
                </c:pt>
                <c:pt idx="13">
                  <c:v>1.1771297809126051</c:v>
                </c:pt>
                <c:pt idx="14">
                  <c:v>1.3716120925416444</c:v>
                </c:pt>
                <c:pt idx="15">
                  <c:v>1.8731717383217978</c:v>
                </c:pt>
                <c:pt idx="16">
                  <c:v>3.3471429422471473</c:v>
                </c:pt>
                <c:pt idx="17">
                  <c:v>6.1415466830222885</c:v>
                </c:pt>
                <c:pt idx="18">
                  <c:v>10.696527139597151</c:v>
                </c:pt>
                <c:pt idx="19">
                  <c:v>15.640472219430093</c:v>
                </c:pt>
                <c:pt idx="20">
                  <c:v>19.182097473306278</c:v>
                </c:pt>
                <c:pt idx="21">
                  <c:v>22.938676861088243</c:v>
                </c:pt>
                <c:pt idx="22">
                  <c:v>26.357471181303985</c:v>
                </c:pt>
                <c:pt idx="23">
                  <c:v>26.214168425366797</c:v>
                </c:pt>
                <c:pt idx="24">
                  <c:v>22.867025483119654</c:v>
                </c:pt>
                <c:pt idx="25">
                  <c:v>18.946671517123757</c:v>
                </c:pt>
                <c:pt idx="26">
                  <c:v>15.057025284542975</c:v>
                </c:pt>
                <c:pt idx="27">
                  <c:v>11.566579586358642</c:v>
                </c:pt>
                <c:pt idx="28">
                  <c:v>9.4989255364078051</c:v>
                </c:pt>
                <c:pt idx="29">
                  <c:v>8.2194366441114948</c:v>
                </c:pt>
                <c:pt idx="30">
                  <c:v>8.6391090007846838</c:v>
                </c:pt>
                <c:pt idx="31">
                  <c:v>10.962660829194784</c:v>
                </c:pt>
                <c:pt idx="32">
                  <c:v>13.122438079390955</c:v>
                </c:pt>
                <c:pt idx="33">
                  <c:v>13.562582258340885</c:v>
                </c:pt>
                <c:pt idx="34">
                  <c:v>12.78465301182473</c:v>
                </c:pt>
                <c:pt idx="35">
                  <c:v>10.757942606427374</c:v>
                </c:pt>
                <c:pt idx="36">
                  <c:v>7.7997642874383057</c:v>
                </c:pt>
                <c:pt idx="37">
                  <c:v>5.9163566379781374</c:v>
                </c:pt>
                <c:pt idx="38">
                  <c:v>5.0463041912166471</c:v>
                </c:pt>
                <c:pt idx="39">
                  <c:v>4.2581390335621201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List1!$E$2:$E$41</c:f>
              <c:numCache>
                <c:formatCode>General</c:formatCode>
                <c:ptCount val="40"/>
                <c:pt idx="0">
                  <c:v>0.28737459630933343</c:v>
                </c:pt>
                <c:pt idx="1">
                  <c:v>0.1923846669853278</c:v>
                </c:pt>
                <c:pt idx="2">
                  <c:v>0.14188369190167927</c:v>
                </c:pt>
                <c:pt idx="3">
                  <c:v>0.15150292525094566</c:v>
                </c:pt>
                <c:pt idx="4">
                  <c:v>0.14068128773302097</c:v>
                </c:pt>
                <c:pt idx="5">
                  <c:v>0.128657246046438</c:v>
                </c:pt>
                <c:pt idx="6">
                  <c:v>0.16352696693752863</c:v>
                </c:pt>
                <c:pt idx="7">
                  <c:v>0.24769525874360956</c:v>
                </c:pt>
                <c:pt idx="8">
                  <c:v>0.34989961307956496</c:v>
                </c:pt>
                <c:pt idx="9">
                  <c:v>0.52064100502904342</c:v>
                </c:pt>
                <c:pt idx="10">
                  <c:v>0.72024009702632097</c:v>
                </c:pt>
                <c:pt idx="11">
                  <c:v>0.91863678485494027</c:v>
                </c:pt>
                <c:pt idx="12">
                  <c:v>1.0232459475282123</c:v>
                </c:pt>
                <c:pt idx="13">
                  <c:v>0.96793535576993051</c:v>
                </c:pt>
                <c:pt idx="14">
                  <c:v>0.95110169740871431</c:v>
                </c:pt>
                <c:pt idx="15">
                  <c:v>1.029257968371504</c:v>
                </c:pt>
                <c:pt idx="16">
                  <c:v>1.2685363979345052</c:v>
                </c:pt>
                <c:pt idx="17">
                  <c:v>1.74589085289185</c:v>
                </c:pt>
                <c:pt idx="18">
                  <c:v>2.4637261415808545</c:v>
                </c:pt>
                <c:pt idx="19">
                  <c:v>3.3354691638581211</c:v>
                </c:pt>
                <c:pt idx="20">
                  <c:v>4.2757492237489112</c:v>
                </c:pt>
                <c:pt idx="21">
                  <c:v>5.3603177838786964</c:v>
                </c:pt>
                <c:pt idx="22">
                  <c:v>6.373944498057643</c:v>
                </c:pt>
                <c:pt idx="23">
                  <c:v>6.5639243567056536</c:v>
                </c:pt>
                <c:pt idx="24">
                  <c:v>6.1731430018917059</c:v>
                </c:pt>
                <c:pt idx="25">
                  <c:v>5.4372716506728276</c:v>
                </c:pt>
                <c:pt idx="26">
                  <c:v>4.3178333696519511</c:v>
                </c:pt>
                <c:pt idx="27">
                  <c:v>3.3498980138820209</c:v>
                </c:pt>
                <c:pt idx="28">
                  <c:v>2.5851689626153425</c:v>
                </c:pt>
                <c:pt idx="29">
                  <c:v>2.1438866327177468</c:v>
                </c:pt>
                <c:pt idx="30">
                  <c:v>2.0633255534176409</c:v>
                </c:pt>
                <c:pt idx="31">
                  <c:v>2.2833655162821098</c:v>
                </c:pt>
                <c:pt idx="32">
                  <c:v>2.7547079503961629</c:v>
                </c:pt>
                <c:pt idx="33">
                  <c:v>3.2609201054013064</c:v>
                </c:pt>
                <c:pt idx="34">
                  <c:v>3.4076134139776189</c:v>
                </c:pt>
                <c:pt idx="35">
                  <c:v>3.2621225095699646</c:v>
                </c:pt>
                <c:pt idx="36">
                  <c:v>3.0829642884398782</c:v>
                </c:pt>
                <c:pt idx="37">
                  <c:v>2.939878192369541</c:v>
                </c:pt>
                <c:pt idx="38">
                  <c:v>2.8521026880574851</c:v>
                </c:pt>
                <c:pt idx="39">
                  <c:v>2.1691371202595713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List1!$G$2:$G$41</c:f>
              <c:numCache>
                <c:formatCode>General</c:formatCode>
                <c:ptCount val="40"/>
                <c:pt idx="0">
                  <c:v>0.17233866731083031</c:v>
                </c:pt>
                <c:pt idx="1">
                  <c:v>0.1436155560923586</c:v>
                </c:pt>
                <c:pt idx="2">
                  <c:v>0.11489244487388686</c:v>
                </c:pt>
                <c:pt idx="3">
                  <c:v>0.1953171562856077</c:v>
                </c:pt>
                <c:pt idx="4">
                  <c:v>0.30446497891580021</c:v>
                </c:pt>
                <c:pt idx="5">
                  <c:v>0.39637893481490971</c:v>
                </c:pt>
                <c:pt idx="6">
                  <c:v>0.45956977949554745</c:v>
                </c:pt>
                <c:pt idx="7">
                  <c:v>0.48254826847032484</c:v>
                </c:pt>
                <c:pt idx="8">
                  <c:v>0.50552675744510223</c:v>
                </c:pt>
                <c:pt idx="9">
                  <c:v>0.48829289071401916</c:v>
                </c:pt>
                <c:pt idx="10">
                  <c:v>0.4193574237896871</c:v>
                </c:pt>
                <c:pt idx="11">
                  <c:v>0.44233591276446449</c:v>
                </c:pt>
                <c:pt idx="12">
                  <c:v>0.46531440173924177</c:v>
                </c:pt>
                <c:pt idx="13">
                  <c:v>0.39063431257121539</c:v>
                </c:pt>
                <c:pt idx="14">
                  <c:v>0.31020960115949459</c:v>
                </c:pt>
                <c:pt idx="15">
                  <c:v>0.3791450680838267</c:v>
                </c:pt>
                <c:pt idx="16">
                  <c:v>0.6319084468063777</c:v>
                </c:pt>
                <c:pt idx="17">
                  <c:v>0.93637342572217797</c:v>
                </c:pt>
                <c:pt idx="18">
                  <c:v>1.4189216941925029</c:v>
                </c:pt>
                <c:pt idx="19">
                  <c:v>1.8382791179821898</c:v>
                </c:pt>
                <c:pt idx="20">
                  <c:v>2.3208273864525149</c:v>
                </c:pt>
                <c:pt idx="21">
                  <c:v>3.349114768073802</c:v>
                </c:pt>
                <c:pt idx="22">
                  <c:v>4.0097463260986519</c:v>
                </c:pt>
                <c:pt idx="23">
                  <c:v>4.5497408170059206</c:v>
                </c:pt>
                <c:pt idx="24">
                  <c:v>4.5784639282243917</c:v>
                </c:pt>
                <c:pt idx="25">
                  <c:v>3.4697518351913836</c:v>
                </c:pt>
                <c:pt idx="26">
                  <c:v>2.8320987661413115</c:v>
                </c:pt>
                <c:pt idx="27">
                  <c:v>2.0967871189484355</c:v>
                </c:pt>
                <c:pt idx="28">
                  <c:v>1.1259459597640913</c:v>
                </c:pt>
                <c:pt idx="29">
                  <c:v>0.72956702494918169</c:v>
                </c:pt>
                <c:pt idx="30">
                  <c:v>0.64339769129376645</c:v>
                </c:pt>
                <c:pt idx="31">
                  <c:v>0.68361004699962691</c:v>
                </c:pt>
                <c:pt idx="32">
                  <c:v>0.75829013616765339</c:v>
                </c:pt>
                <c:pt idx="33">
                  <c:v>0.91339493674740058</c:v>
                </c:pt>
                <c:pt idx="34">
                  <c:v>0.87892720328523466</c:v>
                </c:pt>
                <c:pt idx="35">
                  <c:v>0.71233315821809862</c:v>
                </c:pt>
                <c:pt idx="36">
                  <c:v>0.92488418123478922</c:v>
                </c:pt>
                <c:pt idx="37">
                  <c:v>1.085733604058231</c:v>
                </c:pt>
                <c:pt idx="38">
                  <c:v>1.0914782263019254</c:v>
                </c:pt>
                <c:pt idx="39">
                  <c:v>1.2638168936127554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List1!$J$2:$J$41</c:f>
              <c:numCache>
                <c:formatCode>General</c:formatCode>
                <c:ptCount val="40"/>
                <c:pt idx="0">
                  <c:v>0.68233062433146752</c:v>
                </c:pt>
                <c:pt idx="1">
                  <c:v>0.48737901737961964</c:v>
                </c:pt>
                <c:pt idx="2">
                  <c:v>0.35302047745334614</c:v>
                </c:pt>
                <c:pt idx="3">
                  <c:v>0.21602745635204759</c:v>
                </c:pt>
                <c:pt idx="4">
                  <c:v>0.12908957757622355</c:v>
                </c:pt>
                <c:pt idx="5">
                  <c:v>0.12645509640119862</c:v>
                </c:pt>
                <c:pt idx="6">
                  <c:v>0.11328269052607376</c:v>
                </c:pt>
                <c:pt idx="7">
                  <c:v>8.9572359950849015E-2</c:v>
                </c:pt>
                <c:pt idx="8">
                  <c:v>0.1080137281760238</c:v>
                </c:pt>
                <c:pt idx="9">
                  <c:v>0.16070335167652322</c:v>
                </c:pt>
                <c:pt idx="10">
                  <c:v>0.21866193752707258</c:v>
                </c:pt>
                <c:pt idx="11">
                  <c:v>0.28452396690269688</c:v>
                </c:pt>
                <c:pt idx="12">
                  <c:v>0.38463425155364572</c:v>
                </c:pt>
                <c:pt idx="13">
                  <c:v>0.545337603230169</c:v>
                </c:pt>
                <c:pt idx="14">
                  <c:v>0.78244090898241636</c:v>
                </c:pt>
                <c:pt idx="15">
                  <c:v>1.1064820935104878</c:v>
                </c:pt>
                <c:pt idx="16">
                  <c:v>1.5227301191644331</c:v>
                </c:pt>
                <c:pt idx="17">
                  <c:v>2.3657640951724237</c:v>
                </c:pt>
                <c:pt idx="18">
                  <c:v>3.4643427451578366</c:v>
                </c:pt>
                <c:pt idx="19">
                  <c:v>4.9185763537716207</c:v>
                </c:pt>
                <c:pt idx="20">
                  <c:v>8.1431813120021843</c:v>
                </c:pt>
                <c:pt idx="21">
                  <c:v>11.062186453929852</c:v>
                </c:pt>
                <c:pt idx="22">
                  <c:v>12.829923322371609</c:v>
                </c:pt>
                <c:pt idx="23">
                  <c:v>14.365825847411168</c:v>
                </c:pt>
                <c:pt idx="24">
                  <c:v>15.319508032770205</c:v>
                </c:pt>
                <c:pt idx="25">
                  <c:v>15.398542468020954</c:v>
                </c:pt>
                <c:pt idx="26">
                  <c:v>16.083507573527449</c:v>
                </c:pt>
                <c:pt idx="27">
                  <c:v>14.294694855685492</c:v>
                </c:pt>
                <c:pt idx="28">
                  <c:v>12.445289070817962</c:v>
                </c:pt>
                <c:pt idx="29">
                  <c:v>10.804007298777405</c:v>
                </c:pt>
                <c:pt idx="30">
                  <c:v>7.518809273521267</c:v>
                </c:pt>
                <c:pt idx="31">
                  <c:v>7.1868646454681206</c:v>
                </c:pt>
                <c:pt idx="32">
                  <c:v>7.7480091357484397</c:v>
                </c:pt>
                <c:pt idx="33">
                  <c:v>8.4988362706305569</c:v>
                </c:pt>
                <c:pt idx="34">
                  <c:v>8.4224363165548315</c:v>
                </c:pt>
                <c:pt idx="35">
                  <c:v>7.2026715325182709</c:v>
                </c:pt>
                <c:pt idx="36">
                  <c:v>5.6035414592781132</c:v>
                </c:pt>
                <c:pt idx="37">
                  <c:v>4.4022180434667257</c:v>
                </c:pt>
                <c:pt idx="38">
                  <c:v>3.6487564274095843</c:v>
                </c:pt>
                <c:pt idx="39">
                  <c:v>2.9637913219030922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List1!$B$2:$B$41</c:f>
              <c:numCache>
                <c:formatCode>General</c:formatCode>
                <c:ptCount val="40"/>
                <c:pt idx="0">
                  <c:v>0.25839607489621463</c:v>
                </c:pt>
                <c:pt idx="1">
                  <c:v>0.14604995537612134</c:v>
                </c:pt>
                <c:pt idx="2">
                  <c:v>6.7407671712056E-2</c:v>
                </c:pt>
                <c:pt idx="3">
                  <c:v>0.10111150756808399</c:v>
                </c:pt>
                <c:pt idx="4">
                  <c:v>0.10111150756808399</c:v>
                </c:pt>
                <c:pt idx="5">
                  <c:v>0.14604995537612134</c:v>
                </c:pt>
                <c:pt idx="6">
                  <c:v>0.20222301513616797</c:v>
                </c:pt>
                <c:pt idx="7">
                  <c:v>0.17975379123214932</c:v>
                </c:pt>
                <c:pt idx="8">
                  <c:v>0.38197680636831727</c:v>
                </c:pt>
                <c:pt idx="9">
                  <c:v>0.73024977688060666</c:v>
                </c:pt>
                <c:pt idx="10">
                  <c:v>0.88753434420873734</c:v>
                </c:pt>
                <c:pt idx="11">
                  <c:v>1.2133380908170079</c:v>
                </c:pt>
                <c:pt idx="12">
                  <c:v>1.5054380015692506</c:v>
                </c:pt>
                <c:pt idx="13">
                  <c:v>1.4492649418092038</c:v>
                </c:pt>
                <c:pt idx="14">
                  <c:v>1.3930918820491573</c:v>
                </c:pt>
                <c:pt idx="15">
                  <c:v>1.5953148971853253</c:v>
                </c:pt>
                <c:pt idx="16">
                  <c:v>1.7975379123214932</c:v>
                </c:pt>
                <c:pt idx="17">
                  <c:v>2.0334647633136891</c:v>
                </c:pt>
                <c:pt idx="18">
                  <c:v>2.9209991075224266</c:v>
                </c:pt>
                <c:pt idx="19">
                  <c:v>4.9881677066921437</c:v>
                </c:pt>
                <c:pt idx="20">
                  <c:v>6.8868171265817208</c:v>
                </c:pt>
                <c:pt idx="21">
                  <c:v>8.1675628891107852</c:v>
                </c:pt>
                <c:pt idx="22">
                  <c:v>8.9989241735594749</c:v>
                </c:pt>
                <c:pt idx="23">
                  <c:v>8.2237359488708304</c:v>
                </c:pt>
                <c:pt idx="24">
                  <c:v>6.257678857269199</c:v>
                </c:pt>
                <c:pt idx="25">
                  <c:v>3.9882872429633132</c:v>
                </c:pt>
                <c:pt idx="26">
                  <c:v>2.6288991967701838</c:v>
                </c:pt>
                <c:pt idx="27">
                  <c:v>2.1345762708817735</c:v>
                </c:pt>
                <c:pt idx="28">
                  <c:v>1.7301302406094374</c:v>
                </c:pt>
                <c:pt idx="29">
                  <c:v>1.6627225688973812</c:v>
                </c:pt>
                <c:pt idx="30">
                  <c:v>2.0334647633136891</c:v>
                </c:pt>
                <c:pt idx="31">
                  <c:v>2.6513684206742028</c:v>
                </c:pt>
                <c:pt idx="32">
                  <c:v>3.4377912573148559</c:v>
                </c:pt>
                <c:pt idx="33">
                  <c:v>4.0669295266273782</c:v>
                </c:pt>
                <c:pt idx="34">
                  <c:v>4.4826101688517239</c:v>
                </c:pt>
                <c:pt idx="35">
                  <c:v>4.7859446915559758</c:v>
                </c:pt>
                <c:pt idx="36">
                  <c:v>4.5163140047077519</c:v>
                </c:pt>
                <c:pt idx="37">
                  <c:v>4.6398947361798548</c:v>
                </c:pt>
                <c:pt idx="38">
                  <c:v>5.2577983935403676</c:v>
                </c:pt>
                <c:pt idx="39">
                  <c:v>5.0780446023082177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List1!$L$2:$L$41</c:f>
              <c:numCache>
                <c:formatCode>General</c:formatCode>
                <c:ptCount val="40"/>
                <c:pt idx="0">
                  <c:v>0.31147665033612915</c:v>
                </c:pt>
                <c:pt idx="1">
                  <c:v>0.21986587082550288</c:v>
                </c:pt>
                <c:pt idx="2">
                  <c:v>0.25651018262975339</c:v>
                </c:pt>
                <c:pt idx="3">
                  <c:v>0.23818802672762815</c:v>
                </c:pt>
                <c:pt idx="4">
                  <c:v>0.23818802672762815</c:v>
                </c:pt>
                <c:pt idx="5">
                  <c:v>0.1282550913148767</c:v>
                </c:pt>
                <c:pt idx="6">
                  <c:v>7.3288623608500969E-2</c:v>
                </c:pt>
                <c:pt idx="7">
                  <c:v>0.10993293541275144</c:v>
                </c:pt>
                <c:pt idx="8">
                  <c:v>7.3288623608500969E-2</c:v>
                </c:pt>
                <c:pt idx="9">
                  <c:v>7.3288623608500969E-2</c:v>
                </c:pt>
                <c:pt idx="10">
                  <c:v>0.21986587082550288</c:v>
                </c:pt>
                <c:pt idx="11">
                  <c:v>0.40308742984675533</c:v>
                </c:pt>
                <c:pt idx="12">
                  <c:v>0.65959761247650872</c:v>
                </c:pt>
                <c:pt idx="13">
                  <c:v>1.8871820579188998</c:v>
                </c:pt>
                <c:pt idx="14">
                  <c:v>2.5467796703954084</c:v>
                </c:pt>
                <c:pt idx="15">
                  <c:v>3.2613437505782934</c:v>
                </c:pt>
                <c:pt idx="16">
                  <c:v>3.3346323741867936</c:v>
                </c:pt>
                <c:pt idx="17">
                  <c:v>3.4995317773059207</c:v>
                </c:pt>
                <c:pt idx="18">
                  <c:v>6.4493988775480853</c:v>
                </c:pt>
                <c:pt idx="19">
                  <c:v>10.132152213875258</c:v>
                </c:pt>
                <c:pt idx="20">
                  <c:v>11.909401336381407</c:v>
                </c:pt>
                <c:pt idx="21">
                  <c:v>13.613361835279056</c:v>
                </c:pt>
                <c:pt idx="22">
                  <c:v>17.974034939984861</c:v>
                </c:pt>
                <c:pt idx="23">
                  <c:v>19.677995438882508</c:v>
                </c:pt>
                <c:pt idx="24">
                  <c:v>21.400278093682282</c:v>
                </c:pt>
                <c:pt idx="25">
                  <c:v>18.871820579188999</c:v>
                </c:pt>
                <c:pt idx="26">
                  <c:v>12.312488766228164</c:v>
                </c:pt>
                <c:pt idx="27">
                  <c:v>9.9672528107561327</c:v>
                </c:pt>
                <c:pt idx="28">
                  <c:v>11.213159412100648</c:v>
                </c:pt>
                <c:pt idx="29">
                  <c:v>12.568998948857915</c:v>
                </c:pt>
                <c:pt idx="30">
                  <c:v>8.7579905212158664</c:v>
                </c:pt>
                <c:pt idx="31">
                  <c:v>5.4600024588333218</c:v>
                </c:pt>
                <c:pt idx="32">
                  <c:v>5.0385928730844416</c:v>
                </c:pt>
                <c:pt idx="33">
                  <c:v>5.1118814966929422</c:v>
                </c:pt>
                <c:pt idx="34">
                  <c:v>6.9624192428075924</c:v>
                </c:pt>
                <c:pt idx="35">
                  <c:v>8.2816144677606101</c:v>
                </c:pt>
                <c:pt idx="36">
                  <c:v>8.5198024944882373</c:v>
                </c:pt>
                <c:pt idx="37">
                  <c:v>7.860204882011729</c:v>
                </c:pt>
                <c:pt idx="38">
                  <c:v>6.2661773185268324</c:v>
                </c:pt>
                <c:pt idx="39">
                  <c:v>5.6249018619524493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List1!$M$2:$M$41</c:f>
              <c:numCache>
                <c:formatCode>General</c:formatCode>
                <c:ptCount val="40"/>
                <c:pt idx="0">
                  <c:v>0.43099246536436803</c:v>
                </c:pt>
                <c:pt idx="1">
                  <c:v>0.37394934494849574</c:v>
                </c:pt>
                <c:pt idx="2">
                  <c:v>0.54296599803256163</c:v>
                </c:pt>
                <c:pt idx="3">
                  <c:v>1.1577640736258512</c:v>
                </c:pt>
                <c:pt idx="4">
                  <c:v>1.9774948410835707</c:v>
                </c:pt>
                <c:pt idx="5">
                  <c:v>2.6387724962749783</c:v>
                </c:pt>
                <c:pt idx="6">
                  <c:v>3.1458224555271759</c:v>
                </c:pt>
                <c:pt idx="7">
                  <c:v>3.185963910634642</c:v>
                </c:pt>
                <c:pt idx="8">
                  <c:v>2.8415924799758576</c:v>
                </c:pt>
                <c:pt idx="9">
                  <c:v>2.478206675845116</c:v>
                </c:pt>
                <c:pt idx="10">
                  <c:v>2.023974420681689</c:v>
                </c:pt>
                <c:pt idx="11">
                  <c:v>1.6288979940976849</c:v>
                </c:pt>
                <c:pt idx="12">
                  <c:v>1.2401596920043334</c:v>
                </c:pt>
                <c:pt idx="13">
                  <c:v>0.87254847154649007</c:v>
                </c:pt>
                <c:pt idx="14">
                  <c:v>0.67817932049981444</c:v>
                </c:pt>
                <c:pt idx="15">
                  <c:v>0.55986766334096827</c:v>
                </c:pt>
                <c:pt idx="16">
                  <c:v>0.50493725108864684</c:v>
                </c:pt>
                <c:pt idx="17">
                  <c:v>0.45423225516342708</c:v>
                </c:pt>
                <c:pt idx="18">
                  <c:v>0.41197809189241058</c:v>
                </c:pt>
                <c:pt idx="19">
                  <c:v>0.53662787354190922</c:v>
                </c:pt>
                <c:pt idx="20">
                  <c:v>0.64648869804655207</c:v>
                </c:pt>
                <c:pt idx="21">
                  <c:v>0.69930640213532258</c:v>
                </c:pt>
                <c:pt idx="22">
                  <c:v>0.96339492257917547</c:v>
                </c:pt>
                <c:pt idx="23">
                  <c:v>1.2781884389482483</c:v>
                </c:pt>
                <c:pt idx="24">
                  <c:v>1.6901665308406588</c:v>
                </c:pt>
                <c:pt idx="25">
                  <c:v>2.1549623268218401</c:v>
                </c:pt>
                <c:pt idx="26">
                  <c:v>2.6155327064759195</c:v>
                </c:pt>
                <c:pt idx="27">
                  <c:v>3.344417022900954</c:v>
                </c:pt>
                <c:pt idx="28">
                  <c:v>4.5317590108165167</c:v>
                </c:pt>
                <c:pt idx="29">
                  <c:v>5.7212137068956306</c:v>
                </c:pt>
                <c:pt idx="30">
                  <c:v>6.5198173927178411</c:v>
                </c:pt>
                <c:pt idx="31">
                  <c:v>6.7965821621429994</c:v>
                </c:pt>
                <c:pt idx="32">
                  <c:v>6.1500934640964466</c:v>
                </c:pt>
                <c:pt idx="33">
                  <c:v>4.6479579598118113</c:v>
                </c:pt>
                <c:pt idx="34">
                  <c:v>3.1458224555271759</c:v>
                </c:pt>
                <c:pt idx="35">
                  <c:v>2.3472187697049649</c:v>
                </c:pt>
                <c:pt idx="36">
                  <c:v>1.9246771369948004</c:v>
                </c:pt>
                <c:pt idx="37">
                  <c:v>1.4746702981584749</c:v>
                </c:pt>
                <c:pt idx="38">
                  <c:v>0.94226784094366733</c:v>
                </c:pt>
                <c:pt idx="39">
                  <c:v>0.35282226331298755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402A-4B81-99E3-A430AA945502}"/>
              </c:ext>
            </c:extLst>
          </c:dPt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List1!$H$2:$H$41</c:f>
              <c:numCache>
                <c:formatCode>General</c:formatCode>
                <c:ptCount val="40"/>
                <c:pt idx="0">
                  <c:v>0.42609548009228287</c:v>
                </c:pt>
                <c:pt idx="1">
                  <c:v>0.62591956730797416</c:v>
                </c:pt>
                <c:pt idx="2">
                  <c:v>0.90067768722954977</c:v>
                </c:pt>
                <c:pt idx="3">
                  <c:v>1.257716313651704</c:v>
                </c:pt>
                <c:pt idx="4">
                  <c:v>1.6279785929043082</c:v>
                </c:pt>
                <c:pt idx="5">
                  <c:v>1.7837238373518325</c:v>
                </c:pt>
                <c:pt idx="6">
                  <c:v>1.8410263329504497</c:v>
                </c:pt>
                <c:pt idx="7">
                  <c:v>2.0467275992018967</c:v>
                </c:pt>
                <c:pt idx="8">
                  <c:v>2.3141392453287777</c:v>
                </c:pt>
                <c:pt idx="9">
                  <c:v>2.5536342910358192</c:v>
                </c:pt>
                <c:pt idx="10">
                  <c:v>2.8460239480646621</c:v>
                </c:pt>
                <c:pt idx="11">
                  <c:v>2.9591596445029578</c:v>
                </c:pt>
                <c:pt idx="12">
                  <c:v>2.7637434415640829</c:v>
                </c:pt>
                <c:pt idx="13">
                  <c:v>2.4860467321246298</c:v>
                </c:pt>
                <c:pt idx="14">
                  <c:v>2.3200164243645336</c:v>
                </c:pt>
                <c:pt idx="15">
                  <c:v>2.4860467321246298</c:v>
                </c:pt>
                <c:pt idx="16">
                  <c:v>2.8342695899931507</c:v>
                </c:pt>
                <c:pt idx="17">
                  <c:v>3.2295098801477167</c:v>
                </c:pt>
                <c:pt idx="18">
                  <c:v>3.4190489040508356</c:v>
                </c:pt>
                <c:pt idx="19">
                  <c:v>3.1633916159954656</c:v>
                </c:pt>
                <c:pt idx="20">
                  <c:v>2.8680633694487456</c:v>
                </c:pt>
                <c:pt idx="21">
                  <c:v>2.671177871750932</c:v>
                </c:pt>
                <c:pt idx="22">
                  <c:v>2.5080861535087133</c:v>
                </c:pt>
                <c:pt idx="23">
                  <c:v>2.4243363522491954</c:v>
                </c:pt>
                <c:pt idx="24">
                  <c:v>2.3479330247843726</c:v>
                </c:pt>
                <c:pt idx="25">
                  <c:v>2.3582180880969448</c:v>
                </c:pt>
                <c:pt idx="28">
                  <c:v>5.1807333200185841</c:v>
                </c:pt>
                <c:pt idx="29">
                  <c:v>5.5318947674049834</c:v>
                </c:pt>
                <c:pt idx="30">
                  <c:v>4.4989805518709316</c:v>
                </c:pt>
                <c:pt idx="31">
                  <c:v>3.9494643120277808</c:v>
                </c:pt>
                <c:pt idx="32">
                  <c:v>4.0567228294303206</c:v>
                </c:pt>
                <c:pt idx="33">
                  <c:v>3.3250140394787451</c:v>
                </c:pt>
                <c:pt idx="34">
                  <c:v>2.5800815966967199</c:v>
                </c:pt>
                <c:pt idx="35">
                  <c:v>2.3009155924983276</c:v>
                </c:pt>
                <c:pt idx="36">
                  <c:v>2.5242483958570414</c:v>
                </c:pt>
                <c:pt idx="37">
                  <c:v>2.231858738828199</c:v>
                </c:pt>
                <c:pt idx="38">
                  <c:v>2.0202802935409965</c:v>
                </c:pt>
                <c:pt idx="39">
                  <c:v>3.1060891203968484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0982784"/>
        <c:axId val="400481576"/>
      </c:lineChart>
      <c:catAx>
        <c:axId val="36098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1576"/>
        <c:crosses val="autoZero"/>
        <c:auto val="1"/>
        <c:lblAlgn val="ctr"/>
        <c:lblOffset val="100"/>
        <c:tickLblSkip val="1"/>
        <c:noMultiLvlLbl val="1"/>
      </c:catAx>
      <c:valAx>
        <c:axId val="40048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6098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26186047087021E-2"/>
          <c:y val="0.17430720191409677"/>
          <c:w val="0.87881422312393831"/>
          <c:h val="0.6760638962375074"/>
        </c:manualLayout>
      </c:layout>
      <c:lineChart>
        <c:grouping val="standard"/>
        <c:varyColors val="0"/>
        <c:ser>
          <c:idx val="9"/>
          <c:order val="0"/>
          <c:tx>
            <c:strRef>
              <c:f>List1!$I$1</c:f>
              <c:strCache>
                <c:ptCount val="1"/>
                <c:pt idx="0">
                  <c:v>Belgie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List1!$I$2:$I$41</c:f>
              <c:numCache>
                <c:formatCode>General</c:formatCode>
                <c:ptCount val="40"/>
                <c:pt idx="0">
                  <c:v>0.1735743471000934</c:v>
                </c:pt>
                <c:pt idx="1">
                  <c:v>8.6787173550046698E-2</c:v>
                </c:pt>
                <c:pt idx="2">
                  <c:v>6.0751021485032683E-2</c:v>
                </c:pt>
                <c:pt idx="3">
                  <c:v>9.5465890905051351E-2</c:v>
                </c:pt>
                <c:pt idx="4">
                  <c:v>0.18225306445509803</c:v>
                </c:pt>
                <c:pt idx="5">
                  <c:v>0.19961049916510737</c:v>
                </c:pt>
                <c:pt idx="6">
                  <c:v>0.1909317818101027</c:v>
                </c:pt>
                <c:pt idx="7">
                  <c:v>0.35582741155519143</c:v>
                </c:pt>
                <c:pt idx="8">
                  <c:v>0.2777189553601494</c:v>
                </c:pt>
                <c:pt idx="9">
                  <c:v>0.34714869420018679</c:v>
                </c:pt>
                <c:pt idx="10">
                  <c:v>0.41657843304022413</c:v>
                </c:pt>
                <c:pt idx="11">
                  <c:v>0.3384699768451821</c:v>
                </c:pt>
                <c:pt idx="12">
                  <c:v>0.46865073717025213</c:v>
                </c:pt>
                <c:pt idx="13">
                  <c:v>0.48600817188026146</c:v>
                </c:pt>
                <c:pt idx="14">
                  <c:v>0.53808047601028952</c:v>
                </c:pt>
                <c:pt idx="15">
                  <c:v>0.78976327930542489</c:v>
                </c:pt>
                <c:pt idx="16">
                  <c:v>0.93730147434050426</c:v>
                </c:pt>
                <c:pt idx="17">
                  <c:v>1.2931288858956957</c:v>
                </c:pt>
                <c:pt idx="18">
                  <c:v>1.3278437553157143</c:v>
                </c:pt>
                <c:pt idx="19">
                  <c:v>1.7010286015809153</c:v>
                </c:pt>
                <c:pt idx="20">
                  <c:v>2.256466512301214</c:v>
                </c:pt>
                <c:pt idx="21">
                  <c:v>2.5775790544363866</c:v>
                </c:pt>
                <c:pt idx="22">
                  <c:v>3.0375510742516338</c:v>
                </c:pt>
                <c:pt idx="23">
                  <c:v>2.6904023800514474</c:v>
                </c:pt>
                <c:pt idx="24">
                  <c:v>2.1696793387511675</c:v>
                </c:pt>
                <c:pt idx="25">
                  <c:v>1.8919603833910179</c:v>
                </c:pt>
                <c:pt idx="26">
                  <c:v>1.3452011900257237</c:v>
                </c:pt>
                <c:pt idx="27">
                  <c:v>1.128233256150607</c:v>
                </c:pt>
                <c:pt idx="28">
                  <c:v>1.206341712345649</c:v>
                </c:pt>
                <c:pt idx="29">
                  <c:v>1.5274542544808216</c:v>
                </c:pt>
                <c:pt idx="30">
                  <c:v>2.0047837090060785</c:v>
                </c:pt>
                <c:pt idx="31">
                  <c:v>2.6122939238564054</c:v>
                </c:pt>
                <c:pt idx="32">
                  <c:v>2.7858682709564988</c:v>
                </c:pt>
                <c:pt idx="33">
                  <c:v>2.334574968496256</c:v>
                </c:pt>
                <c:pt idx="34">
                  <c:v>1.3972734941557516</c:v>
                </c:pt>
                <c:pt idx="35">
                  <c:v>1.0154099305355462</c:v>
                </c:pt>
                <c:pt idx="36">
                  <c:v>1.1976629949906443</c:v>
                </c:pt>
                <c:pt idx="37">
                  <c:v>1.1455906908606164</c:v>
                </c:pt>
                <c:pt idx="38">
                  <c:v>1.3538799073807284</c:v>
                </c:pt>
                <c:pt idx="39">
                  <c:v>1.2757714511856864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95-4FAB-ADE2-F4AB2C1CD7F1}"/>
            </c:ext>
          </c:extLst>
        </c:ser>
        <c:ser>
          <c:idx val="2"/>
          <c:order val="1"/>
          <c:tx>
            <c:strRef>
              <c:f>List1!$C$1</c:f>
              <c:strCache>
                <c:ptCount val="1"/>
                <c:pt idx="0">
                  <c:v>Česká Republika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List1!$C$2:$C$41</c:f>
              <c:numCache>
                <c:formatCode>General</c:formatCode>
                <c:ptCount val="40"/>
                <c:pt idx="0">
                  <c:v>6.5457639135588858E-2</c:v>
                </c:pt>
                <c:pt idx="1">
                  <c:v>2.8053273915252371E-2</c:v>
                </c:pt>
                <c:pt idx="2">
                  <c:v>2.8053273915252371E-2</c:v>
                </c:pt>
                <c:pt idx="3">
                  <c:v>2.8053273915252371E-2</c:v>
                </c:pt>
                <c:pt idx="4">
                  <c:v>3.7404365220336494E-2</c:v>
                </c:pt>
                <c:pt idx="5">
                  <c:v>3.7404365220336494E-2</c:v>
                </c:pt>
                <c:pt idx="6">
                  <c:v>4.6755456525420618E-2</c:v>
                </c:pt>
                <c:pt idx="7">
                  <c:v>8.4159821745757105E-2</c:v>
                </c:pt>
                <c:pt idx="8">
                  <c:v>7.4808730440672988E-2</c:v>
                </c:pt>
                <c:pt idx="9">
                  <c:v>1.8702182610168247E-2</c:v>
                </c:pt>
                <c:pt idx="10">
                  <c:v>5.6106547830504741E-2</c:v>
                </c:pt>
                <c:pt idx="11">
                  <c:v>0.14026636957626185</c:v>
                </c:pt>
                <c:pt idx="12">
                  <c:v>0.1215641869660936</c:v>
                </c:pt>
                <c:pt idx="13">
                  <c:v>0.14026636957626185</c:v>
                </c:pt>
                <c:pt idx="14">
                  <c:v>0.2431283739321872</c:v>
                </c:pt>
                <c:pt idx="15">
                  <c:v>0.4956078391694585</c:v>
                </c:pt>
                <c:pt idx="16">
                  <c:v>0.81354494354231877</c:v>
                </c:pt>
                <c:pt idx="17">
                  <c:v>1.5335789740337964</c:v>
                </c:pt>
                <c:pt idx="18">
                  <c:v>2.8520828480506575</c:v>
                </c:pt>
                <c:pt idx="19">
                  <c:v>4.3108530916437804</c:v>
                </c:pt>
                <c:pt idx="20">
                  <c:v>6.4241997265927928</c:v>
                </c:pt>
                <c:pt idx="21">
                  <c:v>7.1629359396944379</c:v>
                </c:pt>
                <c:pt idx="22">
                  <c:v>7.7988101484401584</c:v>
                </c:pt>
                <c:pt idx="23">
                  <c:v>7.5837350484232235</c:v>
                </c:pt>
                <c:pt idx="24">
                  <c:v>6.7047324657453169</c:v>
                </c:pt>
                <c:pt idx="25">
                  <c:v>5.0402382134403423</c:v>
                </c:pt>
                <c:pt idx="26">
                  <c:v>3.8339474350844904</c:v>
                </c:pt>
                <c:pt idx="27">
                  <c:v>3.0858601306777604</c:v>
                </c:pt>
                <c:pt idx="28">
                  <c:v>2.2723151871354421</c:v>
                </c:pt>
                <c:pt idx="29">
                  <c:v>1.4961746088134598</c:v>
                </c:pt>
                <c:pt idx="30">
                  <c:v>1.5335789740337964</c:v>
                </c:pt>
                <c:pt idx="31">
                  <c:v>2.8614339393557415</c:v>
                </c:pt>
                <c:pt idx="32">
                  <c:v>3.6749788828980599</c:v>
                </c:pt>
                <c:pt idx="33">
                  <c:v>3.4318505089658728</c:v>
                </c:pt>
                <c:pt idx="34">
                  <c:v>3.2448286828641906</c:v>
                </c:pt>
                <c:pt idx="35">
                  <c:v>2.6276566567286386</c:v>
                </c:pt>
                <c:pt idx="36">
                  <c:v>1.9169737175422452</c:v>
                </c:pt>
                <c:pt idx="37">
                  <c:v>1.7299518914405627</c:v>
                </c:pt>
                <c:pt idx="38">
                  <c:v>1.7206008001354784</c:v>
                </c:pt>
                <c:pt idx="39">
                  <c:v>1.3091527827117773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95-4FAB-ADE2-F4AB2C1CD7F1}"/>
            </c:ext>
          </c:extLst>
        </c:ser>
        <c:ser>
          <c:idx val="3"/>
          <c:order val="2"/>
          <c:tx>
            <c:strRef>
              <c:f>List1!$D$1</c:f>
              <c:strCache>
                <c:ptCount val="1"/>
                <c:pt idx="0">
                  <c:v>Francie</c:v>
                </c:pt>
              </c:strCache>
            </c:strRef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List1!$D$2:$D$41</c:f>
              <c:numCache>
                <c:formatCode>General</c:formatCode>
                <c:ptCount val="40"/>
                <c:pt idx="0">
                  <c:v>0.3104565202226921</c:v>
                </c:pt>
                <c:pt idx="1">
                  <c:v>0.24509725280738848</c:v>
                </c:pt>
                <c:pt idx="2">
                  <c:v>0.18419429907949197</c:v>
                </c:pt>
                <c:pt idx="3">
                  <c:v>0.21835937068294611</c:v>
                </c:pt>
                <c:pt idx="4">
                  <c:v>0.44266049294910165</c:v>
                </c:pt>
                <c:pt idx="5">
                  <c:v>0.53772851828045243</c:v>
                </c:pt>
                <c:pt idx="6">
                  <c:v>0.71895194156833953</c:v>
                </c:pt>
                <c:pt idx="7">
                  <c:v>1.2626222114320014</c:v>
                </c:pt>
                <c:pt idx="8">
                  <c:v>1.1363599902888013</c:v>
                </c:pt>
                <c:pt idx="9">
                  <c:v>1.0442628407490551</c:v>
                </c:pt>
                <c:pt idx="10">
                  <c:v>0.94028218804289032</c:v>
                </c:pt>
                <c:pt idx="11">
                  <c:v>0.7531170131717938</c:v>
                </c:pt>
                <c:pt idx="12">
                  <c:v>0.62536935413279127</c:v>
                </c:pt>
                <c:pt idx="13">
                  <c:v>0.51247607405181228</c:v>
                </c:pt>
                <c:pt idx="14">
                  <c:v>0.37581578763799567</c:v>
                </c:pt>
                <c:pt idx="15">
                  <c:v>0.3104565202226921</c:v>
                </c:pt>
                <c:pt idx="16">
                  <c:v>0.30302933074368033</c:v>
                </c:pt>
                <c:pt idx="17">
                  <c:v>0.31342739601429681</c:v>
                </c:pt>
                <c:pt idx="18">
                  <c:v>0.35947597078416976</c:v>
                </c:pt>
                <c:pt idx="19">
                  <c:v>0.38027210132540279</c:v>
                </c:pt>
                <c:pt idx="20">
                  <c:v>0.49613625719798643</c:v>
                </c:pt>
                <c:pt idx="21">
                  <c:v>0.70855387629772315</c:v>
                </c:pt>
                <c:pt idx="22">
                  <c:v>0.97741813543794931</c:v>
                </c:pt>
                <c:pt idx="23">
                  <c:v>1.4007679357416203</c:v>
                </c:pt>
                <c:pt idx="24">
                  <c:v>1.6102146790497522</c:v>
                </c:pt>
                <c:pt idx="25">
                  <c:v>1.7795545991712207</c:v>
                </c:pt>
                <c:pt idx="26">
                  <c:v>2.0424771067282372</c:v>
                </c:pt>
                <c:pt idx="27">
                  <c:v>2.3039141763894517</c:v>
                </c:pt>
                <c:pt idx="28">
                  <c:v>2.360360816429941</c:v>
                </c:pt>
                <c:pt idx="29">
                  <c:v>2.6396231408407842</c:v>
                </c:pt>
                <c:pt idx="30">
                  <c:v>3.0986234506437116</c:v>
                </c:pt>
                <c:pt idx="31">
                  <c:v>3.1624972801632132</c:v>
                </c:pt>
                <c:pt idx="32">
                  <c:v>3.1907206001834574</c:v>
                </c:pt>
                <c:pt idx="33">
                  <c:v>2.7569727346091701</c:v>
                </c:pt>
                <c:pt idx="34">
                  <c:v>2.1791373931420543</c:v>
                </c:pt>
                <c:pt idx="35">
                  <c:v>1.7290497107139406</c:v>
                </c:pt>
                <c:pt idx="36">
                  <c:v>1.2967872830354554</c:v>
                </c:pt>
                <c:pt idx="37">
                  <c:v>1.2477678324739778</c:v>
                </c:pt>
                <c:pt idx="38">
                  <c:v>1.1378454281846035</c:v>
                </c:pt>
                <c:pt idx="39">
                  <c:v>1.2225153882453377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95-4FAB-ADE2-F4AB2C1CD7F1}"/>
            </c:ext>
          </c:extLst>
        </c:ser>
        <c:ser>
          <c:idx val="5"/>
          <c:order val="3"/>
          <c:tx>
            <c:strRef>
              <c:f>List1!$F$1</c:f>
              <c:strCache>
                <c:ptCount val="1"/>
                <c:pt idx="0">
                  <c:v>Itálie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List1!$F$2:$F$41</c:f>
              <c:numCache>
                <c:formatCode>General</c:formatCode>
                <c:ptCount val="40"/>
                <c:pt idx="0">
                  <c:v>0.29677327970086864</c:v>
                </c:pt>
                <c:pt idx="1">
                  <c:v>0.21126233470231326</c:v>
                </c:pt>
                <c:pt idx="2">
                  <c:v>0.15425503803660967</c:v>
                </c:pt>
                <c:pt idx="3">
                  <c:v>0.13748818607610863</c:v>
                </c:pt>
                <c:pt idx="4">
                  <c:v>0.19449548274181222</c:v>
                </c:pt>
                <c:pt idx="5">
                  <c:v>0.2598862053877663</c:v>
                </c:pt>
                <c:pt idx="6">
                  <c:v>0.35545726156262231</c:v>
                </c:pt>
                <c:pt idx="7">
                  <c:v>0.53486257753998356</c:v>
                </c:pt>
                <c:pt idx="8">
                  <c:v>0.57342633704913593</c:v>
                </c:pt>
                <c:pt idx="9">
                  <c:v>0.70756115273314446</c:v>
                </c:pt>
                <c:pt idx="10">
                  <c:v>0.67738081920424253</c:v>
                </c:pt>
                <c:pt idx="11">
                  <c:v>0.65558391165559116</c:v>
                </c:pt>
                <c:pt idx="12">
                  <c:v>0.64887717087139074</c:v>
                </c:pt>
                <c:pt idx="13">
                  <c:v>0.56001285548073509</c:v>
                </c:pt>
                <c:pt idx="14">
                  <c:v>0.45270500293352844</c:v>
                </c:pt>
                <c:pt idx="15">
                  <c:v>0.40240444705202522</c:v>
                </c:pt>
                <c:pt idx="16">
                  <c:v>0.47785528087427998</c:v>
                </c:pt>
                <c:pt idx="17">
                  <c:v>0.45941174371772886</c:v>
                </c:pt>
                <c:pt idx="18">
                  <c:v>0.47785528087427998</c:v>
                </c:pt>
                <c:pt idx="19">
                  <c:v>0.65390722645954102</c:v>
                </c:pt>
                <c:pt idx="20">
                  <c:v>0.67402744881214238</c:v>
                </c:pt>
                <c:pt idx="21">
                  <c:v>0.83331254243690223</c:v>
                </c:pt>
                <c:pt idx="22">
                  <c:v>0.87355298714210494</c:v>
                </c:pt>
                <c:pt idx="23">
                  <c:v>1.0663717846878669</c:v>
                </c:pt>
                <c:pt idx="24">
                  <c:v>1.3581150088005851</c:v>
                </c:pt>
                <c:pt idx="25">
                  <c:v>1.626384640168602</c:v>
                </c:pt>
                <c:pt idx="26">
                  <c:v>1.735369177911859</c:v>
                </c:pt>
                <c:pt idx="27">
                  <c:v>2.3339457929017464</c:v>
                </c:pt>
                <c:pt idx="28">
                  <c:v>3.4640316150395178</c:v>
                </c:pt>
                <c:pt idx="29">
                  <c:v>4.0559014892452048</c:v>
                </c:pt>
                <c:pt idx="30">
                  <c:v>4.4029753248275769</c:v>
                </c:pt>
                <c:pt idx="31">
                  <c:v>4.3962685840433755</c:v>
                </c:pt>
                <c:pt idx="32">
                  <c:v>3.7624815799364359</c:v>
                </c:pt>
                <c:pt idx="33">
                  <c:v>3.3097765770029079</c:v>
                </c:pt>
                <c:pt idx="34">
                  <c:v>2.6340724429947153</c:v>
                </c:pt>
                <c:pt idx="35">
                  <c:v>2.2249612551584899</c:v>
                </c:pt>
                <c:pt idx="36">
                  <c:v>1.6448281773251534</c:v>
                </c:pt>
                <c:pt idx="37">
                  <c:v>1.5375203247779465</c:v>
                </c:pt>
                <c:pt idx="38">
                  <c:v>1.6716551404619548</c:v>
                </c:pt>
                <c:pt idx="39">
                  <c:v>1.6800385664422055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B95-4FAB-ADE2-F4AB2C1CD7F1}"/>
            </c:ext>
          </c:extLst>
        </c:ser>
        <c:ser>
          <c:idx val="11"/>
          <c:order val="4"/>
          <c:tx>
            <c:strRef>
              <c:f>List1!$K$1</c:f>
              <c:strCache>
                <c:ptCount val="1"/>
                <c:pt idx="0">
                  <c:v>Maďarsko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List1!$K$2:$K$41</c:f>
              <c:numCache>
                <c:formatCode>General</c:formatCode>
                <c:ptCount val="40"/>
                <c:pt idx="0">
                  <c:v>7.1651377968593361E-2</c:v>
                </c:pt>
                <c:pt idx="1">
                  <c:v>0.11259502252207527</c:v>
                </c:pt>
                <c:pt idx="2">
                  <c:v>7.1651377968593361E-2</c:v>
                </c:pt>
                <c:pt idx="3">
                  <c:v>2.0471822276740961E-2</c:v>
                </c:pt>
                <c:pt idx="4">
                  <c:v>5.1179555691852403E-2</c:v>
                </c:pt>
                <c:pt idx="5">
                  <c:v>7.1651377968593361E-2</c:v>
                </c:pt>
                <c:pt idx="6">
                  <c:v>4.0943644553481921E-2</c:v>
                </c:pt>
                <c:pt idx="7">
                  <c:v>0.13306684479881625</c:v>
                </c:pt>
                <c:pt idx="8">
                  <c:v>7.1651377968593361E-2</c:v>
                </c:pt>
                <c:pt idx="9">
                  <c:v>0.15353866707555719</c:v>
                </c:pt>
                <c:pt idx="10">
                  <c:v>0.32754915642785537</c:v>
                </c:pt>
                <c:pt idx="11">
                  <c:v>0.40943644553481923</c:v>
                </c:pt>
                <c:pt idx="12">
                  <c:v>0.46061600122667157</c:v>
                </c:pt>
                <c:pt idx="13">
                  <c:v>0.71651377968593355</c:v>
                </c:pt>
                <c:pt idx="14">
                  <c:v>0.65509831285571074</c:v>
                </c:pt>
                <c:pt idx="15">
                  <c:v>1.218073425466087</c:v>
                </c:pt>
                <c:pt idx="16">
                  <c:v>2.12906951678106</c:v>
                </c:pt>
                <c:pt idx="17">
                  <c:v>4.0124771662412284</c:v>
                </c:pt>
                <c:pt idx="18">
                  <c:v>6.6840499733559238</c:v>
                </c:pt>
                <c:pt idx="19">
                  <c:v>8.9564222460741689</c:v>
                </c:pt>
                <c:pt idx="20">
                  <c:v>10.225675227232109</c:v>
                </c:pt>
                <c:pt idx="21">
                  <c:v>12.713001633856134</c:v>
                </c:pt>
                <c:pt idx="22">
                  <c:v>13.644469547447848</c:v>
                </c:pt>
                <c:pt idx="23">
                  <c:v>12.569698877918951</c:v>
                </c:pt>
                <c:pt idx="24">
                  <c:v>10.297326605200702</c:v>
                </c:pt>
                <c:pt idx="25">
                  <c:v>8.6493449119230554</c:v>
                </c:pt>
                <c:pt idx="26">
                  <c:v>6.4076803726199199</c:v>
                </c:pt>
                <c:pt idx="27">
                  <c:v>5.1588992137387217</c:v>
                </c:pt>
                <c:pt idx="28">
                  <c:v>4.3400263226690834</c:v>
                </c:pt>
                <c:pt idx="29">
                  <c:v>3.8794103214424118</c:v>
                </c:pt>
                <c:pt idx="30">
                  <c:v>4.7596986793422724</c:v>
                </c:pt>
                <c:pt idx="31">
                  <c:v>6.2029621498525103</c:v>
                </c:pt>
                <c:pt idx="32">
                  <c:v>6.9194759295384447</c:v>
                </c:pt>
                <c:pt idx="33">
                  <c:v>6.6431063288024417</c:v>
                </c:pt>
                <c:pt idx="34">
                  <c:v>6.1415466830222885</c:v>
                </c:pt>
                <c:pt idx="35">
                  <c:v>4.6163959234050864</c:v>
                </c:pt>
                <c:pt idx="36">
                  <c:v>3.1833683640332193</c:v>
                </c:pt>
                <c:pt idx="37">
                  <c:v>2.7329882739449181</c:v>
                </c:pt>
                <c:pt idx="38">
                  <c:v>2.3133159172717286</c:v>
                </c:pt>
                <c:pt idx="39">
                  <c:v>1.9448231162903911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B95-4FAB-ADE2-F4AB2C1CD7F1}"/>
            </c:ext>
          </c:extLst>
        </c:ser>
        <c:ser>
          <c:idx val="4"/>
          <c:order val="5"/>
          <c:tx>
            <c:strRef>
              <c:f>List1!$E$1</c:f>
              <c:strCache>
                <c:ptCount val="1"/>
                <c:pt idx="0">
                  <c:v>Německo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List1!$E$2:$E$41</c:f>
              <c:numCache>
                <c:formatCode>General</c:formatCode>
                <c:ptCount val="40"/>
                <c:pt idx="0">
                  <c:v>0.1190380126971716</c:v>
                </c:pt>
                <c:pt idx="1">
                  <c:v>7.3346654288156232E-2</c:v>
                </c:pt>
                <c:pt idx="2">
                  <c:v>6.8537037613523033E-2</c:v>
                </c:pt>
                <c:pt idx="3">
                  <c:v>8.2965887637422617E-2</c:v>
                </c:pt>
                <c:pt idx="4">
                  <c:v>5.7715400095598349E-2</c:v>
                </c:pt>
                <c:pt idx="5">
                  <c:v>7.0941845950839633E-2</c:v>
                </c:pt>
                <c:pt idx="6">
                  <c:v>9.2585120986689015E-2</c:v>
                </c:pt>
                <c:pt idx="7">
                  <c:v>0.15511013775692056</c:v>
                </c:pt>
                <c:pt idx="8">
                  <c:v>0.1947894753226444</c:v>
                </c:pt>
                <c:pt idx="9">
                  <c:v>0.32585152970639902</c:v>
                </c:pt>
                <c:pt idx="10">
                  <c:v>0.394388567319922</c:v>
                </c:pt>
                <c:pt idx="11">
                  <c:v>0.52424821753501838</c:v>
                </c:pt>
                <c:pt idx="12">
                  <c:v>0.49899772999319397</c:v>
                </c:pt>
                <c:pt idx="13">
                  <c:v>0.46893762577673653</c:v>
                </c:pt>
                <c:pt idx="14">
                  <c:v>0.48216407163197783</c:v>
                </c:pt>
                <c:pt idx="15">
                  <c:v>0.54709389673952591</c:v>
                </c:pt>
                <c:pt idx="16">
                  <c:v>0.72144250119497932</c:v>
                </c:pt>
                <c:pt idx="17">
                  <c:v>1.0244483516968705</c:v>
                </c:pt>
                <c:pt idx="18">
                  <c:v>1.4392777898839837</c:v>
                </c:pt>
                <c:pt idx="19">
                  <c:v>1.8961913739741372</c:v>
                </c:pt>
                <c:pt idx="20">
                  <c:v>2.3795578497747734</c:v>
                </c:pt>
                <c:pt idx="21">
                  <c:v>2.980759934103923</c:v>
                </c:pt>
                <c:pt idx="22">
                  <c:v>3.3931845639537195</c:v>
                </c:pt>
                <c:pt idx="23">
                  <c:v>3.1707397927519336</c:v>
                </c:pt>
                <c:pt idx="24">
                  <c:v>3.0024032091397723</c:v>
                </c:pt>
                <c:pt idx="25">
                  <c:v>2.4348684415330553</c:v>
                </c:pt>
                <c:pt idx="26">
                  <c:v>1.8829649281188958</c:v>
                </c:pt>
                <c:pt idx="27">
                  <c:v>1.4669330857631246</c:v>
                </c:pt>
                <c:pt idx="28">
                  <c:v>1.118235876852218</c:v>
                </c:pt>
                <c:pt idx="29">
                  <c:v>1.025650755865529</c:v>
                </c:pt>
                <c:pt idx="30">
                  <c:v>1.0376747975521119</c:v>
                </c:pt>
                <c:pt idx="31">
                  <c:v>1.2456907187299975</c:v>
                </c:pt>
                <c:pt idx="32">
                  <c:v>1.5090172316661652</c:v>
                </c:pt>
                <c:pt idx="33">
                  <c:v>1.7519028737351416</c:v>
                </c:pt>
                <c:pt idx="34">
                  <c:v>1.6557105402424774</c:v>
                </c:pt>
                <c:pt idx="35">
                  <c:v>1.6064119693274874</c:v>
                </c:pt>
                <c:pt idx="36">
                  <c:v>1.476552319112391</c:v>
                </c:pt>
                <c:pt idx="37">
                  <c:v>1.4633258732571497</c:v>
                </c:pt>
                <c:pt idx="38">
                  <c:v>1.3887768148003352</c:v>
                </c:pt>
                <c:pt idx="39">
                  <c:v>0.78036030545923607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B95-4FAB-ADE2-F4AB2C1CD7F1}"/>
            </c:ext>
          </c:extLst>
        </c:ser>
        <c:ser>
          <c:idx val="6"/>
          <c:order val="6"/>
          <c:tx>
            <c:strRef>
              <c:f>List1!$G$1</c:f>
              <c:strCache>
                <c:ptCount val="1"/>
                <c:pt idx="0">
                  <c:v>Nizozemsko</c:v>
                </c:pt>
              </c:strCache>
            </c:strRef>
          </c:tx>
          <c:spPr>
            <a:ln w="28575" cap="rnd">
              <a:solidFill>
                <a:srgbClr val="F75A1C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List1!$G$2:$G$41</c:f>
              <c:numCache>
                <c:formatCode>General</c:formatCode>
                <c:ptCount val="40"/>
                <c:pt idx="0">
                  <c:v>8.6169333655415153E-2</c:v>
                </c:pt>
                <c:pt idx="1">
                  <c:v>5.7446222436943431E-2</c:v>
                </c:pt>
                <c:pt idx="2">
                  <c:v>5.7446222436943431E-2</c:v>
                </c:pt>
                <c:pt idx="3">
                  <c:v>0.13787093384866425</c:v>
                </c:pt>
                <c:pt idx="4">
                  <c:v>0.16659404506713596</c:v>
                </c:pt>
                <c:pt idx="5">
                  <c:v>0.22978488974777372</c:v>
                </c:pt>
                <c:pt idx="6">
                  <c:v>0.22978488974777372</c:v>
                </c:pt>
                <c:pt idx="7">
                  <c:v>0.25276337872255111</c:v>
                </c:pt>
                <c:pt idx="8">
                  <c:v>0.25276337872255111</c:v>
                </c:pt>
                <c:pt idx="9">
                  <c:v>0.23552951199146807</c:v>
                </c:pt>
                <c:pt idx="10">
                  <c:v>0.183827911798219</c:v>
                </c:pt>
                <c:pt idx="11">
                  <c:v>0.25850800096624543</c:v>
                </c:pt>
                <c:pt idx="12">
                  <c:v>0.20680640077299639</c:v>
                </c:pt>
                <c:pt idx="13">
                  <c:v>0.183827911798219</c:v>
                </c:pt>
                <c:pt idx="14">
                  <c:v>0.12638168936127556</c:v>
                </c:pt>
                <c:pt idx="15">
                  <c:v>0.25276337872255111</c:v>
                </c:pt>
                <c:pt idx="16">
                  <c:v>0.3791450680838267</c:v>
                </c:pt>
                <c:pt idx="17">
                  <c:v>0.55722835763835132</c:v>
                </c:pt>
                <c:pt idx="18">
                  <c:v>0.86169333655415159</c:v>
                </c:pt>
                <c:pt idx="19">
                  <c:v>0.97658578142803831</c:v>
                </c:pt>
                <c:pt idx="20">
                  <c:v>1.3442416050244763</c:v>
                </c:pt>
                <c:pt idx="21">
                  <c:v>2.0048731630493259</c:v>
                </c:pt>
                <c:pt idx="22">
                  <c:v>2.0048731630493259</c:v>
                </c:pt>
                <c:pt idx="23">
                  <c:v>2.5448676539565942</c:v>
                </c:pt>
                <c:pt idx="24">
                  <c:v>2.0335962742677975</c:v>
                </c:pt>
                <c:pt idx="25">
                  <c:v>1.4361555609235859</c:v>
                </c:pt>
                <c:pt idx="26">
                  <c:v>1.3959432052177254</c:v>
                </c:pt>
                <c:pt idx="27">
                  <c:v>0.70084391373070987</c:v>
                </c:pt>
                <c:pt idx="28">
                  <c:v>0.42510204603338148</c:v>
                </c:pt>
                <c:pt idx="29">
                  <c:v>0.30446497891580021</c:v>
                </c:pt>
                <c:pt idx="30">
                  <c:v>0.33893271237796624</c:v>
                </c:pt>
                <c:pt idx="31">
                  <c:v>0.34467733462166061</c:v>
                </c:pt>
                <c:pt idx="32">
                  <c:v>0.41361280154599278</c:v>
                </c:pt>
                <c:pt idx="33">
                  <c:v>0.49978213520140785</c:v>
                </c:pt>
                <c:pt idx="34">
                  <c:v>0.3791450680838267</c:v>
                </c:pt>
                <c:pt idx="35">
                  <c:v>0.33318809013427192</c:v>
                </c:pt>
                <c:pt idx="36">
                  <c:v>0.59169609110051746</c:v>
                </c:pt>
                <c:pt idx="37">
                  <c:v>0.49403751295771353</c:v>
                </c:pt>
                <c:pt idx="38">
                  <c:v>0.59744071334421178</c:v>
                </c:pt>
                <c:pt idx="39">
                  <c:v>0.66637618026854384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95-4FAB-ADE2-F4AB2C1CD7F1}"/>
            </c:ext>
          </c:extLst>
        </c:ser>
        <c:ser>
          <c:idx val="10"/>
          <c:order val="7"/>
          <c:tx>
            <c:strRef>
              <c:f>List1!$J$1</c:f>
              <c:strCache>
                <c:ptCount val="1"/>
                <c:pt idx="0">
                  <c:v>Polsko</c:v>
                </c:pt>
              </c:strCache>
            </c:strRef>
          </c:tx>
          <c:spPr>
            <a:ln w="28575" cap="rnd">
              <a:solidFill>
                <a:srgbClr val="996633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List1!$J$2:$J$41</c:f>
              <c:numCache>
                <c:formatCode>General</c:formatCode>
                <c:ptCount val="40"/>
                <c:pt idx="0">
                  <c:v>0.2792550045526469</c:v>
                </c:pt>
                <c:pt idx="1">
                  <c:v>0.20812401282697271</c:v>
                </c:pt>
                <c:pt idx="2">
                  <c:v>0.1448964646263734</c:v>
                </c:pt>
                <c:pt idx="3">
                  <c:v>7.113099172567422E-2</c:v>
                </c:pt>
                <c:pt idx="4">
                  <c:v>5.795858585054936E-2</c:v>
                </c:pt>
                <c:pt idx="5">
                  <c:v>6.8496510550649245E-2</c:v>
                </c:pt>
                <c:pt idx="6">
                  <c:v>4.4786179975424507E-2</c:v>
                </c:pt>
                <c:pt idx="7">
                  <c:v>4.4786179975424507E-2</c:v>
                </c:pt>
                <c:pt idx="8">
                  <c:v>6.3227548200599309E-2</c:v>
                </c:pt>
                <c:pt idx="9">
                  <c:v>9.7475803475923925E-2</c:v>
                </c:pt>
                <c:pt idx="10">
                  <c:v>0.12118613405114867</c:v>
                </c:pt>
                <c:pt idx="11">
                  <c:v>0.16333783285154821</c:v>
                </c:pt>
                <c:pt idx="12">
                  <c:v>0.22129641870209754</c:v>
                </c:pt>
                <c:pt idx="13">
                  <c:v>0.32404118452807146</c:v>
                </c:pt>
                <c:pt idx="14">
                  <c:v>0.45839972445434496</c:v>
                </c:pt>
                <c:pt idx="15">
                  <c:v>0.64808236905614292</c:v>
                </c:pt>
                <c:pt idx="16">
                  <c:v>0.87464775010829032</c:v>
                </c:pt>
                <c:pt idx="17">
                  <c:v>1.4911163450641336</c:v>
                </c:pt>
                <c:pt idx="18">
                  <c:v>1.973226400093703</c:v>
                </c:pt>
                <c:pt idx="19">
                  <c:v>2.9453499536779173</c:v>
                </c:pt>
                <c:pt idx="20">
                  <c:v>5.1978313583242679</c:v>
                </c:pt>
                <c:pt idx="21">
                  <c:v>5.8643550956055854</c:v>
                </c:pt>
                <c:pt idx="22">
                  <c:v>6.9655682267660222</c:v>
                </c:pt>
                <c:pt idx="23">
                  <c:v>7.400257620645144</c:v>
                </c:pt>
                <c:pt idx="24">
                  <c:v>7.9192504121250629</c:v>
                </c:pt>
                <c:pt idx="25">
                  <c:v>7.4792920558958924</c:v>
                </c:pt>
                <c:pt idx="26">
                  <c:v>8.6042155176315553</c:v>
                </c:pt>
                <c:pt idx="27">
                  <c:v>5.6904793380539367</c:v>
                </c:pt>
                <c:pt idx="28">
                  <c:v>6.7548097327640244</c:v>
                </c:pt>
                <c:pt idx="29">
                  <c:v>4.0491975660133805</c:v>
                </c:pt>
                <c:pt idx="30">
                  <c:v>3.4696117075078865</c:v>
                </c:pt>
                <c:pt idx="31">
                  <c:v>3.7172529379602337</c:v>
                </c:pt>
                <c:pt idx="32">
                  <c:v>4.0307561977882056</c:v>
                </c:pt>
                <c:pt idx="33">
                  <c:v>4.4680800728423504</c:v>
                </c:pt>
                <c:pt idx="34">
                  <c:v>3.9543562437124811</c:v>
                </c:pt>
                <c:pt idx="35">
                  <c:v>3.2483152888057893</c:v>
                </c:pt>
                <c:pt idx="36">
                  <c:v>2.3552261704723243</c:v>
                </c:pt>
                <c:pt idx="37">
                  <c:v>2.0469918729944023</c:v>
                </c:pt>
                <c:pt idx="38">
                  <c:v>1.6017645544151824</c:v>
                </c:pt>
                <c:pt idx="39">
                  <c:v>1.3620267674879101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B95-4FAB-ADE2-F4AB2C1CD7F1}"/>
            </c:ext>
          </c:extLst>
        </c:ser>
        <c:ser>
          <c:idx val="1"/>
          <c:order val="8"/>
          <c:tx>
            <c:strRef>
              <c:f>List1!$B$1</c:f>
              <c:strCache>
                <c:ptCount val="1"/>
                <c:pt idx="0">
                  <c:v>Rakousko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List1!$B$2:$B$41</c:f>
              <c:numCache>
                <c:formatCode>General</c:formatCode>
                <c:ptCount val="40"/>
                <c:pt idx="0">
                  <c:v>0.12358073147210266</c:v>
                </c:pt>
                <c:pt idx="1">
                  <c:v>2.2469223904018665E-2</c:v>
                </c:pt>
                <c:pt idx="2">
                  <c:v>4.4938447808037331E-2</c:v>
                </c:pt>
                <c:pt idx="3">
                  <c:v>5.6173059760046662E-2</c:v>
                </c:pt>
                <c:pt idx="4">
                  <c:v>4.4938447808037331E-2</c:v>
                </c:pt>
                <c:pt idx="5">
                  <c:v>0.10111150756808399</c:v>
                </c:pt>
                <c:pt idx="6">
                  <c:v>0.10111150756808399</c:v>
                </c:pt>
                <c:pt idx="7">
                  <c:v>7.8642283664065324E-2</c:v>
                </c:pt>
                <c:pt idx="8">
                  <c:v>0.30333452270425199</c:v>
                </c:pt>
                <c:pt idx="9">
                  <c:v>0.42691525417635462</c:v>
                </c:pt>
                <c:pt idx="10">
                  <c:v>0.46061909003238261</c:v>
                </c:pt>
                <c:pt idx="11">
                  <c:v>0.75271900078462528</c:v>
                </c:pt>
                <c:pt idx="12">
                  <c:v>0.75271900078462528</c:v>
                </c:pt>
                <c:pt idx="13">
                  <c:v>0.69654594102457867</c:v>
                </c:pt>
                <c:pt idx="14">
                  <c:v>0.69654594102457867</c:v>
                </c:pt>
                <c:pt idx="15">
                  <c:v>0.89876895616074659</c:v>
                </c:pt>
                <c:pt idx="16">
                  <c:v>0.89876895616074659</c:v>
                </c:pt>
                <c:pt idx="17">
                  <c:v>1.1346958071529427</c:v>
                </c:pt>
                <c:pt idx="18">
                  <c:v>1.7863033003694837</c:v>
                </c:pt>
                <c:pt idx="19">
                  <c:v>3.2018644063226596</c:v>
                </c:pt>
                <c:pt idx="20">
                  <c:v>3.6849527202590608</c:v>
                </c:pt>
                <c:pt idx="21">
                  <c:v>4.4826101688517239</c:v>
                </c:pt>
                <c:pt idx="22">
                  <c:v>4.5163140047077519</c:v>
                </c:pt>
                <c:pt idx="23">
                  <c:v>3.7074219441630798</c:v>
                </c:pt>
                <c:pt idx="24">
                  <c:v>2.5502569131061184</c:v>
                </c:pt>
                <c:pt idx="25">
                  <c:v>1.4380303298571946</c:v>
                </c:pt>
                <c:pt idx="26">
                  <c:v>1.1908688669129892</c:v>
                </c:pt>
                <c:pt idx="27">
                  <c:v>0.94370740396878394</c:v>
                </c:pt>
                <c:pt idx="28">
                  <c:v>0.78642283664065327</c:v>
                </c:pt>
                <c:pt idx="29">
                  <c:v>0.87629973225672797</c:v>
                </c:pt>
                <c:pt idx="30">
                  <c:v>1.1571650310569614</c:v>
                </c:pt>
                <c:pt idx="31">
                  <c:v>1.4942033896172413</c:v>
                </c:pt>
                <c:pt idx="32">
                  <c:v>1.9435878676976146</c:v>
                </c:pt>
                <c:pt idx="33">
                  <c:v>2.123341658929764</c:v>
                </c:pt>
                <c:pt idx="34">
                  <c:v>2.3592685099219599</c:v>
                </c:pt>
                <c:pt idx="35">
                  <c:v>2.4266761816340159</c:v>
                </c:pt>
                <c:pt idx="36">
                  <c:v>2.089637823073736</c:v>
                </c:pt>
                <c:pt idx="37">
                  <c:v>2.5502569131061184</c:v>
                </c:pt>
                <c:pt idx="38">
                  <c:v>2.7075414804342492</c:v>
                </c:pt>
                <c:pt idx="39">
                  <c:v>2.3705031218739689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B95-4FAB-ADE2-F4AB2C1CD7F1}"/>
            </c:ext>
          </c:extLst>
        </c:ser>
        <c:ser>
          <c:idx val="12"/>
          <c:order val="9"/>
          <c:tx>
            <c:strRef>
              <c:f>List1!$L$1</c:f>
              <c:strCache>
                <c:ptCount val="1"/>
                <c:pt idx="0">
                  <c:v>Slovensko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List1!$L$2:$L$41</c:f>
              <c:numCache>
                <c:formatCode>0.00000</c:formatCode>
                <c:ptCount val="40"/>
                <c:pt idx="0" formatCode="General">
                  <c:v>7.3288623608500969E-2</c:v>
                </c:pt>
                <c:pt idx="1">
                  <c:v>0.14657724721700194</c:v>
                </c:pt>
                <c:pt idx="2" formatCode="General">
                  <c:v>0.10993293541275144</c:v>
                </c:pt>
                <c:pt idx="3" formatCode="General">
                  <c:v>0.1282550913148767</c:v>
                </c:pt>
                <c:pt idx="4" formatCode="General">
                  <c:v>0.10993293541275144</c:v>
                </c:pt>
                <c:pt idx="5" formatCode="General">
                  <c:v>1.8322155902125242E-2</c:v>
                </c:pt>
                <c:pt idx="6" formatCode="General">
                  <c:v>5.496646770637572E-2</c:v>
                </c:pt>
                <c:pt idx="7" formatCode="General">
                  <c:v>5.496646770637572E-2</c:v>
                </c:pt>
                <c:pt idx="8" formatCode="General">
                  <c:v>1.8322155902125242E-2</c:v>
                </c:pt>
                <c:pt idx="9" formatCode="General">
                  <c:v>5.496646770637572E-2</c:v>
                </c:pt>
                <c:pt idx="10" formatCode="General">
                  <c:v>0.16489940311912718</c:v>
                </c:pt>
                <c:pt idx="11" formatCode="General">
                  <c:v>0.23818802672762815</c:v>
                </c:pt>
                <c:pt idx="12" formatCode="General">
                  <c:v>0.42140958574888054</c:v>
                </c:pt>
                <c:pt idx="13" formatCode="General">
                  <c:v>1.4657724721700194</c:v>
                </c:pt>
                <c:pt idx="14" formatCode="General">
                  <c:v>1.0810071982253893</c:v>
                </c:pt>
                <c:pt idx="15" formatCode="General">
                  <c:v>2.1803365523529039</c:v>
                </c:pt>
                <c:pt idx="16" formatCode="General">
                  <c:v>1.1542958218338903</c:v>
                </c:pt>
                <c:pt idx="17" formatCode="General">
                  <c:v>2.345235955472031</c:v>
                </c:pt>
                <c:pt idx="18" formatCode="General">
                  <c:v>4.1041629220760543</c:v>
                </c:pt>
                <c:pt idx="19" formatCode="General">
                  <c:v>6.0279892917992042</c:v>
                </c:pt>
                <c:pt idx="20" formatCode="General">
                  <c:v>5.8814120445822029</c:v>
                </c:pt>
                <c:pt idx="21" formatCode="General">
                  <c:v>7.7319497906968531</c:v>
                </c:pt>
                <c:pt idx="22" formatCode="General">
                  <c:v>10.242085149288009</c:v>
                </c:pt>
                <c:pt idx="23" formatCode="General">
                  <c:v>9.4359102895944993</c:v>
                </c:pt>
                <c:pt idx="24" formatCode="General">
                  <c:v>11.964367804087782</c:v>
                </c:pt>
                <c:pt idx="25" formatCode="General">
                  <c:v>6.9074527751012162</c:v>
                </c:pt>
                <c:pt idx="26" formatCode="General">
                  <c:v>5.4050359911269457</c:v>
                </c:pt>
                <c:pt idx="27" formatCode="General">
                  <c:v>4.5622168196291852</c:v>
                </c:pt>
                <c:pt idx="28" formatCode="General">
                  <c:v>6.6509425924714627</c:v>
                </c:pt>
                <c:pt idx="29" formatCode="General">
                  <c:v>5.9180563563864537</c:v>
                </c:pt>
                <c:pt idx="30" formatCode="General">
                  <c:v>2.8399341648294123</c:v>
                </c:pt>
                <c:pt idx="31" formatCode="General">
                  <c:v>2.6200682940039095</c:v>
                </c:pt>
                <c:pt idx="32" formatCode="General">
                  <c:v>2.4185245790805316</c:v>
                </c:pt>
                <c:pt idx="33" formatCode="General">
                  <c:v>2.6933569176124106</c:v>
                </c:pt>
                <c:pt idx="34" formatCode="General">
                  <c:v>4.2690623251951809</c:v>
                </c:pt>
                <c:pt idx="35" formatCode="General">
                  <c:v>4.0125521425654282</c:v>
                </c:pt>
                <c:pt idx="36" formatCode="General">
                  <c:v>4.5072503519228091</c:v>
                </c:pt>
                <c:pt idx="37" formatCode="General">
                  <c:v>3.352954530088919</c:v>
                </c:pt>
                <c:pt idx="38" formatCode="General">
                  <c:v>2.9132227884379134</c:v>
                </c:pt>
                <c:pt idx="39" formatCode="General">
                  <c:v>2.7116790735145355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B95-4FAB-ADE2-F4AB2C1CD7F1}"/>
            </c:ext>
          </c:extLst>
        </c:ser>
        <c:ser>
          <c:idx val="0"/>
          <c:order val="10"/>
          <c:tx>
            <c:strRef>
              <c:f>List1!$M$1</c:f>
              <c:strCache>
                <c:ptCount val="1"/>
                <c:pt idx="0">
                  <c:v>Španělsko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List1!$M$2:$M$41</c:f>
              <c:numCache>
                <c:formatCode>General</c:formatCode>
                <c:ptCount val="40"/>
                <c:pt idx="0">
                  <c:v>0.1880310265560233</c:v>
                </c:pt>
                <c:pt idx="1">
                  <c:v>0.18591831839247247</c:v>
                </c:pt>
                <c:pt idx="2">
                  <c:v>0.35704767964008921</c:v>
                </c:pt>
                <c:pt idx="3">
                  <c:v>0.80071639398576211</c:v>
                </c:pt>
                <c:pt idx="4">
                  <c:v>1.1767784470978087</c:v>
                </c:pt>
                <c:pt idx="5">
                  <c:v>1.4619940491771699</c:v>
                </c:pt>
                <c:pt idx="6">
                  <c:v>1.6838284063500064</c:v>
                </c:pt>
                <c:pt idx="7">
                  <c:v>1.5021355042846356</c:v>
                </c:pt>
                <c:pt idx="8">
                  <c:v>1.3394569756912222</c:v>
                </c:pt>
                <c:pt idx="9">
                  <c:v>1.138749700153894</c:v>
                </c:pt>
                <c:pt idx="10">
                  <c:v>0.88522472052779499</c:v>
                </c:pt>
                <c:pt idx="11">
                  <c:v>0.74367327356988988</c:v>
                </c:pt>
                <c:pt idx="12">
                  <c:v>0.49648641843444352</c:v>
                </c:pt>
                <c:pt idx="13">
                  <c:v>0.3760620531120466</c:v>
                </c:pt>
                <c:pt idx="14">
                  <c:v>0.30211726738776779</c:v>
                </c:pt>
                <c:pt idx="15">
                  <c:v>0.25775039595320048</c:v>
                </c:pt>
                <c:pt idx="16">
                  <c:v>0.24718685513544633</c:v>
                </c:pt>
                <c:pt idx="17">
                  <c:v>0.20704540002798072</c:v>
                </c:pt>
                <c:pt idx="18">
                  <c:v>0.20493269186442992</c:v>
                </c:pt>
                <c:pt idx="19">
                  <c:v>0.3316951816774793</c:v>
                </c:pt>
                <c:pt idx="20">
                  <c:v>0.31479351636907271</c:v>
                </c:pt>
                <c:pt idx="21">
                  <c:v>0.38451288576624992</c:v>
                </c:pt>
                <c:pt idx="22">
                  <c:v>0.5788820368129256</c:v>
                </c:pt>
                <c:pt idx="23">
                  <c:v>0.69930640213532258</c:v>
                </c:pt>
                <c:pt idx="24">
                  <c:v>0.99086012870533613</c:v>
                </c:pt>
                <c:pt idx="25">
                  <c:v>1.1641021981165038</c:v>
                </c:pt>
                <c:pt idx="26">
                  <c:v>1.4514305083594157</c:v>
                </c:pt>
                <c:pt idx="27">
                  <c:v>1.8929865145415379</c:v>
                </c:pt>
                <c:pt idx="28">
                  <c:v>2.6387724962749783</c:v>
                </c:pt>
                <c:pt idx="29">
                  <c:v>3.0824412106206514</c:v>
                </c:pt>
                <c:pt idx="30">
                  <c:v>3.4373761820971898</c:v>
                </c:pt>
                <c:pt idx="31">
                  <c:v>3.3592059800458096</c:v>
                </c:pt>
                <c:pt idx="32">
                  <c:v>2.7908874840506379</c:v>
                </c:pt>
                <c:pt idx="33">
                  <c:v>1.857070475761174</c:v>
                </c:pt>
                <c:pt idx="34">
                  <c:v>1.2887519797660023</c:v>
                </c:pt>
                <c:pt idx="35">
                  <c:v>1.0584667899389626</c:v>
                </c:pt>
                <c:pt idx="36">
                  <c:v>0.86621034705583755</c:v>
                </c:pt>
                <c:pt idx="37">
                  <c:v>0.60845995110263718</c:v>
                </c:pt>
                <c:pt idx="38">
                  <c:v>0.3338078898410301</c:v>
                </c:pt>
                <c:pt idx="39">
                  <c:v>1.9014373471957412E-2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AF-4F0F-9F24-6EADCC764DFA}"/>
            </c:ext>
          </c:extLst>
        </c:ser>
        <c:ser>
          <c:idx val="8"/>
          <c:order val="11"/>
          <c:tx>
            <c:strRef>
              <c:f>List1!$H$1</c:f>
              <c:strCache>
                <c:ptCount val="1"/>
                <c:pt idx="0">
                  <c:v>Velká Británie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7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B9DB-4435-AD02-84089FF3FB66}"/>
              </c:ext>
            </c:extLst>
          </c:dPt>
          <c:cat>
            <c:strRef>
              <c:f>List1!$A$2:$A$41</c:f>
              <c:strCache>
                <c:ptCount val="40"/>
                <c:pt idx="0">
                  <c:v>26. týden</c:v>
                </c:pt>
                <c:pt idx="1">
                  <c:v>27. týden</c:v>
                </c:pt>
                <c:pt idx="2">
                  <c:v>28. týden</c:v>
                </c:pt>
                <c:pt idx="3">
                  <c:v>29. týden</c:v>
                </c:pt>
                <c:pt idx="4">
                  <c:v>30. týden</c:v>
                </c:pt>
                <c:pt idx="5">
                  <c:v>31. týden</c:v>
                </c:pt>
                <c:pt idx="6">
                  <c:v>32. týden</c:v>
                </c:pt>
                <c:pt idx="7">
                  <c:v>33. týden</c:v>
                </c:pt>
                <c:pt idx="8">
                  <c:v>34. týden</c:v>
                </c:pt>
                <c:pt idx="9">
                  <c:v>35. týden</c:v>
                </c:pt>
                <c:pt idx="10">
                  <c:v>36. týden</c:v>
                </c:pt>
                <c:pt idx="11">
                  <c:v>37. týden</c:v>
                </c:pt>
                <c:pt idx="12">
                  <c:v>38. týden</c:v>
                </c:pt>
                <c:pt idx="13">
                  <c:v>39. týden</c:v>
                </c:pt>
                <c:pt idx="14">
                  <c:v>40. týden</c:v>
                </c:pt>
                <c:pt idx="15">
                  <c:v>41. týden</c:v>
                </c:pt>
                <c:pt idx="16">
                  <c:v>42. týden</c:v>
                </c:pt>
                <c:pt idx="17">
                  <c:v>43. týden</c:v>
                </c:pt>
                <c:pt idx="18">
                  <c:v>44. týden</c:v>
                </c:pt>
                <c:pt idx="19">
                  <c:v>45. týden</c:v>
                </c:pt>
                <c:pt idx="20">
                  <c:v>46. týden</c:v>
                </c:pt>
                <c:pt idx="21">
                  <c:v>47. týden</c:v>
                </c:pt>
                <c:pt idx="22">
                  <c:v>48. týden</c:v>
                </c:pt>
                <c:pt idx="23">
                  <c:v>49. týden</c:v>
                </c:pt>
                <c:pt idx="24">
                  <c:v>50. týden</c:v>
                </c:pt>
                <c:pt idx="25">
                  <c:v>51. týden</c:v>
                </c:pt>
                <c:pt idx="26">
                  <c:v>52. týden 2021</c:v>
                </c:pt>
                <c:pt idx="27">
                  <c:v>1. týden 2022</c:v>
                </c:pt>
                <c:pt idx="28">
                  <c:v>2. týden</c:v>
                </c:pt>
                <c:pt idx="29">
                  <c:v>3. týden</c:v>
                </c:pt>
                <c:pt idx="30">
                  <c:v>4. týden</c:v>
                </c:pt>
                <c:pt idx="31">
                  <c:v>5. týden</c:v>
                </c:pt>
                <c:pt idx="32">
                  <c:v>6. týden</c:v>
                </c:pt>
                <c:pt idx="33">
                  <c:v>7. týden</c:v>
                </c:pt>
                <c:pt idx="34">
                  <c:v>8. týden</c:v>
                </c:pt>
                <c:pt idx="35">
                  <c:v>9. týden</c:v>
                </c:pt>
                <c:pt idx="36">
                  <c:v>10. týden</c:v>
                </c:pt>
                <c:pt idx="37">
                  <c:v>11. týden</c:v>
                </c:pt>
                <c:pt idx="38">
                  <c:v>12. týden</c:v>
                </c:pt>
                <c:pt idx="39">
                  <c:v>13. týden</c:v>
                </c:pt>
              </c:strCache>
            </c:strRef>
          </c:cat>
          <c:val>
            <c:numRef>
              <c:f>List1!$H$2:$H$41</c:f>
              <c:numCache>
                <c:formatCode>General</c:formatCode>
                <c:ptCount val="40"/>
                <c:pt idx="0">
                  <c:v>0.24831081426067519</c:v>
                </c:pt>
                <c:pt idx="1">
                  <c:v>0.37760875304729896</c:v>
                </c:pt>
                <c:pt idx="2">
                  <c:v>0.52306893418225076</c:v>
                </c:pt>
                <c:pt idx="3">
                  <c:v>0.73464737946945324</c:v>
                </c:pt>
                <c:pt idx="4">
                  <c:v>0.893331213434855</c:v>
                </c:pt>
                <c:pt idx="5">
                  <c:v>0.89039262391697738</c:v>
                </c:pt>
                <c:pt idx="6">
                  <c:v>0.95063370903347244</c:v>
                </c:pt>
                <c:pt idx="7">
                  <c:v>1.0960938901684243</c:v>
                </c:pt>
                <c:pt idx="8">
                  <c:v>1.2180453551603534</c:v>
                </c:pt>
                <c:pt idx="9">
                  <c:v>1.335588935875466</c:v>
                </c:pt>
                <c:pt idx="10">
                  <c:v>1.5104350121891958</c:v>
                </c:pt>
                <c:pt idx="11">
                  <c:v>1.4487246323137617</c:v>
                </c:pt>
                <c:pt idx="12">
                  <c:v>1.3150188092503212</c:v>
                </c:pt>
                <c:pt idx="13">
                  <c:v>1.1710279228743086</c:v>
                </c:pt>
                <c:pt idx="14">
                  <c:v>1.148988501490225</c:v>
                </c:pt>
                <c:pt idx="15">
                  <c:v>1.337058230634405</c:v>
                </c:pt>
                <c:pt idx="16">
                  <c:v>1.4972113593587457</c:v>
                </c:pt>
                <c:pt idx="17">
                  <c:v>1.7322985207889707</c:v>
                </c:pt>
                <c:pt idx="18">
                  <c:v>1.6867503832618647</c:v>
                </c:pt>
                <c:pt idx="19">
                  <c:v>1.4766412327336012</c:v>
                </c:pt>
                <c:pt idx="20">
                  <c:v>1.3914221367151445</c:v>
                </c:pt>
                <c:pt idx="21">
                  <c:v>1.2797557350357875</c:v>
                </c:pt>
                <c:pt idx="22">
                  <c:v>1.2283304184729258</c:v>
                </c:pt>
                <c:pt idx="23">
                  <c:v>1.1960059337762698</c:v>
                </c:pt>
                <c:pt idx="24">
                  <c:v>1.1519270910081025</c:v>
                </c:pt>
                <c:pt idx="25">
                  <c:v>1.2062909970888422</c:v>
                </c:pt>
                <c:pt idx="27">
                  <c:v>2.3640952671327007</c:v>
                </c:pt>
                <c:pt idx="28">
                  <c:v>2.8166380528858839</c:v>
                </c:pt>
                <c:pt idx="29">
                  <c:v>2.7152567145190991</c:v>
                </c:pt>
                <c:pt idx="30">
                  <c:v>1.7837238373518325</c:v>
                </c:pt>
                <c:pt idx="31">
                  <c:v>2.1657404746759479</c:v>
                </c:pt>
                <c:pt idx="32">
                  <c:v>1.8909823547543727</c:v>
                </c:pt>
                <c:pt idx="33">
                  <c:v>1.4340316847243728</c:v>
                </c:pt>
                <c:pt idx="34">
                  <c:v>1.1460499119723471</c:v>
                </c:pt>
                <c:pt idx="35">
                  <c:v>1.1548656805259805</c:v>
                </c:pt>
                <c:pt idx="36">
                  <c:v>1.3693827153310609</c:v>
                </c:pt>
                <c:pt idx="37">
                  <c:v>0.86247602349713814</c:v>
                </c:pt>
                <c:pt idx="38">
                  <c:v>1.1578042700438582</c:v>
                </c:pt>
                <c:pt idx="39">
                  <c:v>1.9482848503529899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B95-4FAB-ADE2-F4AB2C1C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479224"/>
        <c:axId val="400485496"/>
      </c:lineChart>
      <c:catAx>
        <c:axId val="400479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85496"/>
        <c:crosses val="autoZero"/>
        <c:auto val="1"/>
        <c:lblAlgn val="ctr"/>
        <c:lblOffset val="100"/>
        <c:tickLblSkip val="1"/>
        <c:noMultiLvlLbl val="1"/>
      </c:catAx>
      <c:valAx>
        <c:axId val="400485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00479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275707643454352"/>
          <c:y val="1.4875792985185116E-2"/>
          <c:w val="0.70125514621668827"/>
          <c:h val="0.13980024269797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10.04.2022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004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04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71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197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67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454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2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02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286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414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78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003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02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2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02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04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7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75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9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91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4159AF-26F1-42E1-BF83-F89C20A19403}" type="datetimeFigureOut">
              <a:rPr lang="cs-CZ" smtClean="0"/>
              <a:t>10.04.2022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9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E882FD9-D878-4FCD-9C72-C60BD3C7D753}"/>
              </a:ext>
            </a:extLst>
          </p:cNvPr>
          <p:cNvSpPr/>
          <p:nvPr userDrawn="1"/>
        </p:nvSpPr>
        <p:spPr>
          <a:xfrm>
            <a:off x="1" y="1"/>
            <a:ext cx="12192000" cy="681036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bg1"/>
              </a:solidFill>
              <a:latin typeface="Arial (Základní text)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6" y="1"/>
            <a:ext cx="8808993" cy="681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77A8944-7C67-401C-A076-2F9A4BFDBF1A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2" name="Grafický objekt 11">
              <a:extLst>
                <a:ext uri="{FF2B5EF4-FFF2-40B4-BE49-F238E27FC236}">
                  <a16:creationId xmlns:a16="http://schemas.microsoft.com/office/drawing/2014/main" id="{85265334-1A97-4E03-A335-0EFFE9BA9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3" name="Obrázek 12" descr="Obsah obrázku kreslení&#10;&#10;Popis byl vytvořen automaticky">
              <a:extLst>
                <a:ext uri="{FF2B5EF4-FFF2-40B4-BE49-F238E27FC236}">
                  <a16:creationId xmlns:a16="http://schemas.microsoft.com/office/drawing/2014/main" id="{F366B753-F05F-414A-91C1-96175A86F1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14" name="Grafický objekt 13">
            <a:extLst>
              <a:ext uri="{FF2B5EF4-FFF2-40B4-BE49-F238E27FC236}">
                <a16:creationId xmlns:a16="http://schemas.microsoft.com/office/drawing/2014/main" id="{1E3E26BE-213E-4D1E-96AC-DD921E82501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5" r:id="rId9"/>
    <p:sldLayoutId id="2147483666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32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chart" Target="../charts/char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chart" Target="../charts/chart7.xml"/><Relationship Id="rId4" Type="http://schemas.openxmlformats.org/officeDocument/2006/relationships/tags" Target="../tags/tag42.xml"/><Relationship Id="rId9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10" Type="http://schemas.openxmlformats.org/officeDocument/2006/relationships/chart" Target="../charts/chart8.xml"/><Relationship Id="rId4" Type="http://schemas.openxmlformats.org/officeDocument/2006/relationships/tags" Target="../tags/tag62.xml"/><Relationship Id="rId9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10" Type="http://schemas.openxmlformats.org/officeDocument/2006/relationships/chart" Target="../charts/chart9.xml"/><Relationship Id="rId4" Type="http://schemas.openxmlformats.org/officeDocument/2006/relationships/tags" Target="../tags/tag69.xml"/><Relationship Id="rId9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chart" Target="../charts/chart10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tags" Target="../tags/tag79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chart" Target="../charts/chart1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8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chart" Target="../charts/chart1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9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chart" Target="../charts/char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chart" Target="../charts/chart2.xml"/><Relationship Id="rId4" Type="http://schemas.openxmlformats.org/officeDocument/2006/relationships/tags" Target="../tags/tag9.xml"/><Relationship Id="rId9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chart" Target="../charts/chart3.xml"/><Relationship Id="rId4" Type="http://schemas.openxmlformats.org/officeDocument/2006/relationships/tags" Target="../tags/tag16.xml"/><Relationship Id="rId9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22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800" dirty="0">
                <a:latin typeface="+mj-lt"/>
              </a:rPr>
              <a:t>Hodnocení pandemie COVID-19 </a:t>
            </a:r>
            <a:br>
              <a:rPr lang="cs-CZ" sz="4800" dirty="0">
                <a:latin typeface="+mj-lt"/>
              </a:rPr>
            </a:br>
            <a:r>
              <a:rPr lang="cs-CZ" sz="48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40535" y="3766261"/>
            <a:ext cx="9553575" cy="1964740"/>
          </a:xfrm>
        </p:spPr>
        <p:txBody>
          <a:bodyPr>
            <a:normAutofit/>
          </a:bodyPr>
          <a:lstStyle/>
          <a:p>
            <a:r>
              <a:rPr lang="cs-CZ" sz="4800" b="1" dirty="0"/>
              <a:t>Vybrané ukazatele šíření epidemie s časovými trendy </a:t>
            </a:r>
          </a:p>
        </p:txBody>
      </p:sp>
    </p:spTree>
    <p:extLst>
      <p:ext uri="{BB962C8B-B14F-4D97-AF65-F5344CB8AC3E}">
        <p14:creationId xmlns:p14="http://schemas.microsoft.com/office/powerpoint/2010/main" val="3338103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7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(14denní)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4866393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3272" y="1310313"/>
            <a:ext cx="3156144" cy="43708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20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.3. 2022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3.4. 2022.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13. týden roku 2022, a proto nebyla tato země do analýzy zahrnuta. </a:t>
            </a:r>
            <a:endParaRPr lang="cs-CZ" sz="1100" dirty="0">
              <a:solidFill>
                <a:schemeClr val="tx1"/>
              </a:solidFill>
            </a:endParaRP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14denní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4461814" y="5904636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ED9F66F-9613-4871-BB84-97F861A900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43672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7.4.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kumulativního počtu provedených testů (7denní) 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02201548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28333" y="1472183"/>
            <a:ext cx="3156144" cy="437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kumulativního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lvl="0" algn="ctr"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12. týdnu (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21</a:t>
            </a:r>
            <a:r>
              <a:rPr lang="cs-CZ" sz="1600" dirty="0">
                <a:solidFill>
                  <a:srgbClr val="000000"/>
                </a:solidFill>
              </a:rPr>
              <a:t>.3.—27.3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.) a 13. </a:t>
            </a:r>
            <a:r>
              <a:rPr lang="cs-CZ" sz="1600" dirty="0">
                <a:solidFill>
                  <a:srgbClr val="000000"/>
                </a:solidFill>
              </a:rPr>
              <a:t>týdnu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roku 2022 </a:t>
            </a:r>
          </a:p>
          <a:p>
            <a:pPr lvl="0" algn="ctr">
              <a:defRPr/>
            </a:pPr>
            <a:r>
              <a:rPr lang="cs-CZ" sz="1600" dirty="0">
                <a:solidFill>
                  <a:srgbClr val="000000"/>
                </a:solidFill>
              </a:rPr>
              <a:t>(28.3.—3.4.)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  <a:p>
            <a:pPr lvl="0" algn="ctr">
              <a:defRPr/>
            </a:pPr>
            <a:endParaRPr lang="cs-CZ" sz="1600" dirty="0">
              <a:solidFill>
                <a:srgbClr val="000000"/>
              </a:solidFill>
              <a:latin typeface="Arial" panose="020B0604020202020204"/>
            </a:endParaRPr>
          </a:p>
          <a:p>
            <a:pPr lvl="0" algn="ctr">
              <a:defRPr/>
            </a:pPr>
            <a:r>
              <a:rPr lang="cs-CZ" sz="1100" dirty="0">
                <a:solidFill>
                  <a:srgbClr val="000000"/>
                </a:solidFill>
              </a:rPr>
              <a:t>Pozn.: U Švédska nejsou dostupné údaje o počtu provedených testů za 13. týden roku 2022, a proto nebyla tato země do analýzy zahrnuta. </a:t>
            </a:r>
            <a:endParaRPr lang="cs-CZ" sz="1100" dirty="0">
              <a:solidFill>
                <a:schemeClr val="tx1"/>
              </a:solidFill>
            </a:endParaRP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Autofit/>
          </a:bodyPr>
          <a:lstStyle/>
          <a:p>
            <a:r>
              <a:rPr lang="cs-CZ" sz="2000" u="sng" dirty="0">
                <a:latin typeface="+mj-lt"/>
              </a:rPr>
              <a:t>7denní</a:t>
            </a:r>
            <a:r>
              <a:rPr lang="cs-CZ" sz="2000" dirty="0">
                <a:latin typeface="+mj-lt"/>
              </a:rPr>
              <a:t> podíl potvrzených případů z počtu provedených testů v zemích EU a EHP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4500231" y="5895862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Česká republika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1D1E692-519E-4DAB-B393-73DA8A84FB26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395690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7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.4.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113515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35443"/>
            <a:ext cx="4471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 potvrzených případů z počtu provedených testů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 daném týdnu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80758" y="414016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CD61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375023" y="452722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381374" y="500073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81962" y="433464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30598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podílu potvrzených případů z počtu provedených testů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828333" y="1972734"/>
            <a:ext cx="3156144" cy="36406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Graf zobrazuje vývoj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podílu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potvrzených případů z </a:t>
            </a:r>
            <a:r>
              <a:rPr kumimoji="0" lang="cs-CZ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týdenního počtu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provedených testů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(období od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.1.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3.4. 2022).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AC542E05-0690-4206-8063-94C7127469F5}"/>
              </a:ext>
            </a:extLst>
          </p:cNvPr>
          <p:cNvSpPr txBox="1"/>
          <p:nvPr/>
        </p:nvSpPr>
        <p:spPr>
          <a:xfrm>
            <a:off x="381738" y="715019"/>
            <a:ext cx="1151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všechny provedené testy (PCR i antigenové) hlášené členskou zemí do ECDC</a:t>
            </a:r>
          </a:p>
        </p:txBody>
      </p:sp>
    </p:spTree>
    <p:extLst>
      <p:ext uri="{BB962C8B-B14F-4D97-AF65-F5344CB8AC3E}">
        <p14:creationId xmlns:p14="http://schemas.microsoft.com/office/powerpoint/2010/main" val="178007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Mortalita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Data o počtech úmrtí hlášená v reálném čase mají velmi omezenou hodnotu. Státy je budou muset doplnit, validovat, určit příčinu úmrtí …… </a:t>
            </a:r>
          </a:p>
        </p:txBody>
      </p:sp>
    </p:spTree>
    <p:extLst>
      <p:ext uri="{BB962C8B-B14F-4D97-AF65-F5344CB8AC3E}">
        <p14:creationId xmlns:p14="http://schemas.microsoft.com/office/powerpoint/2010/main" val="104556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7.4. 2022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044014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b="1" dirty="0"/>
                        <a:t>Země</a:t>
                      </a:r>
                      <a:endParaRPr lang="cs-CZ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7denní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u="sng" dirty="0"/>
                        <a:t>14denní </a:t>
                      </a:r>
                      <a:r>
                        <a:rPr lang="cs-CZ" sz="1200" b="1" dirty="0"/>
                        <a:t>kumulativní</a:t>
                      </a:r>
                      <a:r>
                        <a:rPr lang="cs-CZ" sz="1200" b="1" baseline="0" dirty="0"/>
                        <a:t> p</a:t>
                      </a:r>
                      <a:r>
                        <a:rPr lang="cs-CZ" sz="1200" b="1" dirty="0"/>
                        <a:t>očet úmrtí</a:t>
                      </a:r>
                      <a:r>
                        <a:rPr lang="cs-CZ" sz="1200" b="1" baseline="0" dirty="0"/>
                        <a:t> na </a:t>
                      </a:r>
                      <a:r>
                        <a:rPr lang="cs-CZ" sz="1200" b="1" u="sng" baseline="0" dirty="0"/>
                        <a:t>100 tisíc osob</a:t>
                      </a:r>
                      <a:endParaRPr lang="cs-CZ" sz="12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526,0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454,3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371,2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316,7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88878019"/>
              </p:ext>
            </p:extLst>
          </p:nvPr>
        </p:nvGraphicFramePr>
        <p:xfrm>
          <a:off x="6250375" y="757705"/>
          <a:ext cx="5400000" cy="52883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33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14denní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8486650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251653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916256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kumulativního počtu na 100tis. </a:t>
            </a:r>
          </a:p>
        </p:txBody>
      </p:sp>
      <p:sp>
        <p:nvSpPr>
          <p:cNvPr id="7" name="TextovéPole 6"/>
          <p:cNvSpPr txBox="1"/>
          <p:nvPr>
            <p:custDataLst>
              <p:tags r:id="rId4"/>
            </p:custDataLst>
          </p:nvPr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9240302-8EF9-44FF-BE9E-83ECEB3AB4E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5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7399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526,0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454,3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86116404"/>
              </p:ext>
            </p:extLst>
          </p:nvPr>
        </p:nvGraphicFramePr>
        <p:xfrm>
          <a:off x="6250375" y="757703"/>
          <a:ext cx="5400000" cy="52884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38">
                <a:tc>
                  <a:txBody>
                    <a:bodyPr/>
                    <a:lstStyle/>
                    <a:p>
                      <a:r>
                        <a:rPr lang="cs-CZ" sz="12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>
                          <a:latin typeface="+mj-lt"/>
                        </a:rPr>
                        <a:t>7denní </a:t>
                      </a:r>
                      <a:r>
                        <a:rPr lang="cs-CZ" sz="1200" dirty="0">
                          <a:latin typeface="+mj-lt"/>
                        </a:rPr>
                        <a:t>kumulativní</a:t>
                      </a:r>
                      <a:r>
                        <a:rPr lang="cs-CZ" sz="1200" baseline="0" dirty="0">
                          <a:latin typeface="+mj-lt"/>
                        </a:rPr>
                        <a:t> p</a:t>
                      </a:r>
                      <a:r>
                        <a:rPr lang="cs-CZ" sz="1200" dirty="0">
                          <a:latin typeface="+mj-lt"/>
                        </a:rPr>
                        <a:t>očet úmrtí</a:t>
                      </a:r>
                      <a:r>
                        <a:rPr lang="cs-CZ" sz="1200" baseline="0" dirty="0">
                          <a:latin typeface="+mj-lt"/>
                        </a:rPr>
                        <a:t> na </a:t>
                      </a:r>
                      <a:r>
                        <a:rPr lang="cs-CZ" sz="1200" u="sng" baseline="0" dirty="0">
                          <a:latin typeface="+mj-lt"/>
                        </a:rPr>
                        <a:t>100 tisíc osob</a:t>
                      </a:r>
                      <a:endParaRPr lang="cs-CZ" sz="1200" u="sng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14denní 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kumulativní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p</a:t>
                      </a:r>
                      <a:r>
                        <a:rPr lang="cs-CZ" sz="1200" b="0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očet úmrtí</a:t>
                      </a:r>
                      <a:r>
                        <a:rPr lang="cs-CZ" sz="1200" b="0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 na </a:t>
                      </a:r>
                      <a:r>
                        <a:rPr lang="cs-CZ" sz="1200" b="0" u="sng" kern="1200" baseline="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100 tisíc osob</a:t>
                      </a:r>
                      <a:endParaRPr lang="cs-CZ" sz="1200" b="0" u="sng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371,2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43095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316,7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30573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131000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7denních počtů na 100tis.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2199946-02DE-42BF-806B-1FDEE8F5FB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7.4.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97B1BD28-10EF-4703-B505-F31E255AC1E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DB589D1-4971-40F7-BC58-E4364F4933B9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ovéPole 15"/>
          <p:cNvSpPr txBox="1"/>
          <p:nvPr/>
        </p:nvSpPr>
        <p:spPr>
          <a:xfrm>
            <a:off x="6448425" y="2033700"/>
            <a:ext cx="2600325" cy="923330"/>
          </a:xfrm>
          <a:prstGeom prst="rect">
            <a:avLst/>
          </a:prstGeom>
          <a:solidFill>
            <a:srgbClr val="00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Toto není </a:t>
            </a:r>
            <a:r>
              <a:rPr lang="cs-CZ" dirty="0" err="1"/>
              <a:t>correct</a:t>
            </a:r>
            <a:r>
              <a:rPr lang="cs-CZ" dirty="0"/>
              <a:t> – dejte sem tu </a:t>
            </a:r>
            <a:r>
              <a:rPr lang="cs-CZ" dirty="0" err="1"/>
              <a:t>souhnnou</a:t>
            </a:r>
            <a:r>
              <a:rPr lang="cs-CZ" dirty="0"/>
              <a:t> tabulku úmrtí za 2020</a:t>
            </a: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655959"/>
              </p:ext>
            </p:extLst>
          </p:nvPr>
        </p:nvGraphicFramePr>
        <p:xfrm>
          <a:off x="584948" y="766578"/>
          <a:ext cx="5400000" cy="5288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87">
                <a:tc>
                  <a:txBody>
                    <a:bodyPr/>
                    <a:lstStyle/>
                    <a:p>
                      <a:pPr algn="l"/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Lotyšsko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Řecko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258,8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Dánsko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Slovensko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Rakousko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Kypr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119,4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Estonsko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175,8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Maďarsko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454,3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Bulharsko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526,0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Chorvatsko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384,4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Malta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Itálie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Česká republika</a:t>
                      </a:r>
                    </a:p>
                  </a:txBody>
                  <a:tcPr anchor="b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371,2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80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" name="Tabulka 1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4481293"/>
              </p:ext>
            </p:extLst>
          </p:nvPr>
        </p:nvGraphicFramePr>
        <p:xfrm>
          <a:off x="6250375" y="757703"/>
          <a:ext cx="5400000" cy="52883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1534">
                <a:tc>
                  <a:txBody>
                    <a:bodyPr/>
                    <a:lstStyle/>
                    <a:p>
                      <a:r>
                        <a:rPr lang="cs-CZ" sz="1200" dirty="0"/>
                        <a:t>Země</a:t>
                      </a:r>
                      <a:endParaRPr lang="cs-CZ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u="sng" dirty="0"/>
                        <a:t>14denní </a:t>
                      </a:r>
                      <a:r>
                        <a:rPr lang="cs-CZ" sz="1200" dirty="0"/>
                        <a:t>kumulativní</a:t>
                      </a:r>
                      <a:r>
                        <a:rPr lang="cs-CZ" sz="1200" baseline="0" dirty="0"/>
                        <a:t> p</a:t>
                      </a:r>
                      <a:r>
                        <a:rPr lang="cs-CZ" sz="1200" dirty="0"/>
                        <a:t>očet úmrtí</a:t>
                      </a:r>
                      <a:r>
                        <a:rPr lang="cs-CZ" sz="1200" baseline="0" dirty="0"/>
                        <a:t> na </a:t>
                      </a:r>
                      <a:r>
                        <a:rPr lang="cs-CZ" sz="1200" u="sng" baseline="0" dirty="0"/>
                        <a:t>100 tisíc osob</a:t>
                      </a:r>
                      <a:endParaRPr lang="cs-CZ" sz="12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u="sng" dirty="0"/>
                        <a:t>7denní </a:t>
                      </a: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</a:t>
                      </a: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dirty="0"/>
                        <a:t>Kumulativní</a:t>
                      </a:r>
                      <a:r>
                        <a:rPr lang="cs-CZ" sz="1200" b="0" baseline="0" dirty="0"/>
                        <a:t> p</a:t>
                      </a:r>
                      <a:r>
                        <a:rPr lang="cs-CZ" sz="1200" b="0" dirty="0"/>
                        <a:t>očet úmrtí od začátku epidemie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baseline="0" dirty="0"/>
                        <a:t> na </a:t>
                      </a:r>
                      <a:r>
                        <a:rPr lang="cs-CZ" sz="1200" b="0" u="sng" baseline="0" dirty="0"/>
                        <a:t>100 tisíc osob</a:t>
                      </a:r>
                      <a:endParaRPr lang="cs-CZ" sz="1200" b="0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Polsko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304,9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Portugalsko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Island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Belgie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Lichtenštejnsko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Slovinsko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354,3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7969106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Francie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Německo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156,6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Litva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325,2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Švédsko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Nizozemsko</a:t>
                      </a:r>
                    </a:p>
                  </a:txBody>
                  <a:tcPr anchor="b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126,5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Rumunsko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316,7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Lucembursko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Finsko</a:t>
                      </a:r>
                    </a:p>
                  </a:txBody>
                  <a:tcPr anchor="b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89795"/>
                  </a:ext>
                </a:extLst>
              </a:tr>
              <a:tr h="26179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Španělsko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6322813"/>
                  </a:ext>
                </a:extLst>
              </a:tr>
            </a:tbl>
          </a:graphicData>
        </a:graphic>
      </p:graphicFrame>
      <p:sp>
        <p:nvSpPr>
          <p:cNvPr id="9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/>
              <a:t>Úmrtí – srovnání zemí řazeno dle 14denních počtů na 100tis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05B2A00-318E-49DC-8B3F-6321E7CB57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763288" y="6489579"/>
            <a:ext cx="229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ECDC, 7.4.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FABB83D-5FFB-44C0-BA3C-FCF7D4C844B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00060" y="6083501"/>
            <a:ext cx="546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i="1" dirty="0"/>
              <a:t>Data jsou průběžným srovnáním hodnot jednotlivých států s omezenou interpretační hodnotou. Mortalita není ve všech státech průběžně vykazována stejně a je také rozdílně aktualizována v čase.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23F6892A-7689-4C32-BFEC-21E96E9890B3}"/>
              </a:ext>
            </a:extLst>
          </p:cNvPr>
          <p:cNvSpPr txBox="1"/>
          <p:nvPr/>
        </p:nvSpPr>
        <p:spPr>
          <a:xfrm>
            <a:off x="6192979" y="6044512"/>
            <a:ext cx="5474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tato země do analýzy zahrnuta.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5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7.4.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54900779"/>
              </p:ext>
            </p:extLst>
          </p:nvPr>
        </p:nvGraphicFramePr>
        <p:xfrm>
          <a:off x="1058400" y="1003026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62379" y="472570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0568" y="490234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2692" y="527543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60976" y="507954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14denního</a:t>
            </a:r>
            <a:r>
              <a:rPr lang="cs-CZ" sz="2000" dirty="0">
                <a:latin typeface="+mj-lt"/>
              </a:rPr>
              <a:t> kumulativního počtu úmrtí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</a:t>
            </a:r>
            <a:r>
              <a:rPr lang="cs-CZ" sz="1600" dirty="0">
                <a:solidFill>
                  <a:schemeClr val="tx1"/>
                </a:solidFill>
              </a:rPr>
              <a:t> počtu úmrtí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13. týdne roku 2022 (28.3.—3.4.)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u této země pro 52. a 1.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0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7.4.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6163038"/>
              </p:ext>
            </p:extLst>
          </p:nvPr>
        </p:nvGraphicFramePr>
        <p:xfrm>
          <a:off x="1058400" y="978087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úmrtí </a:t>
            </a:r>
          </a:p>
          <a:p>
            <a:pPr algn="ctr"/>
            <a:r>
              <a:rPr lang="cs-CZ" b="1" dirty="0"/>
              <a:t>na 100 tisíc osob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241980" y="4769378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49903" y="495558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58211" y="5129304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42880" y="531051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6896885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</a:t>
            </a:r>
            <a:r>
              <a:rPr lang="cs-CZ" sz="2000" u="sng" dirty="0">
                <a:latin typeface="+mj-lt"/>
              </a:rPr>
              <a:t>7denního</a:t>
            </a:r>
            <a:r>
              <a:rPr lang="cs-CZ" sz="2000" dirty="0">
                <a:latin typeface="+mj-lt"/>
              </a:rPr>
              <a:t> kumulativního počtu úmrtí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59226529-17EF-4D97-A0A2-10EBEC6C052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9070847" y="2094808"/>
            <a:ext cx="2904485" cy="35643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úmrtí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13. týdne roku 2022 (28.3.—3.4.)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úmrtí za 52. týden roku 2021, a proto nebyla u této země pro tento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40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7.4. 2022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652063" y="3464759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Poměr kumulativního počtu úmrtí ke kumulativnímu počtu potvrzených případů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9818631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9773" y="2244436"/>
            <a:ext cx="3156144" cy="35631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poměr kumulativního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úmrtí ke </a:t>
            </a:r>
            <a:r>
              <a:rPr lang="cs-CZ" sz="1600" b="1" u="sng" dirty="0">
                <a:solidFill>
                  <a:schemeClr val="tx1"/>
                </a:solidFill>
              </a:rPr>
              <a:t>kumulativnímu počtu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od začátku epidemie do 3.4. 2022</a:t>
            </a:r>
            <a:br>
              <a:rPr lang="cs-CZ" sz="1600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(„naivní“ case fatality </a:t>
            </a:r>
            <a:r>
              <a:rPr lang="cs-CZ" sz="1600" b="1" dirty="0" err="1">
                <a:solidFill>
                  <a:schemeClr val="tx1"/>
                </a:solidFill>
              </a:rPr>
              <a:t>rate</a:t>
            </a:r>
            <a:r>
              <a:rPr lang="cs-CZ" sz="1600" b="1" dirty="0">
                <a:solidFill>
                  <a:schemeClr val="tx1"/>
                </a:solidFill>
              </a:rPr>
              <a:t>, </a:t>
            </a:r>
            <a:br>
              <a:rPr lang="cs-CZ" sz="1600" b="1" dirty="0">
                <a:solidFill>
                  <a:schemeClr val="tx1"/>
                </a:solidFill>
              </a:rPr>
            </a:br>
            <a:r>
              <a:rPr lang="cs-CZ" sz="1600" b="1" dirty="0">
                <a:solidFill>
                  <a:schemeClr val="tx1"/>
                </a:solidFill>
              </a:rPr>
              <a:t>v případě rychlého růstu počtu případů je nezbytná opatrná interpretace).</a:t>
            </a:r>
          </a:p>
          <a:p>
            <a:pPr algn="ctr"/>
            <a:endParaRPr lang="cs-CZ" sz="1600" b="1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a počtu úmrtí za 52. týden roku 2021, a proto nebyla tato země do analýzy zahrnuta.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Poměr úmrtí a potvrzených případů onemocnění v zemích EU, EHP a Velké Británii </a:t>
            </a:r>
            <a:r>
              <a:rPr lang="cs-CZ" sz="2000" u="sng" dirty="0">
                <a:latin typeface="+mj-lt"/>
              </a:rPr>
              <a:t>od začátku epidemie</a:t>
            </a:r>
          </a:p>
        </p:txBody>
      </p:sp>
      <p:sp>
        <p:nvSpPr>
          <p:cNvPr id="11" name="Obdélník 10"/>
          <p:cNvSpPr/>
          <p:nvPr>
            <p:custDataLst>
              <p:tags r:id="rId4"/>
            </p:custDataLst>
          </p:nvPr>
        </p:nvSpPr>
        <p:spPr>
          <a:xfrm rot="16200000">
            <a:off x="2442126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5321102" y="1050408"/>
            <a:ext cx="6516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rozdílné testovací strategie. Státy také rozdílně v čase aktualizují publikovaná data. Vedle možných rozdílů </a:t>
            </a:r>
            <a:br>
              <a:rPr lang="cs-CZ" sz="1400" i="1" dirty="0"/>
            </a:br>
            <a:r>
              <a:rPr lang="cs-CZ" sz="1400" i="1" dirty="0"/>
              <a:t>v dostupnosti a úspěšnosti léčebné péče může ukazatel svědčit zejména </a:t>
            </a:r>
          </a:p>
          <a:p>
            <a:pPr algn="r"/>
            <a:r>
              <a:rPr lang="cs-CZ" sz="1400" i="1" dirty="0"/>
              <a:t>o relativním „</a:t>
            </a:r>
            <a:r>
              <a:rPr lang="cs-CZ" sz="1400" i="1" dirty="0" err="1"/>
              <a:t>podhlášení</a:t>
            </a:r>
            <a:r>
              <a:rPr lang="cs-CZ" sz="1400" i="1" dirty="0"/>
              <a:t>“ počtu případů nebo naopak zemřelých.</a:t>
            </a:r>
          </a:p>
        </p:txBody>
      </p:sp>
    </p:spTree>
    <p:extLst>
      <p:ext uri="{BB962C8B-B14F-4D97-AF65-F5344CB8AC3E}">
        <p14:creationId xmlns:p14="http://schemas.microsoft.com/office/powerpoint/2010/main" val="2523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29973"/>
              </p:ext>
            </p:extLst>
          </p:nvPr>
        </p:nvGraphicFramePr>
        <p:xfrm>
          <a:off x="2570678" y="1043782"/>
          <a:ext cx="6684884" cy="5533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Zkratka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dirty="0"/>
                        <a:t>Země</a:t>
                      </a:r>
                      <a:endParaRPr lang="cs-CZ" sz="1400" u="sng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u="none" dirty="0"/>
                        <a:t>Zkratka</a:t>
                      </a:r>
                      <a:endParaRPr lang="cs-CZ" sz="1400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Belgie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Maďarsko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Bulharsko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BG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Malta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MT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Česká republika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CZ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Německo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Dánsko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DK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Nizozemsko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Estonsko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Norsko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NO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PL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Francie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FR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Portugalsko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PT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Chorvatsko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HR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Rakousko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AT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Rumunsko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RO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Island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IS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Řecko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cs-CZ" sz="1400" u="none" strike="noStrike" kern="1200" dirty="0">
                          <a:effectLst/>
                        </a:rPr>
                        <a:t>EL</a:t>
                      </a:r>
                      <a:endParaRPr lang="cs-CZ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Itálie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IT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Slovensko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Kypr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CY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Slovinsko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Lichtenštejnsko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LI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Španělsko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ES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Litva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LT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Švédsko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SE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Lotyšsko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LV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Velká Británie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UK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u="none" strike="noStrike" dirty="0">
                          <a:effectLst/>
                        </a:rPr>
                        <a:t>Lucembursko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u="none" strike="noStrike" dirty="0">
                          <a:effectLst/>
                        </a:rPr>
                        <a:t>LU</a:t>
                      </a:r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Seznam zkratek zemí EU, EHP a Velké Británie</a:t>
            </a:r>
          </a:p>
        </p:txBody>
      </p:sp>
    </p:spTree>
    <p:extLst>
      <p:ext uri="{BB962C8B-B14F-4D97-AF65-F5344CB8AC3E}">
        <p14:creationId xmlns:p14="http://schemas.microsoft.com/office/powerpoint/2010/main" val="151362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4196029"/>
            <a:ext cx="9553575" cy="1564691"/>
          </a:xfrm>
        </p:spPr>
        <p:txBody>
          <a:bodyPr>
            <a:normAutofit/>
          </a:bodyPr>
          <a:lstStyle/>
          <a:p>
            <a:r>
              <a:rPr lang="cs-CZ" sz="4800" b="1" dirty="0"/>
              <a:t>Očkování v mezinárodním srovnání</a:t>
            </a:r>
          </a:p>
        </p:txBody>
      </p:sp>
    </p:spTree>
    <p:extLst>
      <p:ext uri="{BB962C8B-B14F-4D97-AF65-F5344CB8AC3E}">
        <p14:creationId xmlns:p14="http://schemas.microsoft.com/office/powerpoint/2010/main" val="129113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9961756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 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6.4.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961473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7.4. 2022</a:t>
            </a:r>
          </a:p>
        </p:txBody>
      </p:sp>
      <p:sp>
        <p:nvSpPr>
          <p:cNvPr id="15" name="Obdélník 14"/>
          <p:cNvSpPr/>
          <p:nvPr>
            <p:custDataLst>
              <p:tags r:id="rId5"/>
            </p:custDataLst>
          </p:nvPr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1533392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9277757"/>
              </p:ext>
            </p:extLst>
          </p:nvPr>
        </p:nvGraphicFramePr>
        <p:xfrm>
          <a:off x="775744" y="840581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6.4.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92,3 %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369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</a:t>
            </a:r>
            <a:r>
              <a:rPr lang="cs-CZ" sz="2000" u="sng" dirty="0">
                <a:latin typeface="+mj-lt"/>
              </a:rPr>
              <a:t>úplným</a:t>
            </a:r>
            <a:r>
              <a:rPr lang="cs-CZ" sz="2000" dirty="0">
                <a:latin typeface="+mj-lt"/>
              </a:rPr>
              <a:t> očkováním v 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1344265"/>
              </p:ext>
            </p:extLst>
          </p:nvPr>
        </p:nvGraphicFramePr>
        <p:xfrm>
          <a:off x="6058960" y="857516"/>
          <a:ext cx="5013663" cy="5227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latin typeface="+mj-lt"/>
                        </a:rPr>
                        <a:t>Pořadí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>
                          <a:latin typeface="+mj-lt"/>
                        </a:rPr>
                        <a:t>Země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úplným očkováním z počtu obyvatel ve věku 18 a více let</a:t>
                      </a:r>
                      <a:r>
                        <a:rPr lang="cs-CZ" sz="1300" b="1" baseline="0" dirty="0"/>
                        <a:t> do 6.4.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83,1 %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74,3 %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71,0 %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686273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7.4. 2022</a:t>
            </a:r>
          </a:p>
        </p:txBody>
      </p:sp>
    </p:spTree>
    <p:extLst>
      <p:ext uri="{BB962C8B-B14F-4D97-AF65-F5344CB8AC3E}">
        <p14:creationId xmlns:p14="http://schemas.microsoft.com/office/powerpoint/2010/main" val="3434462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ovéPole 11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7463" y="3088104"/>
            <a:ext cx="458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z počtu obyvatel</a:t>
            </a:r>
          </a:p>
        </p:txBody>
      </p:sp>
      <p:graphicFrame>
        <p:nvGraphicFramePr>
          <p:cNvPr id="13" name="Zástupný symbol pro obsah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5990551"/>
              </p:ext>
            </p:extLst>
          </p:nvPr>
        </p:nvGraphicFramePr>
        <p:xfrm>
          <a:off x="1058400" y="986400"/>
          <a:ext cx="7678800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19773" y="2762250"/>
            <a:ext cx="3156144" cy="29423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podíl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osob s vykázaným očkováním posilující 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 6.4. 2022.</a:t>
            </a:r>
          </a:p>
        </p:txBody>
      </p:sp>
      <p:sp>
        <p:nvSpPr>
          <p:cNvPr id="10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vykázaným 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</a:p>
        </p:txBody>
      </p:sp>
      <p:sp>
        <p:nvSpPr>
          <p:cNvPr id="11" name="Obdélník 10"/>
          <p:cNvSpPr/>
          <p:nvPr>
            <p:custDataLst>
              <p:tags r:id="rId3"/>
            </p:custDataLst>
          </p:nvPr>
        </p:nvSpPr>
        <p:spPr>
          <a:xfrm rot="16200000">
            <a:off x="5737319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7.4. 2022</a:t>
            </a:r>
          </a:p>
        </p:txBody>
      </p:sp>
      <p:sp>
        <p:nvSpPr>
          <p:cNvPr id="2" name="Obdélník 1"/>
          <p:cNvSpPr/>
          <p:nvPr/>
        </p:nvSpPr>
        <p:spPr>
          <a:xfrm>
            <a:off x="6525428" y="927456"/>
            <a:ext cx="44473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hlásit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3304225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7244653"/>
              </p:ext>
            </p:extLst>
          </p:nvPr>
        </p:nvGraphicFramePr>
        <p:xfrm>
          <a:off x="775744" y="840581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3926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6.4.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79,7 %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75,9 %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75,0 %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74,5 %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73,7 %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70,3 %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68,6 %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67,6 %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67,1 %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65,4 %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Podíl osob s </a:t>
            </a:r>
            <a:r>
              <a:rPr lang="cs-CZ" sz="2000" dirty="0"/>
              <a:t>vykázaným </a:t>
            </a:r>
            <a:r>
              <a:rPr lang="cs-CZ" sz="2000" dirty="0">
                <a:latin typeface="+mj-lt"/>
              </a:rPr>
              <a:t>očkováním </a:t>
            </a:r>
            <a:r>
              <a:rPr lang="cs-CZ" sz="2000" u="sng" dirty="0">
                <a:latin typeface="+mj-lt"/>
              </a:rPr>
              <a:t>posilující dávkou</a:t>
            </a:r>
            <a:r>
              <a:rPr lang="cs-CZ" sz="2000" dirty="0">
                <a:latin typeface="+mj-lt"/>
              </a:rPr>
              <a:t> v zemích EU a EHP</a:t>
            </a:r>
            <a:endParaRPr lang="cs-CZ" sz="2000" u="sng" dirty="0">
              <a:latin typeface="+mj-lt"/>
            </a:endParaRP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9044197"/>
              </p:ext>
            </p:extLst>
          </p:nvPr>
        </p:nvGraphicFramePr>
        <p:xfrm>
          <a:off x="6058960" y="857516"/>
          <a:ext cx="501366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678">
                <a:tc>
                  <a:txBody>
                    <a:bodyPr/>
                    <a:lstStyle/>
                    <a:p>
                      <a:pPr algn="l"/>
                      <a:r>
                        <a:rPr lang="cs-CZ" sz="1300" dirty="0"/>
                        <a:t>Pořadí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dirty="0"/>
                        <a:t>Země</a:t>
                      </a:r>
                      <a:endParaRPr lang="cs-CZ" sz="13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300" b="1" dirty="0"/>
                        <a:t>Podíl osob s vykázaným očkováním posilující dávkou z počtu obyvatel ve věku 18 a více let</a:t>
                      </a:r>
                      <a:r>
                        <a:rPr lang="cs-CZ" sz="1300" b="1" baseline="0" dirty="0"/>
                        <a:t> do 6.4. 2022</a:t>
                      </a:r>
                      <a:endParaRPr lang="cs-CZ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63,0 %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62,9 %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56,2 %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46,7 %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46,6 %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38,3 %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37,2 %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36,9 %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36,8 %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33,3 %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26,2 %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12,5 %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10,8 %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5521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554588" y="633516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ECDC, 7.4. 2022</a:t>
            </a:r>
          </a:p>
        </p:txBody>
      </p:sp>
    </p:spTree>
    <p:extLst>
      <p:ext uri="{BB962C8B-B14F-4D97-AF65-F5344CB8AC3E}">
        <p14:creationId xmlns:p14="http://schemas.microsoft.com/office/powerpoint/2010/main" val="123197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7.4. 2022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333" y="2709333"/>
            <a:ext cx="3156144" cy="3068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</a:t>
            </a:r>
            <a:r>
              <a:rPr lang="cs-CZ" sz="1600" b="1" u="sng" dirty="0">
                <a:solidFill>
                  <a:schemeClr val="tx1"/>
                </a:solidFill>
              </a:rPr>
              <a:t> podíl</a:t>
            </a:r>
            <a:r>
              <a:rPr lang="cs-CZ" sz="1600" dirty="0">
                <a:solidFill>
                  <a:schemeClr val="tx1"/>
                </a:solidFill>
              </a:rPr>
              <a:t> osob s vykázaným úplným očkováním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u="sng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u="sng" dirty="0">
                <a:solidFill>
                  <a:schemeClr val="tx1"/>
                </a:solidFill>
              </a:rPr>
              <a:t>podíl </a:t>
            </a:r>
            <a:r>
              <a:rPr lang="cs-CZ" sz="1600" dirty="0">
                <a:solidFill>
                  <a:schemeClr val="tx1"/>
                </a:solidFill>
              </a:rPr>
              <a:t>osob s vykázaným očkováním posilující dávkou </a:t>
            </a:r>
            <a:r>
              <a:rPr lang="cs-CZ" sz="1600" b="1" u="sng" dirty="0">
                <a:solidFill>
                  <a:schemeClr val="tx1"/>
                </a:solidFill>
              </a:rPr>
              <a:t>z počtu obyvatel ve věku 18 a více let</a:t>
            </a:r>
            <a:r>
              <a:rPr lang="cs-CZ" sz="1600" dirty="0">
                <a:solidFill>
                  <a:schemeClr val="tx1"/>
                </a:solidFill>
              </a:rPr>
              <a:t> do 6.4. 2022.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2042482" y="3387735"/>
            <a:ext cx="49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úplným očkováním z počtu obyvatel</a:t>
            </a:r>
          </a:p>
        </p:txBody>
      </p:sp>
      <p:graphicFrame>
        <p:nvGraphicFramePr>
          <p:cNvPr id="17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4597937"/>
              </p:ext>
            </p:extLst>
          </p:nvPr>
        </p:nvGraphicFramePr>
        <p:xfrm>
          <a:off x="532014" y="1233288"/>
          <a:ext cx="7601681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TextovéPole 17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>
            <a:off x="700106" y="6193805"/>
            <a:ext cx="739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Podíl osob s vykázaným očkováním posilující dávkou z počtu obyvatel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 fontScale="90000"/>
          </a:bodyPr>
          <a:lstStyle/>
          <a:p>
            <a:r>
              <a:rPr lang="cs-CZ" sz="2000" dirty="0">
                <a:latin typeface="+mj-lt"/>
              </a:rPr>
              <a:t>Srovnání podílů osob s vykázaným úplným očkováním a osob s vykázaným očkováním posilující dávkou v zemích EU a EHP</a:t>
            </a:r>
            <a:endParaRPr lang="cs-CZ" sz="2000" u="sng" dirty="0">
              <a:latin typeface="+mj-lt"/>
            </a:endParaRPr>
          </a:p>
        </p:txBody>
      </p:sp>
      <p:sp>
        <p:nvSpPr>
          <p:cNvPr id="13" name="Obdélník 12"/>
          <p:cNvSpPr/>
          <p:nvPr>
            <p:custDataLst>
              <p:tags r:id="rId4"/>
            </p:custDataLst>
          </p:nvPr>
        </p:nvSpPr>
        <p:spPr>
          <a:xfrm>
            <a:off x="5104019" y="690389"/>
            <a:ext cx="70757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i="1" dirty="0"/>
              <a:t>Členské státy mohou reportovat údaje kdykoli, požaduje se však od nich, aby to učinily alespoň dvakrát týdně. S ohledem na tento fakt lze pozorovat určité nesrovnalosti mezi čísly zveřejněnými ECDC a údaji uvedenými na oficiálních webových stránkách jednotlivých zemí. </a:t>
            </a:r>
          </a:p>
        </p:txBody>
      </p:sp>
    </p:spTree>
    <p:extLst>
      <p:ext uri="{BB962C8B-B14F-4D97-AF65-F5344CB8AC3E}">
        <p14:creationId xmlns:p14="http://schemas.microsoft.com/office/powerpoint/2010/main" val="26385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nově diagnostikovaných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262640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7201" y="2313138"/>
            <a:ext cx="3200092" cy="35881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14denní kumulativní počet </a:t>
            </a:r>
            <a:r>
              <a:rPr lang="cs-CZ" sz="1600" dirty="0">
                <a:solidFill>
                  <a:schemeClr val="tx1"/>
                </a:solidFill>
              </a:rPr>
              <a:t>potvrzených případů onemocnění </a:t>
            </a:r>
            <a:r>
              <a:rPr lang="cs-CZ" sz="1600" b="1" u="sng" dirty="0">
                <a:solidFill>
                  <a:schemeClr val="tx1"/>
                </a:solidFill>
              </a:rPr>
              <a:t>přepočítaný na 100 tisíc osob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k 20.3. 2022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a 3.4. 2022.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14denní kumulativní počet případů onemocnění na 100 tisíc osob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383532" y="5986979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7.4. 2022</a:t>
            </a:r>
          </a:p>
        </p:txBody>
      </p:sp>
      <p:graphicFrame>
        <p:nvGraphicFramePr>
          <p:cNvPr id="9" name="Zástupný symbol pro obsah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59767915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32665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potvrzených případů onemocnění v zemích EU, EHP </a:t>
            </a:r>
            <a:br>
              <a:rPr lang="cs-CZ" sz="2000" dirty="0">
                <a:latin typeface="+mj-lt"/>
              </a:rPr>
            </a:br>
            <a:r>
              <a:rPr lang="cs-CZ" sz="2000" dirty="0">
                <a:latin typeface="+mj-lt"/>
              </a:rPr>
              <a:t>a Velké Británii (14denní kumulativní počet)</a:t>
            </a:r>
          </a:p>
        </p:txBody>
      </p:sp>
      <p:sp>
        <p:nvSpPr>
          <p:cNvPr id="12" name="Obdélník 11"/>
          <p:cNvSpPr/>
          <p:nvPr>
            <p:custDataLst>
              <p:tags r:id="rId4"/>
            </p:custDataLst>
          </p:nvPr>
        </p:nvSpPr>
        <p:spPr>
          <a:xfrm rot="16200000">
            <a:off x="6056408" y="588431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7534656" y="1574473"/>
            <a:ext cx="4283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62036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7.4.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2062828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14 denní kumulativní počet případů onemocnění 100 tisíc osob</a:t>
            </a:r>
          </a:p>
        </p:txBody>
      </p:sp>
      <p:sp>
        <p:nvSpPr>
          <p:cNvPr id="15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69533"/>
            <a:ext cx="2904485" cy="43814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14denního kumulativního</a:t>
            </a:r>
            <a:r>
              <a:rPr lang="cs-CZ" sz="1600" dirty="0">
                <a:solidFill>
                  <a:schemeClr val="tx1"/>
                </a:solidFill>
              </a:rPr>
              <a:t> počtu potvrzených případů onemocnění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13. týdne roku 2022 (28.3.—3.4.)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52. týden roku 2021, a proto nebyla u této země pro 52. a 1. týden analýza provedena.</a:t>
            </a:r>
            <a:endParaRPr lang="cs-CZ" sz="1100" b="1" u="sng" dirty="0">
              <a:solidFill>
                <a:schemeClr val="tx1"/>
              </a:solidFill>
            </a:endParaRP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87472" y="464853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93669" y="5232858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93822" y="5416732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B5799B7-E8D9-4950-AB6A-FC1F1BFD3C51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285509" y="5035320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14denního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45072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</p:spTree>
    <p:extLst>
      <p:ext uri="{BB962C8B-B14F-4D97-AF65-F5344CB8AC3E}">
        <p14:creationId xmlns:p14="http://schemas.microsoft.com/office/powerpoint/2010/main" val="286460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7.4. 2022</a:t>
            </a:r>
          </a:p>
        </p:txBody>
      </p:sp>
      <p:graphicFrame>
        <p:nvGraphicFramePr>
          <p:cNvPr id="9" name="Graf 8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2492721"/>
              </p:ext>
            </p:extLst>
          </p:nvPr>
        </p:nvGraphicFramePr>
        <p:xfrm>
          <a:off x="1058400" y="986400"/>
          <a:ext cx="7679185" cy="54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410404" y="3404665"/>
            <a:ext cx="447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7 denní kumulativní počet případů onemocnění 100 tisíc osob</a:t>
            </a:r>
          </a:p>
        </p:txBody>
      </p:sp>
      <p:sp>
        <p:nvSpPr>
          <p:cNvPr id="13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Vývoj 7denního kumulativního počtu potvrzených případů onemocnění ve vybraných evropských zemích</a:t>
            </a:r>
            <a:endParaRPr lang="cs-CZ" sz="1700" dirty="0">
              <a:latin typeface="+mj-lt"/>
            </a:endParaRP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070847" y="1741514"/>
            <a:ext cx="2904485" cy="4381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vývoj </a:t>
            </a:r>
            <a:r>
              <a:rPr lang="cs-CZ" sz="1600" b="1" u="sng" dirty="0">
                <a:solidFill>
                  <a:schemeClr val="tx1"/>
                </a:solidFill>
              </a:rPr>
              <a:t>7denního kumulativního </a:t>
            </a:r>
            <a:r>
              <a:rPr lang="cs-CZ" sz="1600" dirty="0">
                <a:solidFill>
                  <a:schemeClr val="tx1"/>
                </a:solidFill>
              </a:rPr>
              <a:t>počtu potvrzených případů onemocnění od 26. týdne roku 2021 (28.6.—4.7.) </a:t>
            </a:r>
          </a:p>
          <a:p>
            <a:pPr algn="ctr"/>
            <a:r>
              <a:rPr lang="cs-CZ" sz="1600" dirty="0">
                <a:solidFill>
                  <a:schemeClr val="tx1"/>
                </a:solidFill>
              </a:rPr>
              <a:t>do 13. týdne roku 2022 (28.3.—3.4.) </a:t>
            </a:r>
            <a:r>
              <a:rPr lang="cs-CZ" sz="1600" b="1" u="sng" dirty="0">
                <a:solidFill>
                  <a:schemeClr val="tx1"/>
                </a:solidFill>
              </a:rPr>
              <a:t>přepočítaného na 100 tisíc osob.</a:t>
            </a:r>
          </a:p>
          <a:p>
            <a:pPr algn="ctr"/>
            <a:endParaRPr lang="cs-CZ" sz="1600" b="1" u="sng" dirty="0">
              <a:solidFill>
                <a:schemeClr val="tx1"/>
              </a:solidFill>
            </a:endParaRPr>
          </a:p>
          <a:p>
            <a:pPr algn="ctr"/>
            <a:r>
              <a:rPr lang="cs-CZ" sz="1100" dirty="0">
                <a:solidFill>
                  <a:schemeClr val="tx1"/>
                </a:solidFill>
              </a:rPr>
              <a:t>Pozn.: U Velké Británie nejsou dostupné údaje o počtu potvrzených případů za 52. týden roku 2021, a proto nebyla u této země pro tento týden analýza provedena.</a:t>
            </a:r>
            <a:endParaRPr lang="cs-CZ" sz="1100" b="1" u="sng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8860536" y="736609"/>
            <a:ext cx="3185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i="1" dirty="0"/>
              <a:t>Zveřejňované hodnoty a rozdíly mezi státy odrážejí zejména rozdílné testovací strategie. Státy také různě </a:t>
            </a:r>
          </a:p>
          <a:p>
            <a:pPr algn="r"/>
            <a:r>
              <a:rPr lang="cs-CZ" sz="1400" i="1" dirty="0"/>
              <a:t>v čase aktualizují publikovaná data.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19BC0D0-959D-4E8E-A71C-05A83CEEEA6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268577" y="4764765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3">
                    <a:lumMod val="50000"/>
                  </a:schemeClr>
                </a:solidFill>
              </a:rPr>
              <a:t>SK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9EBFAB1-1614-4ECE-A214-7AF399DB035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268730" y="5133109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>
                    <a:lumMod val="50000"/>
                  </a:schemeClr>
                </a:solidFill>
              </a:rPr>
              <a:t>HU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1AA9DE3-6FB8-4639-B002-0E7FCE4D52A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77196" y="5307861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996633"/>
                </a:solidFill>
              </a:rPr>
              <a:t>PL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CB9D7D5B-AF10-44B6-8594-DAA0A2D6545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252146" y="4962497"/>
            <a:ext cx="6305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accent2"/>
                </a:solidFill>
              </a:rPr>
              <a:t>CZ</a:t>
            </a:r>
          </a:p>
        </p:txBody>
      </p:sp>
    </p:spTree>
    <p:extLst>
      <p:ext uri="{BB962C8B-B14F-4D97-AF65-F5344CB8AC3E}">
        <p14:creationId xmlns:p14="http://schemas.microsoft.com/office/powerpoint/2010/main" val="197108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>
            <a:extLst>
              <a:ext uri="{FF2B5EF4-FFF2-40B4-BE49-F238E27FC236}">
                <a16:creationId xmlns:a16="http://schemas.microsoft.com/office/drawing/2014/main" id="{4A95BFBF-39C9-46E4-896B-CD004EFCFEAA}"/>
              </a:ext>
            </a:extLst>
          </p:cNvPr>
          <p:cNvSpPr txBox="1"/>
          <p:nvPr/>
        </p:nvSpPr>
        <p:spPr>
          <a:xfrm rot="16200000">
            <a:off x="-1330958" y="3264096"/>
            <a:ext cx="4132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% změna týdenního kumulativního počtu potvrzených případů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741402B-9639-4B8A-B00C-71CBDDC62C0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554588" y="6151018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7.4. 2022</a:t>
            </a:r>
          </a:p>
        </p:txBody>
      </p:sp>
      <p:sp>
        <p:nvSpPr>
          <p:cNvPr id="11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464683" cy="673200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Procentuální změna týdenního kumulativního počtu potvrzených případů</a:t>
            </a:r>
          </a:p>
        </p:txBody>
      </p:sp>
      <p:sp>
        <p:nvSpPr>
          <p:cNvPr id="14" name="Zaoblený obdélník 5">
            <a:extLst>
              <a:ext uri="{FF2B5EF4-FFF2-40B4-BE49-F238E27FC236}">
                <a16:creationId xmlns:a16="http://schemas.microsoft.com/office/drawing/2014/main" id="{A85A7D49-36D3-4266-8802-2A2C7A4F0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988551" y="2485506"/>
            <a:ext cx="2986781" cy="35004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Graf zobrazuje </a:t>
            </a:r>
            <a:r>
              <a:rPr lang="cs-CZ" sz="1600" b="1" u="sng" dirty="0">
                <a:solidFill>
                  <a:schemeClr val="tx1"/>
                </a:solidFill>
              </a:rPr>
              <a:t>% změnu týdenního kumulativního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u="sng" dirty="0">
                <a:solidFill>
                  <a:schemeClr val="tx1"/>
                </a:solidFill>
              </a:rPr>
              <a:t>počtu</a:t>
            </a:r>
            <a:r>
              <a:rPr lang="cs-CZ" sz="1600" dirty="0">
                <a:solidFill>
                  <a:schemeClr val="tx1"/>
                </a:solidFill>
              </a:rPr>
              <a:t> potvrzených případů onemocnění v 11. týdnu vs. 10. týdnu a 13. týdnu vs. 12. týdnu roku 2022.</a:t>
            </a:r>
          </a:p>
        </p:txBody>
      </p:sp>
      <p:graphicFrame>
        <p:nvGraphicFramePr>
          <p:cNvPr id="12" name="Zástupný symbol pro obsah 6">
            <a:extLst>
              <a:ext uri="{FF2B5EF4-FFF2-40B4-BE49-F238E27FC236}">
                <a16:creationId xmlns:a16="http://schemas.microsoft.com/office/drawing/2014/main" id="{F13BB43F-25A2-477B-B389-4C1E0C908283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02245789"/>
              </p:ext>
            </p:extLst>
          </p:nvPr>
        </p:nvGraphicFramePr>
        <p:xfrm>
          <a:off x="1058400" y="985421"/>
          <a:ext cx="7678800" cy="5444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Obdélník 9"/>
          <p:cNvSpPr/>
          <p:nvPr>
            <p:custDataLst>
              <p:tags r:id="rId4"/>
            </p:custDataLst>
          </p:nvPr>
        </p:nvSpPr>
        <p:spPr>
          <a:xfrm rot="16200000">
            <a:off x="3535841" y="5882607"/>
            <a:ext cx="1301984" cy="257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100" b="1" dirty="0">
                <a:solidFill>
                  <a:schemeClr val="accent2"/>
                </a:solidFill>
              </a:rPr>
              <a:t>Česká republika</a:t>
            </a:r>
          </a:p>
        </p:txBody>
      </p:sp>
      <p:sp>
        <p:nvSpPr>
          <p:cNvPr id="9" name="TextovéPole 8"/>
          <p:cNvSpPr txBox="1"/>
          <p:nvPr>
            <p:custDataLst>
              <p:tags r:id="rId5"/>
            </p:custDataLst>
          </p:nvPr>
        </p:nvSpPr>
        <p:spPr>
          <a:xfrm>
            <a:off x="8660504" y="964406"/>
            <a:ext cx="3353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i="1" dirty="0">
                <a:solidFill>
                  <a:srgbClr val="C00000"/>
                </a:solidFill>
              </a:rPr>
              <a:t>Relativní změna v kumulativním počtu nově diagnostikovaných případů ukazuje na dynamiku šíření nákazy v čase. </a:t>
            </a:r>
          </a:p>
        </p:txBody>
      </p:sp>
    </p:spTree>
    <p:extLst>
      <p:ext uri="{BB962C8B-B14F-4D97-AF65-F5344CB8AC3E}">
        <p14:creationId xmlns:p14="http://schemas.microsoft.com/office/powerpoint/2010/main" val="203717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4400" dirty="0">
                <a:latin typeface="+mj-lt"/>
              </a:rPr>
              <a:t>Hodnocení pandemie COVID-19 </a:t>
            </a:r>
            <a:br>
              <a:rPr lang="cs-CZ" sz="4400" dirty="0">
                <a:latin typeface="+mj-lt"/>
              </a:rPr>
            </a:br>
            <a:r>
              <a:rPr lang="cs-CZ" sz="4400" dirty="0">
                <a:latin typeface="+mj-lt"/>
              </a:rPr>
              <a:t>v mezinárodním srovnání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19212" y="3693109"/>
            <a:ext cx="9553575" cy="1253795"/>
          </a:xfrm>
        </p:spPr>
        <p:txBody>
          <a:bodyPr>
            <a:normAutofit/>
          </a:bodyPr>
          <a:lstStyle/>
          <a:p>
            <a:r>
              <a:rPr lang="cs-CZ" sz="4800" b="1" dirty="0"/>
              <a:t>Počty testů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58368" y="4946904"/>
            <a:ext cx="1038758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solidFill>
                  <a:schemeClr val="bg1"/>
                </a:solidFill>
              </a:rPr>
              <a:t>Počty nově vykázaných diagnóz závisí na počtech testů – nejednotnost strategií testování činí tato data mezinárodně téměř nesrovnatelná </a:t>
            </a:r>
          </a:p>
        </p:txBody>
      </p:sp>
    </p:spTree>
    <p:extLst>
      <p:ext uri="{BB962C8B-B14F-4D97-AF65-F5344CB8AC3E}">
        <p14:creationId xmlns:p14="http://schemas.microsoft.com/office/powerpoint/2010/main" val="355511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lka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9141185"/>
              </p:ext>
            </p:extLst>
          </p:nvPr>
        </p:nvGraphicFramePr>
        <p:xfrm>
          <a:off x="775744" y="840581"/>
          <a:ext cx="5013663" cy="528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28.2. 2022—3.4.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Rakousko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304 713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Řecko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209 372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Kypr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170 259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Island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34 079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Dánsko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25 686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Itálie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25 362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Lichtenštejnsko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22 193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Slovinsko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21 109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Slovensko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19 734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Lotyšsko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19 219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Nizozemsko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17 903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Francie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17 607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Portugalsko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17 143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Lucembursko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16 311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Malta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15 970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Nadpis 2">
            <a:extLst>
              <a:ext uri="{FF2B5EF4-FFF2-40B4-BE49-F238E27FC236}">
                <a16:creationId xmlns:a16="http://schemas.microsoft.com/office/drawing/2014/main" id="{7805253C-2EEE-4318-9184-434C7984A8A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1739" y="2"/>
            <a:ext cx="7464683" cy="671944"/>
          </a:xfrm>
        </p:spPr>
        <p:txBody>
          <a:bodyPr>
            <a:normAutofit/>
          </a:bodyPr>
          <a:lstStyle/>
          <a:p>
            <a:r>
              <a:rPr lang="cs-CZ" sz="2000" dirty="0">
                <a:latin typeface="+mj-lt"/>
              </a:rPr>
              <a:t>Počet provedených testů v zemích EU a EHP </a:t>
            </a:r>
            <a:br>
              <a:rPr lang="cs-CZ" sz="2000" dirty="0">
                <a:latin typeface="+mj-lt"/>
              </a:rPr>
            </a:br>
            <a:r>
              <a:rPr lang="cs-CZ" sz="2000" u="sng" dirty="0">
                <a:latin typeface="+mj-lt"/>
              </a:rPr>
              <a:t>od 28.2. 2022 do 3.4. 2022</a:t>
            </a:r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32496782"/>
              </p:ext>
            </p:extLst>
          </p:nvPr>
        </p:nvGraphicFramePr>
        <p:xfrm>
          <a:off x="6058960" y="857516"/>
          <a:ext cx="5013663" cy="53180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2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118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Pořadí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/>
                        <a:t>Země</a:t>
                      </a:r>
                      <a:endParaRPr lang="cs-CZ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/>
                        <a:t>Kumulativní počet provedených testů </a:t>
                      </a:r>
                    </a:p>
                    <a:p>
                      <a:pPr algn="ctr"/>
                      <a:r>
                        <a:rPr lang="cs-CZ" sz="1400" b="1" dirty="0"/>
                        <a:t>na 100 tisíc osob </a:t>
                      </a:r>
                    </a:p>
                    <a:p>
                      <a:pPr algn="ctr"/>
                      <a:r>
                        <a:rPr lang="cs-CZ" sz="1400" b="1" dirty="0"/>
                        <a:t>28.2. 2022—3.4. 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</a:t>
                      </a:r>
                    </a:p>
                  </a:txBody>
                  <a:tcPr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Německo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13 402</a:t>
                      </a:r>
                    </a:p>
                  </a:txBody>
                  <a:tcPr marL="9525" marR="9525" marT="9525" marB="0" anchor="ctr">
                    <a:solidFill>
                      <a:srgbClr val="CDD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Litva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13 246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Estonsko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11 468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</a:t>
                      </a:r>
                    </a:p>
                  </a:txBody>
                  <a:tcPr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Belgie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11 126</a:t>
                      </a:r>
                    </a:p>
                  </a:txBody>
                  <a:tcPr marL="9525" marR="9525" marT="9525" marB="0" anchor="ctr">
                    <a:solidFill>
                      <a:srgbClr val="E8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</a:t>
                      </a:r>
                    </a:p>
                  </a:txBody>
                  <a:tcPr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Česká republika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9 900</a:t>
                      </a:r>
                    </a:p>
                  </a:txBody>
                  <a:tcPr marL="9525" marR="9525" marT="9525" marB="0" anchor="ctr">
                    <a:solidFill>
                      <a:srgbClr val="F7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Chorvatsko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9 712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9 574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9 333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Rumunsko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7 407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cs-CZ" sz="13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Bulharsko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6 677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Španělsko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6 492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5 773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351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Polsko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5 630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Maďarsko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3 818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563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Švédsko*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1 529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25239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1A9A6F4A-628E-4A32-81CF-FE19A683E8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554588" y="6192583"/>
            <a:ext cx="2862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Zdroj: ECDC, 7.4. 2022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1C1E252-7505-49CF-963F-853CC8FAC6B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75743" y="6110928"/>
            <a:ext cx="5013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* </a:t>
            </a:r>
            <a:r>
              <a:rPr lang="cs-CZ" sz="1100" dirty="0">
                <a:solidFill>
                  <a:srgbClr val="000000"/>
                </a:solidFill>
              </a:rPr>
              <a:t>U Švédska nejsou dostupné údaje o počtu provedených testů za 13.</a:t>
            </a:r>
            <a:r>
              <a:rPr lang="cs-CZ" sz="1100" dirty="0"/>
              <a:t> t</a:t>
            </a:r>
            <a:r>
              <a:rPr lang="cs-CZ" sz="1100" dirty="0">
                <a:solidFill>
                  <a:srgbClr val="000000"/>
                </a:solidFill>
              </a:rPr>
              <a:t>ýden </a:t>
            </a:r>
            <a:r>
              <a:rPr lang="cs-CZ" sz="1100" dirty="0"/>
              <a:t>roku 2022.</a:t>
            </a:r>
          </a:p>
        </p:txBody>
      </p:sp>
    </p:spTree>
    <p:extLst>
      <p:ext uri="{BB962C8B-B14F-4D97-AF65-F5344CB8AC3E}">
        <p14:creationId xmlns:p14="http://schemas.microsoft.com/office/powerpoint/2010/main" val="3491496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22980</TotalTime>
  <Words>2987</Words>
  <Application>Microsoft Office PowerPoint</Application>
  <PresentationFormat>Širokoúhlá obrazovka</PresentationFormat>
  <Paragraphs>957</Paragraphs>
  <Slides>25</Slides>
  <Notes>20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9" baseType="lpstr">
      <vt:lpstr>Arial</vt:lpstr>
      <vt:lpstr>Arial (Základní text)</vt:lpstr>
      <vt:lpstr>Calibri</vt:lpstr>
      <vt:lpstr>Motiv Office</vt:lpstr>
      <vt:lpstr>Hodnocení pandemie COVID-19  v mezinárodním srovnání </vt:lpstr>
      <vt:lpstr>Seznam zkratek zemí EU, EHP a Velké Británie</vt:lpstr>
      <vt:lpstr>Hodnocení pandemie COVID-19  v mezinárodním srovnání </vt:lpstr>
      <vt:lpstr>Počet potvrzených případů onemocnění v zemích EU, EHP  a Velké Británii (14denní kumulativní počet)</vt:lpstr>
      <vt:lpstr>Vývoj 14denního kumulativního počtu potvrzených případů onemocnění ve vybraných evropských zemích</vt:lpstr>
      <vt:lpstr>Vývoj 7denního kumulativního počtu potvrzených případů onemocnění ve vybraných evropských zemích</vt:lpstr>
      <vt:lpstr>Procentuální změna týdenního kumulativního počtu potvrzených případů</vt:lpstr>
      <vt:lpstr>Hodnocení pandemie COVID-19  v mezinárodním srovnání </vt:lpstr>
      <vt:lpstr>Počet provedených testů v zemích EU a EHP  od 28.2. 2022 do 3.4. 2022</vt:lpstr>
      <vt:lpstr>14denní podíl potvrzených případů z počtu provedených testů v zemích EU a EHP</vt:lpstr>
      <vt:lpstr>7denní podíl potvrzených případů z počtu provedených testů v zemích EU a EHP</vt:lpstr>
      <vt:lpstr>Vývoj podílu potvrzených případů z počtu provedených testů ve vybraných evropských zemích</vt:lpstr>
      <vt:lpstr>Hodnocení pandemie COVID-19  v mezinárodním srovnání </vt:lpstr>
      <vt:lpstr>Úmrtí – srovnání zemí řazeno dle kumulativního počtu na 100tis. </vt:lpstr>
      <vt:lpstr>Úmrtí – srovnání zemí řazeno dle 7denních počtů na 100tis.</vt:lpstr>
      <vt:lpstr>Úmrtí – srovnání zemí řazeno dle 14denních počtů na 100tis</vt:lpstr>
      <vt:lpstr>Vývoj 14denního kumulativního počtu úmrtí  ve vybraných evropských zemích</vt:lpstr>
      <vt:lpstr>Vývoj 7denního kumulativního počtu úmrtí ve vybraných evropských zemích</vt:lpstr>
      <vt:lpstr>Poměr úmrtí a potvrzených případů onemocnění v zemích EU, EHP a Velké Británii od začátku epidemie</vt:lpstr>
      <vt:lpstr>Hodnocení pandemie COVID-19  v mezinárodním srovnání </vt:lpstr>
      <vt:lpstr>Podíl osob s vykázaným úplným očkováním v zemích EU a EHP</vt:lpstr>
      <vt:lpstr>Podíl osob s vykázaným úplným očkováním v zemích EU a EHP</vt:lpstr>
      <vt:lpstr>Podíl osob s vykázaným očkováním posilující dávkou v zemích EU a EHP</vt:lpstr>
      <vt:lpstr>Podíl osob s vykázaným očkováním posilující dávkou v zemích EU a EHP</vt:lpstr>
      <vt:lpstr>Srovnání podílů osob s vykázaným úplným očkováním a osob s vykázaným očkováním posilující dávkou v zemích EU a EHP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epidemie COVID-19 v ČR  Souhrn hlavních statistických ukazatelů dle regionů</dc:title>
  <dc:creator>Nováková Tereza Mgr.</dc:creator>
  <cp:lastModifiedBy>Dušek Ladislav prof. RNDr. Ph.D.</cp:lastModifiedBy>
  <cp:revision>1378</cp:revision>
  <dcterms:created xsi:type="dcterms:W3CDTF">2020-11-14T13:18:43Z</dcterms:created>
  <dcterms:modified xsi:type="dcterms:W3CDTF">2022-04-10T20:30:39Z</dcterms:modified>
</cp:coreProperties>
</file>