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Pardubický kraj</c:v>
                </c:pt>
                <c:pt idx="4">
                  <c:v>Plzeňský kraj</c:v>
                </c:pt>
                <c:pt idx="5">
                  <c:v>Jihomoravský kraj</c:v>
                </c:pt>
                <c:pt idx="6">
                  <c:v>Královéhradecký kraj</c:v>
                </c:pt>
                <c:pt idx="7">
                  <c:v>Moravskoslezský kraj</c:v>
                </c:pt>
                <c:pt idx="8">
                  <c:v>Zlínský kraj</c:v>
                </c:pt>
                <c:pt idx="9">
                  <c:v>ČR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0.54545454545399996</c:v>
                </c:pt>
                <c:pt idx="1">
                  <c:v>0.48979591836699998</c:v>
                </c:pt>
                <c:pt idx="2">
                  <c:v>0.44017094017000002</c:v>
                </c:pt>
                <c:pt idx="3">
                  <c:v>0.40769230769199999</c:v>
                </c:pt>
                <c:pt idx="4">
                  <c:v>0.40625</c:v>
                </c:pt>
                <c:pt idx="5">
                  <c:v>0.39746835443</c:v>
                </c:pt>
                <c:pt idx="6">
                  <c:v>0.33043478260800002</c:v>
                </c:pt>
                <c:pt idx="7">
                  <c:v>0.32335329341300001</c:v>
                </c:pt>
                <c:pt idx="8">
                  <c:v>0.322981366459</c:v>
                </c:pt>
                <c:pt idx="9">
                  <c:v>0.31913092550700001</c:v>
                </c:pt>
                <c:pt idx="10">
                  <c:v>0.30620155038699998</c:v>
                </c:pt>
                <c:pt idx="11">
                  <c:v>0.29949238578600001</c:v>
                </c:pt>
                <c:pt idx="12">
                  <c:v>0.28000000000000003</c:v>
                </c:pt>
                <c:pt idx="13">
                  <c:v>0.20481927710799999</c:v>
                </c:pt>
                <c:pt idx="14">
                  <c:v>0.16305732483999999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Ústecký kraj</c:v>
                </c:pt>
                <c:pt idx="4">
                  <c:v>Zlínský kraj</c:v>
                </c:pt>
                <c:pt idx="5">
                  <c:v>Pardubický kraj</c:v>
                </c:pt>
                <c:pt idx="6">
                  <c:v>Olomoucký kraj</c:v>
                </c:pt>
                <c:pt idx="7">
                  <c:v>Plzeňský kraj</c:v>
                </c:pt>
                <c:pt idx="8">
                  <c:v>Středočeský kraj</c:v>
                </c:pt>
                <c:pt idx="9">
                  <c:v>ČR</c:v>
                </c:pt>
                <c:pt idx="10">
                  <c:v>Královéhradecký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Liberecký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0.38709677419299998</c:v>
                </c:pt>
                <c:pt idx="1">
                  <c:v>0.359375</c:v>
                </c:pt>
                <c:pt idx="2">
                  <c:v>0.32843137254900001</c:v>
                </c:pt>
                <c:pt idx="3">
                  <c:v>0.31932773109200002</c:v>
                </c:pt>
                <c:pt idx="4">
                  <c:v>0.318181818181</c:v>
                </c:pt>
                <c:pt idx="5">
                  <c:v>0.30645161290299999</c:v>
                </c:pt>
                <c:pt idx="6">
                  <c:v>0.28947368421000003</c:v>
                </c:pt>
                <c:pt idx="7">
                  <c:v>0.28787878787799998</c:v>
                </c:pt>
                <c:pt idx="8">
                  <c:v>0.24347826086900001</c:v>
                </c:pt>
                <c:pt idx="9">
                  <c:v>0.23285643808500001</c:v>
                </c:pt>
                <c:pt idx="10">
                  <c:v>0.23200000000000001</c:v>
                </c:pt>
                <c:pt idx="11">
                  <c:v>0.220064724919</c:v>
                </c:pt>
                <c:pt idx="12">
                  <c:v>0.20930232558100001</c:v>
                </c:pt>
                <c:pt idx="13">
                  <c:v>0.15189873417700001</c:v>
                </c:pt>
                <c:pt idx="14">
                  <c:v>9.5137420717999993E-2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29-4550-921A-24A9592EF6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Pardubický kraj</c:v>
                </c:pt>
                <c:pt idx="3">
                  <c:v>Jihočeský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Jihomoravský kraj</c:v>
                </c:pt>
                <c:pt idx="8">
                  <c:v>Zlínský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Středočeský kraj</c:v>
                </c:pt>
                <c:pt idx="12">
                  <c:v>Hlavní město Praha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0.40102389078400003</c:v>
                </c:pt>
                <c:pt idx="1">
                  <c:v>0.34735576923</c:v>
                </c:pt>
                <c:pt idx="2">
                  <c:v>0.34333333333299998</c:v>
                </c:pt>
                <c:pt idx="3">
                  <c:v>0.33720930232500002</c:v>
                </c:pt>
                <c:pt idx="4">
                  <c:v>0.32432432432399999</c:v>
                </c:pt>
                <c:pt idx="5">
                  <c:v>0.31093007467700001</c:v>
                </c:pt>
                <c:pt idx="6">
                  <c:v>0.30434782608599997</c:v>
                </c:pt>
                <c:pt idx="7">
                  <c:v>0.284046692607</c:v>
                </c:pt>
                <c:pt idx="8">
                  <c:v>0.269743589743</c:v>
                </c:pt>
                <c:pt idx="9">
                  <c:v>0.26197441383199999</c:v>
                </c:pt>
                <c:pt idx="10">
                  <c:v>0.20963172804499999</c:v>
                </c:pt>
                <c:pt idx="11">
                  <c:v>0.17778993435400001</c:v>
                </c:pt>
                <c:pt idx="12">
                  <c:v>0.17140181080200001</c:v>
                </c:pt>
                <c:pt idx="13">
                  <c:v>0.16985645932999999</c:v>
                </c:pt>
                <c:pt idx="14">
                  <c:v>0.12931667891199999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961348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130815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930764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Zouharová Anna Bc.</cp:lastModifiedBy>
  <cp:revision>11</cp:revision>
  <dcterms:created xsi:type="dcterms:W3CDTF">2021-10-29T17:14:18Z</dcterms:created>
  <dcterms:modified xsi:type="dcterms:W3CDTF">2021-11-14T18:11:13Z</dcterms:modified>
</cp:coreProperties>
</file>