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30.07.2021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30. července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12422"/>
              </p:ext>
            </p:extLst>
          </p:nvPr>
        </p:nvGraphicFramePr>
        <p:xfrm>
          <a:off x="439615" y="1035639"/>
          <a:ext cx="9416561" cy="5216470"/>
        </p:xfrm>
        <a:graphic>
          <a:graphicData uri="http://schemas.openxmlformats.org/drawingml/2006/table">
            <a:tbl>
              <a:tblPr/>
              <a:tblGrid>
                <a:gridCol w="2058341">
                  <a:extLst>
                    <a:ext uri="{9D8B030D-6E8A-4147-A177-3AD203B41FA5}">
                      <a16:colId xmlns:a16="http://schemas.microsoft.com/office/drawing/2014/main" val="3172112303"/>
                    </a:ext>
                  </a:extLst>
                </a:gridCol>
                <a:gridCol w="1260209">
                  <a:extLst>
                    <a:ext uri="{9D8B030D-6E8A-4147-A177-3AD203B41FA5}">
                      <a16:colId xmlns:a16="http://schemas.microsoft.com/office/drawing/2014/main" val="1674274233"/>
                    </a:ext>
                  </a:extLst>
                </a:gridCol>
                <a:gridCol w="1165692">
                  <a:extLst>
                    <a:ext uri="{9D8B030D-6E8A-4147-A177-3AD203B41FA5}">
                      <a16:colId xmlns:a16="http://schemas.microsoft.com/office/drawing/2014/main" val="1706137821"/>
                    </a:ext>
                  </a:extLst>
                </a:gridCol>
                <a:gridCol w="1162193">
                  <a:extLst>
                    <a:ext uri="{9D8B030D-6E8A-4147-A177-3AD203B41FA5}">
                      <a16:colId xmlns:a16="http://schemas.microsoft.com/office/drawing/2014/main" val="257638940"/>
                    </a:ext>
                  </a:extLst>
                </a:gridCol>
                <a:gridCol w="1204201">
                  <a:extLst>
                    <a:ext uri="{9D8B030D-6E8A-4147-A177-3AD203B41FA5}">
                      <a16:colId xmlns:a16="http://schemas.microsoft.com/office/drawing/2014/main" val="3523714334"/>
                    </a:ext>
                  </a:extLst>
                </a:gridCol>
                <a:gridCol w="1207701">
                  <a:extLst>
                    <a:ext uri="{9D8B030D-6E8A-4147-A177-3AD203B41FA5}">
                      <a16:colId xmlns:a16="http://schemas.microsoft.com/office/drawing/2014/main" val="228594672"/>
                    </a:ext>
                  </a:extLst>
                </a:gridCol>
                <a:gridCol w="1358224">
                  <a:extLst>
                    <a:ext uri="{9D8B030D-6E8A-4147-A177-3AD203B41FA5}">
                      <a16:colId xmlns:a16="http://schemas.microsoft.com/office/drawing/2014/main" val="3034184164"/>
                    </a:ext>
                  </a:extLst>
                </a:gridCol>
              </a:tblGrid>
              <a:tr h="19933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30.07. 2021, 12:00h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37031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6263"/>
                  </a:ext>
                </a:extLst>
              </a:tr>
              <a:tr h="1993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62497"/>
                  </a:ext>
                </a:extLst>
              </a:tr>
              <a:tr h="5766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41916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12142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46535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87250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53857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49989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90299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25466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85286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85471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24439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00148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63591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45411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48695"/>
                  </a:ext>
                </a:extLst>
              </a:tr>
              <a:tr h="2064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69215"/>
                  </a:ext>
                </a:extLst>
              </a:tr>
              <a:tr h="34102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468280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5694"/>
                  </a:ext>
                </a:extLst>
              </a:tr>
              <a:tr h="19777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5555"/>
                  </a:ext>
                </a:extLst>
              </a:tr>
              <a:tr h="19777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223382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30.07.2021 00:30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12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04131"/>
              </p:ext>
            </p:extLst>
          </p:nvPr>
        </p:nvGraphicFramePr>
        <p:xfrm>
          <a:off x="713571" y="958355"/>
          <a:ext cx="9504486" cy="5344944"/>
        </p:xfrm>
        <a:graphic>
          <a:graphicData uri="http://schemas.openxmlformats.org/drawingml/2006/table">
            <a:tbl>
              <a:tblPr/>
              <a:tblGrid>
                <a:gridCol w="2241031">
                  <a:extLst>
                    <a:ext uri="{9D8B030D-6E8A-4147-A177-3AD203B41FA5}">
                      <a16:colId xmlns:a16="http://schemas.microsoft.com/office/drawing/2014/main" val="1725085710"/>
                    </a:ext>
                  </a:extLst>
                </a:gridCol>
                <a:gridCol w="1263066">
                  <a:extLst>
                    <a:ext uri="{9D8B030D-6E8A-4147-A177-3AD203B41FA5}">
                      <a16:colId xmlns:a16="http://schemas.microsoft.com/office/drawing/2014/main" val="871331875"/>
                    </a:ext>
                  </a:extLst>
                </a:gridCol>
                <a:gridCol w="1253121">
                  <a:extLst>
                    <a:ext uri="{9D8B030D-6E8A-4147-A177-3AD203B41FA5}">
                      <a16:colId xmlns:a16="http://schemas.microsoft.com/office/drawing/2014/main" val="2205322887"/>
                    </a:ext>
                  </a:extLst>
                </a:gridCol>
                <a:gridCol w="1183501">
                  <a:extLst>
                    <a:ext uri="{9D8B030D-6E8A-4147-A177-3AD203B41FA5}">
                      <a16:colId xmlns:a16="http://schemas.microsoft.com/office/drawing/2014/main" val="3103561250"/>
                    </a:ext>
                  </a:extLst>
                </a:gridCol>
                <a:gridCol w="1084048">
                  <a:extLst>
                    <a:ext uri="{9D8B030D-6E8A-4147-A177-3AD203B41FA5}">
                      <a16:colId xmlns:a16="http://schemas.microsoft.com/office/drawing/2014/main" val="2754332447"/>
                    </a:ext>
                  </a:extLst>
                </a:gridCol>
                <a:gridCol w="1153665">
                  <a:extLst>
                    <a:ext uri="{9D8B030D-6E8A-4147-A177-3AD203B41FA5}">
                      <a16:colId xmlns:a16="http://schemas.microsoft.com/office/drawing/2014/main" val="4276048135"/>
                    </a:ext>
                  </a:extLst>
                </a:gridCol>
                <a:gridCol w="1326054">
                  <a:extLst>
                    <a:ext uri="{9D8B030D-6E8A-4147-A177-3AD203B41FA5}">
                      <a16:colId xmlns:a16="http://schemas.microsoft.com/office/drawing/2014/main" val="183490835"/>
                    </a:ext>
                  </a:extLst>
                </a:gridCol>
              </a:tblGrid>
              <a:tr h="39882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30.07. 2021, 12:00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73740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766575"/>
                  </a:ext>
                </a:extLst>
              </a:tr>
              <a:tr h="2050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15401"/>
                  </a:ext>
                </a:extLst>
              </a:tr>
              <a:tr h="59319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29076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45004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41090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921320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56883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36052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96278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1 453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48871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96251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37112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83281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89534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13320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48559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60988"/>
                  </a:ext>
                </a:extLst>
              </a:tr>
              <a:tr h="2123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22 370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44204"/>
                  </a:ext>
                </a:extLst>
              </a:tr>
              <a:tr h="248996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915365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083885"/>
                  </a:ext>
                </a:extLst>
              </a:tr>
              <a:tr h="19996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68595"/>
                  </a:ext>
                </a:extLst>
              </a:tr>
              <a:tr h="19996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25173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30.07.2021 00:30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39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23.7.- 30.7.2021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17383</TotalTime>
  <Words>413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1285</cp:revision>
  <cp:lastPrinted>2020-10-20T04:21:56Z</cp:lastPrinted>
  <dcterms:created xsi:type="dcterms:W3CDTF">2020-07-15T10:33:32Z</dcterms:created>
  <dcterms:modified xsi:type="dcterms:W3CDTF">2021-07-30T09:51:38Z</dcterms:modified>
</cp:coreProperties>
</file>