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46.79663</c:v>
                </c:pt>
                <c:pt idx="1">
                  <c:v>57.187570000000001</c:v>
                </c:pt>
                <c:pt idx="2">
                  <c:v>56.29477</c:v>
                </c:pt>
                <c:pt idx="3">
                  <c:v>53.650210000000001</c:v>
                </c:pt>
                <c:pt idx="5">
                  <c:v>45.184609999999999</c:v>
                </c:pt>
                <c:pt idx="6">
                  <c:v>45.07255</c:v>
                </c:pt>
                <c:pt idx="7">
                  <c:v>45.642119999999998</c:v>
                </c:pt>
                <c:pt idx="8">
                  <c:v>46.253950000000003</c:v>
                </c:pt>
                <c:pt idx="9">
                  <c:v>46.69706</c:v>
                </c:pt>
                <c:pt idx="10">
                  <c:v>46.55057</c:v>
                </c:pt>
                <c:pt idx="11">
                  <c:v>47.108559999999997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6.6474007100000003</c:v>
                </c:pt>
                <c:pt idx="1">
                  <c:v>6.6722306900000001</c:v>
                </c:pt>
                <c:pt idx="2">
                  <c:v>7.09852375</c:v>
                </c:pt>
                <c:pt idx="3">
                  <c:v>7.6209426499999999</c:v>
                </c:pt>
                <c:pt idx="5">
                  <c:v>6.7167833400000001</c:v>
                </c:pt>
                <c:pt idx="6">
                  <c:v>6.4995855100000002</c:v>
                </c:pt>
                <c:pt idx="7">
                  <c:v>6.4135420200000004</c:v>
                </c:pt>
                <c:pt idx="8">
                  <c:v>6.1276671</c:v>
                </c:pt>
                <c:pt idx="9">
                  <c:v>6.1169004100000004</c:v>
                </c:pt>
                <c:pt idx="10">
                  <c:v>6.1195728799999998</c:v>
                </c:pt>
                <c:pt idx="11">
                  <c:v>6.4874824999999996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6.7700812700000004</c:v>
                </c:pt>
                <c:pt idx="1">
                  <c:v>6.1125616799999998</c:v>
                </c:pt>
                <c:pt idx="2">
                  <c:v>6.15556064</c:v>
                </c:pt>
                <c:pt idx="3">
                  <c:v>7.7615903399999997</c:v>
                </c:pt>
                <c:pt idx="5">
                  <c:v>6.6005120599999998</c:v>
                </c:pt>
                <c:pt idx="6">
                  <c:v>6.9424082399999998</c:v>
                </c:pt>
                <c:pt idx="7">
                  <c:v>6.8891439099999996</c:v>
                </c:pt>
                <c:pt idx="8">
                  <c:v>7.2021962799999999</c:v>
                </c:pt>
                <c:pt idx="9">
                  <c:v>6.7480319800000004</c:v>
                </c:pt>
                <c:pt idx="10">
                  <c:v>6.6372043999999999</c:v>
                </c:pt>
                <c:pt idx="11">
                  <c:v>6.07945972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1.3971604900000001</c:v>
                </c:pt>
                <c:pt idx="1">
                  <c:v>1.4199310700000001</c:v>
                </c:pt>
                <c:pt idx="2">
                  <c:v>1.4681493400000001</c:v>
                </c:pt>
                <c:pt idx="3">
                  <c:v>1.6017809700000001</c:v>
                </c:pt>
                <c:pt idx="5">
                  <c:v>1.04077153</c:v>
                </c:pt>
                <c:pt idx="6">
                  <c:v>1.0298370100000001</c:v>
                </c:pt>
                <c:pt idx="7">
                  <c:v>1.0270602099999999</c:v>
                </c:pt>
                <c:pt idx="8">
                  <c:v>1.0131586100000001</c:v>
                </c:pt>
                <c:pt idx="9">
                  <c:v>1.0301566200000001</c:v>
                </c:pt>
                <c:pt idx="10">
                  <c:v>1.17448807</c:v>
                </c:pt>
                <c:pt idx="11">
                  <c:v>1.1747496799999999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2.316316</c:v>
                </c:pt>
                <c:pt idx="1">
                  <c:v>2.6887080000000001</c:v>
                </c:pt>
                <c:pt idx="2">
                  <c:v>2.6849180000000001</c:v>
                </c:pt>
                <c:pt idx="3">
                  <c:v>2.655551</c:v>
                </c:pt>
                <c:pt idx="5">
                  <c:v>1.8877330000000001</c:v>
                </c:pt>
                <c:pt idx="6">
                  <c:v>1.8742939999999999</c:v>
                </c:pt>
                <c:pt idx="7">
                  <c:v>1.868077</c:v>
                </c:pt>
                <c:pt idx="8">
                  <c:v>1.9128289999999999</c:v>
                </c:pt>
                <c:pt idx="9">
                  <c:v>1.9447270000000001</c:v>
                </c:pt>
                <c:pt idx="10">
                  <c:v>2.0688219999999999</c:v>
                </c:pt>
                <c:pt idx="11">
                  <c:v>1.902693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36.072411000000002</c:v>
                </c:pt>
                <c:pt idx="1">
                  <c:v>25.918996</c:v>
                </c:pt>
                <c:pt idx="2">
                  <c:v>26.298081</c:v>
                </c:pt>
                <c:pt idx="3">
                  <c:v>26.709925999999999</c:v>
                </c:pt>
                <c:pt idx="5">
                  <c:v>38.569591000000003</c:v>
                </c:pt>
                <c:pt idx="6">
                  <c:v>38.581322</c:v>
                </c:pt>
                <c:pt idx="7">
                  <c:v>38.160062000000003</c:v>
                </c:pt>
                <c:pt idx="8">
                  <c:v>37.490201999999996</c:v>
                </c:pt>
                <c:pt idx="9">
                  <c:v>37.463124999999998</c:v>
                </c:pt>
                <c:pt idx="10">
                  <c:v>37.449342000000001</c:v>
                </c:pt>
                <c:pt idx="11">
                  <c:v>37.247053000000001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90.787570000000002</c:v>
                </c:pt>
                <c:pt idx="1">
                  <c:v>89.888270000000006</c:v>
                </c:pt>
                <c:pt idx="2">
                  <c:v>79.534130000000005</c:v>
                </c:pt>
                <c:pt idx="3">
                  <c:v>71.771940000000001</c:v>
                </c:pt>
                <c:pt idx="4">
                  <c:v>64.544820000000001</c:v>
                </c:pt>
                <c:pt idx="5">
                  <c:v>52.000999999999998</c:v>
                </c:pt>
                <c:pt idx="6">
                  <c:v>49.576920000000001</c:v>
                </c:pt>
                <c:pt idx="8">
                  <c:v>67.968440000000001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81.532916499999999</c:v>
                </c:pt>
                <c:pt idx="1">
                  <c:v>84.789450500000001</c:v>
                </c:pt>
                <c:pt idx="2">
                  <c:v>76.118032200000002</c:v>
                </c:pt>
                <c:pt idx="3">
                  <c:v>68.384630999999999</c:v>
                </c:pt>
                <c:pt idx="4">
                  <c:v>61.478219299999999</c:v>
                </c:pt>
                <c:pt idx="5">
                  <c:v>48.170985600000002</c:v>
                </c:pt>
                <c:pt idx="6">
                  <c:v>44.657416400000002</c:v>
                </c:pt>
                <c:pt idx="8">
                  <c:v>63.859803200000002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83.748710000000003</c:v>
                </c:pt>
                <c:pt idx="1">
                  <c:v>89.072760000000002</c:v>
                </c:pt>
                <c:pt idx="2">
                  <c:v>79.112380000000002</c:v>
                </c:pt>
                <c:pt idx="3">
                  <c:v>70.068920000000006</c:v>
                </c:pt>
                <c:pt idx="4">
                  <c:v>62.9191</c:v>
                </c:pt>
                <c:pt idx="5">
                  <c:v>48.087319999999998</c:v>
                </c:pt>
                <c:pt idx="6">
                  <c:v>44.89152</c:v>
                </c:pt>
                <c:pt idx="8">
                  <c:v>65.379249999999999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77.846411700000004</c:v>
                </c:pt>
                <c:pt idx="1">
                  <c:v>84.758390800000001</c:v>
                </c:pt>
                <c:pt idx="2">
                  <c:v>76.273610099999999</c:v>
                </c:pt>
                <c:pt idx="3">
                  <c:v>67.367871800000003</c:v>
                </c:pt>
                <c:pt idx="4">
                  <c:v>60.494371200000003</c:v>
                </c:pt>
                <c:pt idx="5">
                  <c:v>45.056620799999997</c:v>
                </c:pt>
                <c:pt idx="6">
                  <c:v>40.956860599999999</c:v>
                </c:pt>
                <c:pt idx="8">
                  <c:v>62.173358800000003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84.457769999999996</c:v>
                </c:pt>
                <c:pt idx="1">
                  <c:v>88.760140000000007</c:v>
                </c:pt>
                <c:pt idx="2">
                  <c:v>78.951239999999999</c:v>
                </c:pt>
                <c:pt idx="3">
                  <c:v>70.889719999999997</c:v>
                </c:pt>
                <c:pt idx="4">
                  <c:v>63.268169999999998</c:v>
                </c:pt>
                <c:pt idx="5">
                  <c:v>48.767090000000003</c:v>
                </c:pt>
                <c:pt idx="6">
                  <c:v>45.612900000000003</c:v>
                </c:pt>
                <c:pt idx="8">
                  <c:v>65.524879999999996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78.738360099999994</c:v>
                </c:pt>
                <c:pt idx="1">
                  <c:v>84.584629699999994</c:v>
                </c:pt>
                <c:pt idx="2">
                  <c:v>76.122995399999994</c:v>
                </c:pt>
                <c:pt idx="3">
                  <c:v>68.109982500000001</c:v>
                </c:pt>
                <c:pt idx="4">
                  <c:v>60.834776099999999</c:v>
                </c:pt>
                <c:pt idx="5">
                  <c:v>45.757617799999998</c:v>
                </c:pt>
                <c:pt idx="6">
                  <c:v>41.7382329</c:v>
                </c:pt>
                <c:pt idx="8">
                  <c:v>62.358318300000001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85.809579999999997</c:v>
                </c:pt>
                <c:pt idx="1">
                  <c:v>88.326740000000001</c:v>
                </c:pt>
                <c:pt idx="2">
                  <c:v>78.696889999999996</c:v>
                </c:pt>
                <c:pt idx="3">
                  <c:v>70.839489999999998</c:v>
                </c:pt>
                <c:pt idx="4">
                  <c:v>63.150919999999999</c:v>
                </c:pt>
                <c:pt idx="5">
                  <c:v>48.723140000000001</c:v>
                </c:pt>
                <c:pt idx="6">
                  <c:v>45.785550000000001</c:v>
                </c:pt>
                <c:pt idx="8">
                  <c:v>65.810519999999997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80.423189399999998</c:v>
                </c:pt>
                <c:pt idx="1">
                  <c:v>84.237284099999997</c:v>
                </c:pt>
                <c:pt idx="2">
                  <c:v>75.941813400000001</c:v>
                </c:pt>
                <c:pt idx="3">
                  <c:v>67.994488700000005</c:v>
                </c:pt>
                <c:pt idx="4">
                  <c:v>60.747239899999997</c:v>
                </c:pt>
                <c:pt idx="5">
                  <c:v>45.750247199999997</c:v>
                </c:pt>
                <c:pt idx="6">
                  <c:v>41.965837899999997</c:v>
                </c:pt>
                <c:pt idx="8">
                  <c:v>62.675179300000003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87.129630000000006</c:v>
                </c:pt>
                <c:pt idx="1">
                  <c:v>88.350989999999996</c:v>
                </c:pt>
                <c:pt idx="2">
                  <c:v>78.426379999999995</c:v>
                </c:pt>
                <c:pt idx="3">
                  <c:v>70.195070000000001</c:v>
                </c:pt>
                <c:pt idx="4">
                  <c:v>61.756010000000003</c:v>
                </c:pt>
                <c:pt idx="5">
                  <c:v>47.912019999999998</c:v>
                </c:pt>
                <c:pt idx="6">
                  <c:v>45.596330000000002</c:v>
                </c:pt>
                <c:pt idx="8">
                  <c:v>65.719949999999997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81.701417300000003</c:v>
                </c:pt>
                <c:pt idx="1">
                  <c:v>84.288591499999995</c:v>
                </c:pt>
                <c:pt idx="2">
                  <c:v>75.420688799999994</c:v>
                </c:pt>
                <c:pt idx="3">
                  <c:v>67.3862515</c:v>
                </c:pt>
                <c:pt idx="4">
                  <c:v>59.2329528</c:v>
                </c:pt>
                <c:pt idx="5">
                  <c:v>44.9846887</c:v>
                </c:pt>
                <c:pt idx="6">
                  <c:v>41.885501699999999</c:v>
                </c:pt>
                <c:pt idx="8">
                  <c:v>62.528816900000002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86.567359999999994</c:v>
                </c:pt>
                <c:pt idx="1">
                  <c:v>88.38888</c:v>
                </c:pt>
                <c:pt idx="2">
                  <c:v>78.257469999999998</c:v>
                </c:pt>
                <c:pt idx="3">
                  <c:v>70.109769999999997</c:v>
                </c:pt>
                <c:pt idx="4">
                  <c:v>62.034350000000003</c:v>
                </c:pt>
                <c:pt idx="5">
                  <c:v>48.0792</c:v>
                </c:pt>
                <c:pt idx="6">
                  <c:v>46.427979999999998</c:v>
                </c:pt>
                <c:pt idx="8">
                  <c:v>65.918940000000006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81.276206900000005</c:v>
                </c:pt>
                <c:pt idx="1">
                  <c:v>84.261408900000006</c:v>
                </c:pt>
                <c:pt idx="2">
                  <c:v>75.4083708</c:v>
                </c:pt>
                <c:pt idx="3">
                  <c:v>67.260926799999993</c:v>
                </c:pt>
                <c:pt idx="4">
                  <c:v>59.500188999999999</c:v>
                </c:pt>
                <c:pt idx="5">
                  <c:v>44.965554699999998</c:v>
                </c:pt>
                <c:pt idx="6">
                  <c:v>42.5916116</c:v>
                </c:pt>
                <c:pt idx="8">
                  <c:v>62.688212999999998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86.638900000000007</c:v>
                </c:pt>
                <c:pt idx="1">
                  <c:v>87.729209999999995</c:v>
                </c:pt>
                <c:pt idx="2">
                  <c:v>77.79504</c:v>
                </c:pt>
                <c:pt idx="3">
                  <c:v>69.973339999999993</c:v>
                </c:pt>
                <c:pt idx="4">
                  <c:v>62.169699999999999</c:v>
                </c:pt>
                <c:pt idx="5">
                  <c:v>48.531840000000003</c:v>
                </c:pt>
                <c:pt idx="6">
                  <c:v>46.577849999999998</c:v>
                </c:pt>
                <c:pt idx="8">
                  <c:v>65.94162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81.548869100000005</c:v>
                </c:pt>
                <c:pt idx="1">
                  <c:v>83.722344500000005</c:v>
                </c:pt>
                <c:pt idx="2">
                  <c:v>74.835913500000004</c:v>
                </c:pt>
                <c:pt idx="3">
                  <c:v>66.965876399999999</c:v>
                </c:pt>
                <c:pt idx="4">
                  <c:v>59.389355899999998</c:v>
                </c:pt>
                <c:pt idx="5">
                  <c:v>44.915096300000002</c:v>
                </c:pt>
                <c:pt idx="6">
                  <c:v>42.061855700000002</c:v>
                </c:pt>
                <c:pt idx="8">
                  <c:v>62.442138700000001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88.766630000000006</c:v>
                </c:pt>
                <c:pt idx="1">
                  <c:v>89.010559999999998</c:v>
                </c:pt>
                <c:pt idx="2">
                  <c:v>78.553740000000005</c:v>
                </c:pt>
                <c:pt idx="3">
                  <c:v>70.343459999999993</c:v>
                </c:pt>
                <c:pt idx="4">
                  <c:v>64.378990000000002</c:v>
                </c:pt>
                <c:pt idx="5">
                  <c:v>52.549520000000001</c:v>
                </c:pt>
                <c:pt idx="6">
                  <c:v>50.060400000000001</c:v>
                </c:pt>
                <c:pt idx="8">
                  <c:v>66.96611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84.173294600000006</c:v>
                </c:pt>
                <c:pt idx="1">
                  <c:v>85.017660699999993</c:v>
                </c:pt>
                <c:pt idx="2">
                  <c:v>75.343373299999996</c:v>
                </c:pt>
                <c:pt idx="3">
                  <c:v>67.031980599999997</c:v>
                </c:pt>
                <c:pt idx="4">
                  <c:v>61.537564199999998</c:v>
                </c:pt>
                <c:pt idx="5">
                  <c:v>49.593883400000003</c:v>
                </c:pt>
                <c:pt idx="6">
                  <c:v>46.255505200000002</c:v>
                </c:pt>
                <c:pt idx="8">
                  <c:v>63.670814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5. 8.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64986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36524603-9DDC-4B7B-A7EA-45AC9BA04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40841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1846864595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45256405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48312641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97058239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27682108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4111806008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7043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3240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5257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120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2946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73663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1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4937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22839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88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89216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692 217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612 049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775 949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688 829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682 730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607 648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757 643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678 345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724 518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649 049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639 909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572 413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1 257 552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1 121 037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5 628 173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4 997 953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5. 8. 2021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A72AD8F-FF37-4ADE-AFAC-B1602D881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99523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354076312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70459574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53370912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54192014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12765634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702814560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1017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6742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18746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2321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9190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5824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361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48988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081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52104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681 351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608 250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763 075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683 935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671 861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603 333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746 434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673 704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714 020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644 696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631 044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568 732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1 240 473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1 114 718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96 796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5 545 054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4 965 693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5. 8. 2021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02027DEC-478B-4BE5-89AF-DAA5BF40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60523"/>
              </p:ext>
            </p:extLst>
          </p:nvPr>
        </p:nvGraphicFramePr>
        <p:xfrm>
          <a:off x="1517005" y="1248569"/>
          <a:ext cx="10586736" cy="552336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314967501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6497935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74637426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4690622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566118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55072321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11043506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97375034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790658759"/>
                    </a:ext>
                  </a:extLst>
                </a:gridCol>
              </a:tblGrid>
              <a:tr h="34521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952051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117611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6407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875712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479605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129668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17083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27951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63918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9896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99587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8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05883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99346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34737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23795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4063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5. 8. 2021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20969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715 629/1 111 280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715 629/1 111 280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140 806/212 957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161 110/241 359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134 679/199 692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114 898/171 143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141 849/213 895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58 286/94 938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751 628/1 133 984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65 943/105 782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51 199/81 536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52 649/82 789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61 335/96 031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60 572/90 163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50 401/78 453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342 099/534 754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50 872/82 249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49 040/80 025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47 318/74 096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55 857/91 063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11 952/18 737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92 359/146 900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307 398/493 070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14 811/24 668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16 913/27 048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23 368/39 096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32 074/54 017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36 243/59 691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25 271/41 412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148 680/245 932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44 012/70 572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45 342/71 802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41 763/67 352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53 301/88 189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75 516/127 382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155 589/252 012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415 523/677 309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22 999/38 944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31 399/51 328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27 162/45 705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45 489/75 445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18 411/30 844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23 314/37 414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53 405/85 823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222 179/365 503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58 834/94 072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37 066/60 128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29 918/48 416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70 334/110 370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44 302/68 589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52 596/77 639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293 050/459 214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49 995/85 043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48 074/80 445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28 297/47 581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59 645/98 419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28 310/45 802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46 495/76 882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260 816/434 172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79 134/121 278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43 142/65 113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29 311/44 341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46 884/70 933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54 312/80 000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27 904/42 401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280 687/424 066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67 682/115 329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109 353/180 144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92 603/151 461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73 899/120 469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63 107/103 969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203 703/319 416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610 347/990 788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45 873/81 327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62 328/108 122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43 530/74 974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39 145/68 866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21 326/36 359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43 303/72 484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51 961/82 972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307 466/525 104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30 798/53 664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54 527/93 372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52 641/91 034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34 229/57 291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78 217/127 990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41 354/62 376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291 766/485 727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20 458/36 276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66 456/113 765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79 491/131 524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70 553/119 380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90 401/160 846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115 396/196 355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140 495/239 135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583 250/997 281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692 217/1 122 161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775 949/1 254 187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682 730/1 098 061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757 643/1 221 616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724 518/1 164 267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639 909/1 032 366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1 257 552/1 985 526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5 628 173/8 878 184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5. 8.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398047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0242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174171" y="694787"/>
            <a:ext cx="115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dirty="0"/>
              <a:t>ČR má dostatečnou rychlost očkování a dostatek látek, aby v červenci dosáhla EU cíle </a:t>
            </a:r>
          </a:p>
          <a:p>
            <a:pPr lvl="0"/>
            <a:r>
              <a:rPr lang="cs-CZ" dirty="0"/>
              <a:t>(70 % alespoň první dávkou v dospělé populaci)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766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272856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99235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46441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776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50617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5.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53431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8471</TotalTime>
  <Words>1609</Words>
  <Application>Microsoft Office PowerPoint</Application>
  <PresentationFormat>Širokoúhlá obrazovka</PresentationFormat>
  <Paragraphs>338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5. 8. 2021</vt:lpstr>
      <vt:lpstr>Zájem o očkování, stav k 5. 8. 2021</vt:lpstr>
      <vt:lpstr>Zájem o očkování, stav k 5. 8. 2021</vt:lpstr>
      <vt:lpstr>Zájem o očkování, stav k 5. 8. 2021</vt:lpstr>
      <vt:lpstr>Zájem o očkování, stav k 5. 8. 2021</vt:lpstr>
      <vt:lpstr>Zájem o očkování, stav k 5. 8. 2021</vt:lpstr>
      <vt:lpstr>Zájem o očkování, stav k 5. 8. 2021</vt:lpstr>
      <vt:lpstr>Zájem o očkování, stav k 5. 8. 2021</vt:lpstr>
      <vt:lpstr>Zájem o očkování, stav k 5. 8.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559</cp:revision>
  <dcterms:created xsi:type="dcterms:W3CDTF">2020-11-14T10:09:00Z</dcterms:created>
  <dcterms:modified xsi:type="dcterms:W3CDTF">2021-08-05T23:39:49Z</dcterms:modified>
</cp:coreProperties>
</file>