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7"/>
  </p:notesMasterIdLst>
  <p:handoutMasterIdLst>
    <p:handoutMasterId r:id="rId8"/>
  </p:handoutMasterIdLst>
  <p:sldIdLst>
    <p:sldId id="1277" r:id="rId3"/>
    <p:sldId id="1293" r:id="rId4"/>
    <p:sldId id="1294" r:id="rId5"/>
    <p:sldId id="1295" r:id="rId6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548" autoAdjust="0"/>
  </p:normalViewPr>
  <p:slideViewPr>
    <p:cSldViewPr snapToGrid="0">
      <p:cViewPr varScale="1">
        <p:scale>
          <a:sx n="83" d="100"/>
          <a:sy n="83" d="100"/>
        </p:scale>
        <p:origin x="869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06.08.2021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06.08.2021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6. </a:t>
            </a:r>
            <a:r>
              <a:rPr lang="cs-CZ" b="1" dirty="0" smtClean="0"/>
              <a:t>srpna</a:t>
            </a:r>
            <a:r>
              <a:rPr lang="cs-CZ" b="1" dirty="0" smtClean="0"/>
              <a:t> </a:t>
            </a:r>
            <a:r>
              <a:rPr lang="cs-CZ" b="1" dirty="0" smtClean="0"/>
              <a:t>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851703" y="2651451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 k </a:t>
            </a:r>
          </a:p>
          <a:p>
            <a:pPr algn="ctr"/>
            <a:r>
              <a:rPr lang="cs-CZ" b="1" dirty="0" smtClean="0"/>
              <a:t>06</a:t>
            </a:r>
            <a:r>
              <a:rPr lang="cs-CZ" b="1" dirty="0" smtClean="0"/>
              <a:t>.08.2021 </a:t>
            </a:r>
            <a:r>
              <a:rPr lang="cs-CZ" b="1" dirty="0" smtClean="0"/>
              <a:t>00:30</a:t>
            </a:r>
          </a:p>
          <a:p>
            <a:pPr algn="ctr"/>
            <a:endParaRPr lang="cs-CZ" sz="2000" b="1" dirty="0"/>
          </a:p>
          <a:p>
            <a:pPr algn="ctr"/>
            <a:r>
              <a:rPr lang="cs-CZ" sz="2000" b="1" dirty="0" smtClean="0"/>
              <a:t>15</a:t>
            </a:r>
            <a:endParaRPr lang="cs-CZ" sz="2000" b="1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997863"/>
              </p:ext>
            </p:extLst>
          </p:nvPr>
        </p:nvGraphicFramePr>
        <p:xfrm>
          <a:off x="332818" y="979056"/>
          <a:ext cx="8691110" cy="5197910"/>
        </p:xfrm>
        <a:graphic>
          <a:graphicData uri="http://schemas.openxmlformats.org/drawingml/2006/table">
            <a:tbl>
              <a:tblPr/>
              <a:tblGrid>
                <a:gridCol w="1921460">
                  <a:extLst>
                    <a:ext uri="{9D8B030D-6E8A-4147-A177-3AD203B41FA5}">
                      <a16:colId xmlns:a16="http://schemas.microsoft.com/office/drawing/2014/main" val="4210972647"/>
                    </a:ext>
                  </a:extLst>
                </a:gridCol>
                <a:gridCol w="1094342">
                  <a:extLst>
                    <a:ext uri="{9D8B030D-6E8A-4147-A177-3AD203B41FA5}">
                      <a16:colId xmlns:a16="http://schemas.microsoft.com/office/drawing/2014/main" val="2096784200"/>
                    </a:ext>
                  </a:extLst>
                </a:gridCol>
                <a:gridCol w="1081617">
                  <a:extLst>
                    <a:ext uri="{9D8B030D-6E8A-4147-A177-3AD203B41FA5}">
                      <a16:colId xmlns:a16="http://schemas.microsoft.com/office/drawing/2014/main" val="3093188180"/>
                    </a:ext>
                  </a:extLst>
                </a:gridCol>
                <a:gridCol w="1056167">
                  <a:extLst>
                    <a:ext uri="{9D8B030D-6E8A-4147-A177-3AD203B41FA5}">
                      <a16:colId xmlns:a16="http://schemas.microsoft.com/office/drawing/2014/main" val="365056264"/>
                    </a:ext>
                  </a:extLst>
                </a:gridCol>
                <a:gridCol w="1132517">
                  <a:extLst>
                    <a:ext uri="{9D8B030D-6E8A-4147-A177-3AD203B41FA5}">
                      <a16:colId xmlns:a16="http://schemas.microsoft.com/office/drawing/2014/main" val="628561414"/>
                    </a:ext>
                  </a:extLst>
                </a:gridCol>
                <a:gridCol w="1132517">
                  <a:extLst>
                    <a:ext uri="{9D8B030D-6E8A-4147-A177-3AD203B41FA5}">
                      <a16:colId xmlns:a16="http://schemas.microsoft.com/office/drawing/2014/main" val="1278470998"/>
                    </a:ext>
                  </a:extLst>
                </a:gridCol>
                <a:gridCol w="1272490">
                  <a:extLst>
                    <a:ext uri="{9D8B030D-6E8A-4147-A177-3AD203B41FA5}">
                      <a16:colId xmlns:a16="http://schemas.microsoft.com/office/drawing/2014/main" val="2928094608"/>
                    </a:ext>
                  </a:extLst>
                </a:gridCol>
              </a:tblGrid>
              <a:tr h="230287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06.08. 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2021, 12:00h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387467"/>
                  </a:ext>
                </a:extLst>
              </a:tr>
              <a:tr h="190810"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8" marR="5508" marT="5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8" marR="5508" marT="5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8" marR="5508" marT="5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8" marR="5508" marT="5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8" marR="5508" marT="5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8" marR="5508" marT="5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8" marR="5508" marT="5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538353"/>
                  </a:ext>
                </a:extLst>
              </a:tr>
              <a:tr h="23028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8" marR="5508" marT="55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454151"/>
                  </a:ext>
                </a:extLst>
              </a:tr>
              <a:tr h="66618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8" marR="5508" marT="55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096444"/>
                  </a:ext>
                </a:extLst>
              </a:tr>
              <a:tr h="1973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8" marR="5508" marT="55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739573"/>
                  </a:ext>
                </a:extLst>
              </a:tr>
              <a:tr h="1973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08" marR="5508" marT="55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753104"/>
                  </a:ext>
                </a:extLst>
              </a:tr>
              <a:tr h="1973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8" marR="5508" marT="55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500011"/>
                  </a:ext>
                </a:extLst>
              </a:tr>
              <a:tr h="1973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08" marR="5508" marT="55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171534"/>
                  </a:ext>
                </a:extLst>
              </a:tr>
              <a:tr h="20561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8" marR="5508" marT="55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323141"/>
                  </a:ext>
                </a:extLst>
              </a:tr>
              <a:tr h="1973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08" marR="5508" marT="55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829553"/>
                  </a:ext>
                </a:extLst>
              </a:tr>
              <a:tr h="1973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8" marR="5508" marT="55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453863"/>
                  </a:ext>
                </a:extLst>
              </a:tr>
              <a:tr h="1973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08" marR="5508" marT="55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948784"/>
                  </a:ext>
                </a:extLst>
              </a:tr>
              <a:tr h="1973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8" marR="5508" marT="55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988353"/>
                  </a:ext>
                </a:extLst>
              </a:tr>
              <a:tr h="1973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08" marR="5508" marT="55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336075"/>
                  </a:ext>
                </a:extLst>
              </a:tr>
              <a:tr h="1973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8" marR="5508" marT="55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246531"/>
                  </a:ext>
                </a:extLst>
              </a:tr>
              <a:tr h="1973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08" marR="5508" marT="55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097498"/>
                  </a:ext>
                </a:extLst>
              </a:tr>
              <a:tr h="1973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8" marR="5508" marT="55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713796"/>
                  </a:ext>
                </a:extLst>
              </a:tr>
              <a:tr h="2220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08" marR="5508" marT="55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194567"/>
                  </a:ext>
                </a:extLst>
              </a:tr>
              <a:tr h="2385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3 694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914</a:t>
                      </a:r>
                    </a:p>
                  </a:txBody>
                  <a:tcPr marL="5508" marR="5508" marT="55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585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5508" marR="5508" marT="5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8" marR="5508" marT="55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397809"/>
                  </a:ext>
                </a:extLst>
              </a:tr>
              <a:tr h="279634"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8" marR="5508" marT="55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8" marR="5508" marT="55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813329"/>
                  </a:ext>
                </a:extLst>
              </a:tr>
              <a:tr h="190810"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8" marR="5508" marT="5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8" marR="5508" marT="5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8" marR="5508" marT="5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8" marR="5508" marT="5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8" marR="5508" marT="5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8" marR="5508" marT="5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8" marR="5508" marT="5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946600"/>
                  </a:ext>
                </a:extLst>
              </a:tr>
              <a:tr h="375038">
                <a:tc>
                  <a:txBody>
                    <a:bodyPr/>
                    <a:lstStyle/>
                    <a:p>
                      <a:pPr algn="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5508" marR="5508" marT="55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144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9" name="TextovéPole 8"/>
          <p:cNvSpPr txBox="1"/>
          <p:nvPr/>
        </p:nvSpPr>
        <p:spPr>
          <a:xfrm>
            <a:off x="8040418" y="2488474"/>
            <a:ext cx="31862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</a:t>
            </a:r>
            <a:r>
              <a:rPr lang="cs-CZ" b="1" dirty="0" smtClean="0"/>
              <a:t>06</a:t>
            </a:r>
            <a:r>
              <a:rPr lang="cs-CZ" b="1" dirty="0" smtClean="0"/>
              <a:t>.08.2021 </a:t>
            </a:r>
            <a:r>
              <a:rPr lang="cs-CZ" b="1" dirty="0" smtClean="0"/>
              <a:t>00:30</a:t>
            </a:r>
            <a:endParaRPr lang="cs-CZ" b="1" dirty="0"/>
          </a:p>
          <a:p>
            <a:pPr algn="ctr"/>
            <a:endParaRPr lang="cs-CZ" sz="2000" b="1" dirty="0" smtClean="0"/>
          </a:p>
          <a:p>
            <a:pPr algn="ctr"/>
            <a:r>
              <a:rPr lang="cs-CZ" sz="2000" b="1" smtClean="0"/>
              <a:t>28</a:t>
            </a:r>
            <a:endParaRPr lang="cs-CZ" sz="2000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345438"/>
              </p:ext>
            </p:extLst>
          </p:nvPr>
        </p:nvGraphicFramePr>
        <p:xfrm>
          <a:off x="332820" y="979054"/>
          <a:ext cx="8099980" cy="5197910"/>
        </p:xfrm>
        <a:graphic>
          <a:graphicData uri="http://schemas.openxmlformats.org/drawingml/2006/table">
            <a:tbl>
              <a:tblPr/>
              <a:tblGrid>
                <a:gridCol w="2369456">
                  <a:extLst>
                    <a:ext uri="{9D8B030D-6E8A-4147-A177-3AD203B41FA5}">
                      <a16:colId xmlns:a16="http://schemas.microsoft.com/office/drawing/2014/main" val="4259499679"/>
                    </a:ext>
                  </a:extLst>
                </a:gridCol>
                <a:gridCol w="1328540">
                  <a:extLst>
                    <a:ext uri="{9D8B030D-6E8A-4147-A177-3AD203B41FA5}">
                      <a16:colId xmlns:a16="http://schemas.microsoft.com/office/drawing/2014/main" val="3083795312"/>
                    </a:ext>
                  </a:extLst>
                </a:gridCol>
                <a:gridCol w="1260058">
                  <a:extLst>
                    <a:ext uri="{9D8B030D-6E8A-4147-A177-3AD203B41FA5}">
                      <a16:colId xmlns:a16="http://schemas.microsoft.com/office/drawing/2014/main" val="1649753838"/>
                    </a:ext>
                  </a:extLst>
                </a:gridCol>
                <a:gridCol w="1002568">
                  <a:extLst>
                    <a:ext uri="{9D8B030D-6E8A-4147-A177-3AD203B41FA5}">
                      <a16:colId xmlns:a16="http://schemas.microsoft.com/office/drawing/2014/main" val="1012645116"/>
                    </a:ext>
                  </a:extLst>
                </a:gridCol>
                <a:gridCol w="920390">
                  <a:extLst>
                    <a:ext uri="{9D8B030D-6E8A-4147-A177-3AD203B41FA5}">
                      <a16:colId xmlns:a16="http://schemas.microsoft.com/office/drawing/2014/main" val="3837958508"/>
                    </a:ext>
                  </a:extLst>
                </a:gridCol>
                <a:gridCol w="1218968">
                  <a:extLst>
                    <a:ext uri="{9D8B030D-6E8A-4147-A177-3AD203B41FA5}">
                      <a16:colId xmlns:a16="http://schemas.microsoft.com/office/drawing/2014/main" val="2023065461"/>
                    </a:ext>
                  </a:extLst>
                </a:gridCol>
              </a:tblGrid>
              <a:tr h="424052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</a:t>
                      </a:r>
                      <a:r>
                        <a:rPr lang="cs-CZ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06.08. </a:t>
                      </a: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2021, 12:00 h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029516"/>
                  </a:ext>
                </a:extLst>
              </a:tr>
              <a:tr h="189192"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872229"/>
                  </a:ext>
                </a:extLst>
              </a:tr>
              <a:tr h="22833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922180"/>
                  </a:ext>
                </a:extLst>
              </a:tr>
              <a:tr h="660544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823405"/>
                  </a:ext>
                </a:extLst>
              </a:tr>
              <a:tr h="19571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1 320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061122"/>
                  </a:ext>
                </a:extLst>
              </a:tr>
              <a:tr h="19571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2 041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160815"/>
                  </a:ext>
                </a:extLst>
              </a:tr>
              <a:tr h="19571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1 808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889046"/>
                  </a:ext>
                </a:extLst>
              </a:tr>
              <a:tr h="19571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344997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2 696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5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0269307"/>
                  </a:ext>
                </a:extLst>
              </a:tr>
              <a:tr h="19571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898292"/>
                  </a:ext>
                </a:extLst>
              </a:tr>
              <a:tr h="19571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1 431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640335"/>
                  </a:ext>
                </a:extLst>
              </a:tr>
              <a:tr h="19571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1 694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612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67837"/>
                  </a:ext>
                </a:extLst>
              </a:tr>
              <a:tr h="19571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2 585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970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251363"/>
                  </a:ext>
                </a:extLst>
              </a:tr>
              <a:tr h="19571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1 517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547178"/>
                  </a:ext>
                </a:extLst>
              </a:tr>
              <a:tr h="19571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1 778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74961"/>
                  </a:ext>
                </a:extLst>
              </a:tr>
              <a:tr h="19571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211897"/>
                  </a:ext>
                </a:extLst>
              </a:tr>
              <a:tr h="19571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2 815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787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812429"/>
                  </a:ext>
                </a:extLst>
              </a:tr>
              <a:tr h="22018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844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040054"/>
                  </a:ext>
                </a:extLst>
              </a:tr>
              <a:tr h="23649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22 390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6211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1 179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48303"/>
                  </a:ext>
                </a:extLst>
              </a:tr>
              <a:tr h="277265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cs-CZ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144044"/>
                  </a:ext>
                </a:extLst>
              </a:tr>
              <a:tr h="189192"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670797"/>
                  </a:ext>
                </a:extLst>
              </a:tr>
              <a:tr h="220181">
                <a:tc>
                  <a:txBody>
                    <a:bodyPr/>
                    <a:lstStyle/>
                    <a:p>
                      <a:pPr algn="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190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442" y="1496500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30.7</a:t>
            </a:r>
            <a:r>
              <a:rPr lang="cs-CZ" sz="1800" b="1" i="1" dirty="0" smtClean="0">
                <a:solidFill>
                  <a:srgbClr val="FF0000"/>
                </a:solidFill>
              </a:rPr>
              <a:t>.- 06.8.2021</a:t>
            </a:r>
            <a:endParaRPr lang="cs-CZ" sz="18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1800" b="1" i="1" dirty="0"/>
              <a:t>N</a:t>
            </a:r>
            <a:r>
              <a:rPr lang="cs-CZ" sz="1800" b="1" i="1" dirty="0" smtClean="0"/>
              <a:t>ebyl </a:t>
            </a:r>
            <a:r>
              <a:rPr lang="cs-CZ" sz="1800" b="1" i="1" dirty="0"/>
              <a:t>požadován žádný transport pacientů</a:t>
            </a:r>
          </a:p>
          <a:p>
            <a:pPr marL="0" indent="0">
              <a:buNone/>
            </a:pPr>
            <a:endParaRPr lang="cs-CZ" sz="1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17448</TotalTime>
  <Words>421</Words>
  <Application>Microsoft Office PowerPoint</Application>
  <PresentationFormat>Širokoúhlá obrazovka</PresentationFormat>
  <Paragraphs>219</Paragraphs>
  <Slides>4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Pozemní překlady pacientů mezi kraji za posledních 24 hodin.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Milan Havránek</cp:lastModifiedBy>
  <cp:revision>1289</cp:revision>
  <cp:lastPrinted>2020-10-20T04:21:56Z</cp:lastPrinted>
  <dcterms:created xsi:type="dcterms:W3CDTF">2020-07-15T10:33:32Z</dcterms:created>
  <dcterms:modified xsi:type="dcterms:W3CDTF">2021-08-06T10:30:35Z</dcterms:modified>
</cp:coreProperties>
</file>