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5" r:id="rId2"/>
    <p:sldId id="218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FF96E0E6-2DD8-460F-8BB1-53E15938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10. 8. 2021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37365DE-4DF6-4317-9B46-68FF3675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6001"/>
            <a:ext cx="11620649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10. 8. 2021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4520" y="5895982"/>
            <a:ext cx="1001372" cy="57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>
            <a:off x="1211580" y="3340445"/>
            <a:ext cx="838200" cy="88123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20860937">
            <a:off x="6561088" y="5530070"/>
            <a:ext cx="754795" cy="78329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4426832">
            <a:off x="7465910" y="3174318"/>
            <a:ext cx="1302638" cy="72302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492799" y="2921887"/>
            <a:ext cx="641052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088147" y="3712743"/>
            <a:ext cx="616719" cy="10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9883" y="3863427"/>
            <a:ext cx="721251" cy="6496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9618025">
            <a:off x="8074776" y="4400445"/>
            <a:ext cx="930457" cy="59963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1390978">
            <a:off x="7318892" y="2887002"/>
            <a:ext cx="419007" cy="955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242810">
            <a:off x="9029413" y="4206009"/>
            <a:ext cx="957935" cy="1374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8242690">
            <a:off x="1754514" y="3920680"/>
            <a:ext cx="673558" cy="1206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152094" y="1930571"/>
            <a:ext cx="494398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09188" y="1761121"/>
            <a:ext cx="901229" cy="4114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90999" y="1698452"/>
            <a:ext cx="862005" cy="45038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3F047A63-8199-4C8A-AA65-734DCB9E7F3E}"/>
              </a:ext>
            </a:extLst>
          </p:cNvPr>
          <p:cNvSpPr/>
          <p:nvPr/>
        </p:nvSpPr>
        <p:spPr>
          <a:xfrm rot="544119">
            <a:off x="6646261" y="3719246"/>
            <a:ext cx="1244703" cy="43886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814056">
            <a:off x="2892447" y="1968025"/>
            <a:ext cx="668821" cy="4586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8600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576</cp:revision>
  <dcterms:created xsi:type="dcterms:W3CDTF">2020-11-14T10:09:00Z</dcterms:created>
  <dcterms:modified xsi:type="dcterms:W3CDTF">2021-08-11T03:49:39Z</dcterms:modified>
</cp:coreProperties>
</file>