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05" d="100"/>
          <a:sy n="105" d="100"/>
        </p:scale>
        <p:origin x="150" y="13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074053959395250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dokončeno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49.500459999999997</c:v>
                </c:pt>
                <c:pt idx="1">
                  <c:v>60.029069999999997</c:v>
                </c:pt>
                <c:pt idx="2">
                  <c:v>59.318179999999998</c:v>
                </c:pt>
                <c:pt idx="3">
                  <c:v>56.750030000000002</c:v>
                </c:pt>
                <c:pt idx="5">
                  <c:v>48.026000000000003</c:v>
                </c:pt>
                <c:pt idx="6">
                  <c:v>47.805529999999997</c:v>
                </c:pt>
                <c:pt idx="7">
                  <c:v>48.25309</c:v>
                </c:pt>
                <c:pt idx="8">
                  <c:v>48.884779999999999</c:v>
                </c:pt>
                <c:pt idx="9">
                  <c:v>49.154890000000002</c:v>
                </c:pt>
                <c:pt idx="10">
                  <c:v>49.234630000000003</c:v>
                </c:pt>
                <c:pt idx="11">
                  <c:v>49.487319999999997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4.8361874900000004</c:v>
                </c:pt>
                <c:pt idx="1">
                  <c:v>4.6753097500000003</c:v>
                </c:pt>
                <c:pt idx="2">
                  <c:v>4.96907926</c:v>
                </c:pt>
                <c:pt idx="3">
                  <c:v>5.54446905</c:v>
                </c:pt>
                <c:pt idx="5">
                  <c:v>4.7755169100000003</c:v>
                </c:pt>
                <c:pt idx="6">
                  <c:v>4.6634116399999996</c:v>
                </c:pt>
                <c:pt idx="7">
                  <c:v>4.6468815299999999</c:v>
                </c:pt>
                <c:pt idx="8">
                  <c:v>4.36431798</c:v>
                </c:pt>
                <c:pt idx="9">
                  <c:v>4.4424023300000002</c:v>
                </c:pt>
                <c:pt idx="10">
                  <c:v>4.3128928399999999</c:v>
                </c:pt>
                <c:pt idx="11">
                  <c:v>4.9093270999999996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6.6664442700000004</c:v>
                </c:pt>
                <c:pt idx="1">
                  <c:v>6.0013695499999997</c:v>
                </c:pt>
                <c:pt idx="2">
                  <c:v>6.04064975</c:v>
                </c:pt>
                <c:pt idx="3">
                  <c:v>7.6427752399999997</c:v>
                </c:pt>
                <c:pt idx="5">
                  <c:v>6.4941080099999997</c:v>
                </c:pt>
                <c:pt idx="6">
                  <c:v>6.82497928</c:v>
                </c:pt>
                <c:pt idx="7">
                  <c:v>6.7773081299999998</c:v>
                </c:pt>
                <c:pt idx="8">
                  <c:v>7.0861909399999998</c:v>
                </c:pt>
                <c:pt idx="9">
                  <c:v>6.6420656300000003</c:v>
                </c:pt>
                <c:pt idx="10">
                  <c:v>6.5251590799999999</c:v>
                </c:pt>
                <c:pt idx="11">
                  <c:v>6.0048311300000003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1.1644140999999999</c:v>
                </c:pt>
                <c:pt idx="1">
                  <c:v>1.2314745</c:v>
                </c:pt>
                <c:pt idx="2">
                  <c:v>1.25693498</c:v>
                </c:pt>
                <c:pt idx="3">
                  <c:v>1.33494782</c:v>
                </c:pt>
                <c:pt idx="5">
                  <c:v>0.79062995999999996</c:v>
                </c:pt>
                <c:pt idx="6">
                  <c:v>0.79328193999999996</c:v>
                </c:pt>
                <c:pt idx="7">
                  <c:v>0.80286396000000004</c:v>
                </c:pt>
                <c:pt idx="8">
                  <c:v>0.78366535999999998</c:v>
                </c:pt>
                <c:pt idx="9">
                  <c:v>0.83229533</c:v>
                </c:pt>
                <c:pt idx="10">
                  <c:v>0.91615911000000005</c:v>
                </c:pt>
                <c:pt idx="11">
                  <c:v>0.95094785999999998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2.2352829999999999</c:v>
                </c:pt>
                <c:pt idx="1">
                  <c:v>2.6064340000000001</c:v>
                </c:pt>
                <c:pt idx="2">
                  <c:v>2.5974119999999998</c:v>
                </c:pt>
                <c:pt idx="3">
                  <c:v>2.5626500000000001</c:v>
                </c:pt>
                <c:pt idx="5">
                  <c:v>1.7923739999999999</c:v>
                </c:pt>
                <c:pt idx="6">
                  <c:v>1.78304</c:v>
                </c:pt>
                <c:pt idx="7">
                  <c:v>1.7978430000000001</c:v>
                </c:pt>
                <c:pt idx="8">
                  <c:v>1.8352660000000001</c:v>
                </c:pt>
                <c:pt idx="9">
                  <c:v>1.863672</c:v>
                </c:pt>
                <c:pt idx="10">
                  <c:v>1.991015</c:v>
                </c:pt>
                <c:pt idx="11">
                  <c:v>1.828233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35.597209999999997</c:v>
                </c:pt>
                <c:pt idx="1">
                  <c:v>25.456343</c:v>
                </c:pt>
                <c:pt idx="2">
                  <c:v>25.817746</c:v>
                </c:pt>
                <c:pt idx="3">
                  <c:v>26.165129</c:v>
                </c:pt>
                <c:pt idx="5">
                  <c:v>38.121367999999997</c:v>
                </c:pt>
                <c:pt idx="6">
                  <c:v>38.129753000000001</c:v>
                </c:pt>
                <c:pt idx="7">
                  <c:v>37.722012999999997</c:v>
                </c:pt>
                <c:pt idx="8">
                  <c:v>37.045775999999996</c:v>
                </c:pt>
                <c:pt idx="9">
                  <c:v>37.064675000000001</c:v>
                </c:pt>
                <c:pt idx="10">
                  <c:v>37.020145999999997</c:v>
                </c:pt>
                <c:pt idx="11">
                  <c:v>36.819344999999998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90.94265</c:v>
                </c:pt>
                <c:pt idx="1">
                  <c:v>90.07038</c:v>
                </c:pt>
                <c:pt idx="2">
                  <c:v>79.837779999999995</c:v>
                </c:pt>
                <c:pt idx="3">
                  <c:v>72.262299999999996</c:v>
                </c:pt>
                <c:pt idx="4">
                  <c:v>65.119060000000005</c:v>
                </c:pt>
                <c:pt idx="5">
                  <c:v>52.76032</c:v>
                </c:pt>
                <c:pt idx="6">
                  <c:v>50.806939999999997</c:v>
                </c:pt>
                <c:pt idx="8">
                  <c:v>68.542289999999994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81.763964599999994</c:v>
                </c:pt>
                <c:pt idx="1">
                  <c:v>85.114572899999999</c:v>
                </c:pt>
                <c:pt idx="2">
                  <c:v>76.572772700000002</c:v>
                </c:pt>
                <c:pt idx="3">
                  <c:v>69.062386099999998</c:v>
                </c:pt>
                <c:pt idx="4">
                  <c:v>62.262156699999998</c:v>
                </c:pt>
                <c:pt idx="5">
                  <c:v>49.304291900000003</c:v>
                </c:pt>
                <c:pt idx="6">
                  <c:v>46.624923500000001</c:v>
                </c:pt>
                <c:pt idx="8">
                  <c:v>64.704379799999998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83.865620000000007</c:v>
                </c:pt>
                <c:pt idx="1">
                  <c:v>89.23903</c:v>
                </c:pt>
                <c:pt idx="2">
                  <c:v>79.431190000000001</c:v>
                </c:pt>
                <c:pt idx="3">
                  <c:v>70.546520000000001</c:v>
                </c:pt>
                <c:pt idx="4">
                  <c:v>63.461469999999998</c:v>
                </c:pt>
                <c:pt idx="5">
                  <c:v>48.815899999999999</c:v>
                </c:pt>
                <c:pt idx="6">
                  <c:v>46.04542</c:v>
                </c:pt>
                <c:pt idx="8">
                  <c:v>65.923280000000005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78.123112300000003</c:v>
                </c:pt>
                <c:pt idx="1">
                  <c:v>85.106770400000002</c:v>
                </c:pt>
                <c:pt idx="2">
                  <c:v>76.782292200000001</c:v>
                </c:pt>
                <c:pt idx="3">
                  <c:v>68.058183400000004</c:v>
                </c:pt>
                <c:pt idx="4">
                  <c:v>61.262762899999998</c:v>
                </c:pt>
                <c:pt idx="5">
                  <c:v>46.228008199999998</c:v>
                </c:pt>
                <c:pt idx="6">
                  <c:v>42.9086657</c:v>
                </c:pt>
                <c:pt idx="8">
                  <c:v>63.033573699999998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84.597269999999995</c:v>
                </c:pt>
                <c:pt idx="1">
                  <c:v>88.933149999999998</c:v>
                </c:pt>
                <c:pt idx="2">
                  <c:v>79.271439999999998</c:v>
                </c:pt>
                <c:pt idx="3">
                  <c:v>71.391970000000001</c:v>
                </c:pt>
                <c:pt idx="4">
                  <c:v>63.832369999999997</c:v>
                </c:pt>
                <c:pt idx="5">
                  <c:v>49.439</c:v>
                </c:pt>
                <c:pt idx="6">
                  <c:v>46.775390000000002</c:v>
                </c:pt>
                <c:pt idx="8">
                  <c:v>66.077789999999993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78.990180800000005</c:v>
                </c:pt>
                <c:pt idx="1">
                  <c:v>84.938646700000007</c:v>
                </c:pt>
                <c:pt idx="2">
                  <c:v>76.609784500000004</c:v>
                </c:pt>
                <c:pt idx="3">
                  <c:v>68.809136600000002</c:v>
                </c:pt>
                <c:pt idx="4">
                  <c:v>61.596240199999997</c:v>
                </c:pt>
                <c:pt idx="5">
                  <c:v>46.8330676</c:v>
                </c:pt>
                <c:pt idx="6">
                  <c:v>43.663638900000002</c:v>
                </c:pt>
                <c:pt idx="8">
                  <c:v>63.197662200000003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85.93383</c:v>
                </c:pt>
                <c:pt idx="1">
                  <c:v>88.535989999999998</c:v>
                </c:pt>
                <c:pt idx="2">
                  <c:v>79.001090000000005</c:v>
                </c:pt>
                <c:pt idx="3">
                  <c:v>71.329319999999996</c:v>
                </c:pt>
                <c:pt idx="4">
                  <c:v>63.693170000000002</c:v>
                </c:pt>
                <c:pt idx="5">
                  <c:v>49.395539999999997</c:v>
                </c:pt>
                <c:pt idx="6">
                  <c:v>46.918979999999998</c:v>
                </c:pt>
                <c:pt idx="8">
                  <c:v>66.347939999999994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80.654471799999996</c:v>
                </c:pt>
                <c:pt idx="1">
                  <c:v>84.582580800000002</c:v>
                </c:pt>
                <c:pt idx="2">
                  <c:v>76.355412400000006</c:v>
                </c:pt>
                <c:pt idx="3">
                  <c:v>68.645458099999999</c:v>
                </c:pt>
                <c:pt idx="4">
                  <c:v>61.491279499999997</c:v>
                </c:pt>
                <c:pt idx="5">
                  <c:v>46.771852899999999</c:v>
                </c:pt>
                <c:pt idx="6">
                  <c:v>43.770168499999997</c:v>
                </c:pt>
                <c:pt idx="8">
                  <c:v>63.455516099999997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87.298100000000005</c:v>
                </c:pt>
                <c:pt idx="1">
                  <c:v>88.557109999999994</c:v>
                </c:pt>
                <c:pt idx="2">
                  <c:v>78.746520000000004</c:v>
                </c:pt>
                <c:pt idx="3">
                  <c:v>70.688590000000005</c:v>
                </c:pt>
                <c:pt idx="4">
                  <c:v>62.325400000000002</c:v>
                </c:pt>
                <c:pt idx="5">
                  <c:v>48.655709999999999</c:v>
                </c:pt>
                <c:pt idx="6">
                  <c:v>46.765929999999997</c:v>
                </c:pt>
                <c:pt idx="8">
                  <c:v>66.278620000000004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81.987356800000001</c:v>
                </c:pt>
                <c:pt idx="1">
                  <c:v>84.650307499999997</c:v>
                </c:pt>
                <c:pt idx="2">
                  <c:v>75.915296999999995</c:v>
                </c:pt>
                <c:pt idx="3">
                  <c:v>68.094161600000007</c:v>
                </c:pt>
                <c:pt idx="4">
                  <c:v>60.016172900000001</c:v>
                </c:pt>
                <c:pt idx="5">
                  <c:v>46.060960600000001</c:v>
                </c:pt>
                <c:pt idx="6">
                  <c:v>43.777011199999997</c:v>
                </c:pt>
                <c:pt idx="8">
                  <c:v>63.356967699999998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86.675039999999996</c:v>
                </c:pt>
                <c:pt idx="1">
                  <c:v>88.577299999999994</c:v>
                </c:pt>
                <c:pt idx="2">
                  <c:v>78.519469999999998</c:v>
                </c:pt>
                <c:pt idx="3">
                  <c:v>70.526809999999998</c:v>
                </c:pt>
                <c:pt idx="4">
                  <c:v>62.530830000000002</c:v>
                </c:pt>
                <c:pt idx="5">
                  <c:v>48.751289999999997</c:v>
                </c:pt>
                <c:pt idx="6">
                  <c:v>47.477049999999998</c:v>
                </c:pt>
                <c:pt idx="8">
                  <c:v>66.410769999999999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81.473625799999994</c:v>
                </c:pt>
                <c:pt idx="1">
                  <c:v>84.559202299999995</c:v>
                </c:pt>
                <c:pt idx="2">
                  <c:v>75.78434</c:v>
                </c:pt>
                <c:pt idx="3">
                  <c:v>67.830805100000006</c:v>
                </c:pt>
                <c:pt idx="4">
                  <c:v>60.195621299999999</c:v>
                </c:pt>
                <c:pt idx="5">
                  <c:v>45.986438800000002</c:v>
                </c:pt>
                <c:pt idx="6">
                  <c:v>44.329843400000001</c:v>
                </c:pt>
                <c:pt idx="8">
                  <c:v>63.4249984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86.774879999999996</c:v>
                </c:pt>
                <c:pt idx="1">
                  <c:v>87.942449999999994</c:v>
                </c:pt>
                <c:pt idx="2">
                  <c:v>78.114369999999994</c:v>
                </c:pt>
                <c:pt idx="3">
                  <c:v>70.481020000000001</c:v>
                </c:pt>
                <c:pt idx="4">
                  <c:v>62.74662</c:v>
                </c:pt>
                <c:pt idx="5">
                  <c:v>49.215879999999999</c:v>
                </c:pt>
                <c:pt idx="6">
                  <c:v>47.641269999999999</c:v>
                </c:pt>
                <c:pt idx="8">
                  <c:v>66.477239999999995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81.793300500000001</c:v>
                </c:pt>
                <c:pt idx="1">
                  <c:v>84.0618312</c:v>
                </c:pt>
                <c:pt idx="2">
                  <c:v>75.3040764</c:v>
                </c:pt>
                <c:pt idx="3">
                  <c:v>67.637385199999997</c:v>
                </c:pt>
                <c:pt idx="4">
                  <c:v>60.138991799999999</c:v>
                </c:pt>
                <c:pt idx="5">
                  <c:v>46.1046494</c:v>
                </c:pt>
                <c:pt idx="6">
                  <c:v>44.088264000000002</c:v>
                </c:pt>
                <c:pt idx="8">
                  <c:v>63.298060800000002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88.855540000000005</c:v>
                </c:pt>
                <c:pt idx="1">
                  <c:v>89.139960000000002</c:v>
                </c:pt>
                <c:pt idx="2">
                  <c:v>78.798310000000001</c:v>
                </c:pt>
                <c:pt idx="3">
                  <c:v>70.737309999999994</c:v>
                </c:pt>
                <c:pt idx="4">
                  <c:v>64.863969999999995</c:v>
                </c:pt>
                <c:pt idx="5">
                  <c:v>53.177979999999998</c:v>
                </c:pt>
                <c:pt idx="6">
                  <c:v>51.143830000000001</c:v>
                </c:pt>
                <c:pt idx="8">
                  <c:v>67.452240000000003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84.336761999999993</c:v>
                </c:pt>
                <c:pt idx="1">
                  <c:v>85.269020299999994</c:v>
                </c:pt>
                <c:pt idx="2">
                  <c:v>75.733312100000006</c:v>
                </c:pt>
                <c:pt idx="3">
                  <c:v>67.595259999999996</c:v>
                </c:pt>
                <c:pt idx="4">
                  <c:v>62.237743100000003</c:v>
                </c:pt>
                <c:pt idx="5">
                  <c:v>50.492474000000001</c:v>
                </c:pt>
                <c:pt idx="6">
                  <c:v>47.949226099999997</c:v>
                </c:pt>
                <c:pt idx="8">
                  <c:v>64.381191400000006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15.08.2021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13. 8.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372242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E896B2E2-6137-47B3-AC0C-1B1FF6642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08479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192156306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17858804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4116324015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06571211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601779374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185954317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12830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6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360801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7123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05991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46568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36964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6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5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0236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69358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1892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17624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702 478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647 416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787 199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727 290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691 908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639 852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768 434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713 959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733 552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680 452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649 160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603 169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1 272 565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1 174 402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79 837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5 707 541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5 266 377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13. 8. 2021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2CD25FF-9192-4574-BDB9-26A8D4E3B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60760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78513064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9342556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343101106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87121987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204927106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727984521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5729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6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2725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7325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0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4601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5746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97612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A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A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0927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73415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52627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063640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690 778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640 502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773 346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718 925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680 226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632 746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756 320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706 397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722 412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673 444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639 694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1 163 791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5 618 390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5 212 425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13. 8. 2021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5F730673-254D-443C-A3A2-CD32CFC95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63651"/>
              </p:ext>
            </p:extLst>
          </p:nvPr>
        </p:nvGraphicFramePr>
        <p:xfrm>
          <a:off x="1517005" y="1248569"/>
          <a:ext cx="10586736" cy="552336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01853208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51729336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40736000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2467729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82374639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3879280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81651518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28390108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595030401"/>
                    </a:ext>
                  </a:extLst>
                </a:gridCol>
              </a:tblGrid>
              <a:tr h="34521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723221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38179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4606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2626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82132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19702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363069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608042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71862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25775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69183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8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339993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2036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86204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318074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05684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13. 8. 2021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73548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724 471/1 111 280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724 471/1 111 280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142 593/212 957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163 248/241 359</a:t>
                      </a:r>
                      <a:b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136 458/199 692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116 289/171 143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143 758/213 895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59 023/94 938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761 369/1 133 984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66 835/105 782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51 875/81 536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53 249/82 789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62 137/96 031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61 377/90 163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50 697/78 453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346 170/534 754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51 583/82 249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49 714/80 025</a:t>
                      </a:r>
                      <a:b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47 971/74 096</a:t>
                      </a:r>
                      <a:b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56 615/91 063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12 097/18 737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93 337/146 900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311 317/493 070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14 981/24 668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17 101/27 048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23 661/39 096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32 556/54 017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36 734/59 691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25 505/41 412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150 538/245 932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44 552/70 572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45 870/71 802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42 310/67 352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53 973/88 189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76 413/127 382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157 577/252 012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420 695/677 309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23 331/38 944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31 798/51 328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27 568/45 705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46 116/75 445</a:t>
                      </a:r>
                      <a:b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18 609/30 844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23 530/37 414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54 176/85 823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225 128/365 503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59 512/94 072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37 484/60 128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30 258/48 416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71 191/110 370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44 684/68 589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53 143/77 639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296 272/459 214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51 866/85 043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49 860/80 445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29 415/47 581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61 466/98 419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29 276/45 802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49 158/76 882</a:t>
                      </a:r>
                      <a:b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271 041/434 172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80 215/121 278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43 799/65 113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29 654/44 341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47 521/70 933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54 854/80 000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28 230/42 401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284 273/424 066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68 648/115 329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110 813/180 144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93 690/151 461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74 888/120 469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63 773/103 969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205 787/319 416</a:t>
                      </a:r>
                      <a:b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617 599/990 788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46 424/81 327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63 139/108 122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44 007/74 974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39 615/68 866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21 557/36 359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43 749/72 484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52 608/82 972</a:t>
                      </a:r>
                      <a:b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311 099/525 104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31 202/53 664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55 140/93 372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53 227/91 034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34 616/57 291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78 985/127 990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41 693/62 376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294 863/485 727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20 736/36 276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67 358/113 765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80 440/131 524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71 451/119 380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91 435/160 846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116 855/196 355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142 186/239 135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590 461/997 281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702 478/1 122 161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787 199/1 254 187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691 908/1 098 061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768 434/1 221 616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733 552/1 164 267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649 160/1 032 366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1 272 565/1 985 526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5 707 541/8 878 184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13. 8.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052572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20242"/>
              </p:ext>
            </p:extLst>
          </p:nvPr>
        </p:nvGraphicFramePr>
        <p:xfrm>
          <a:off x="10784088" y="1884981"/>
          <a:ext cx="1333315" cy="439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75589" y="142832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429003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09143" y="3466677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8.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375274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732250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292339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787142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88241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286189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08613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8495</TotalTime>
  <Words>1586</Words>
  <Application>Microsoft Office PowerPoint</Application>
  <PresentationFormat>Širokoúhlá obrazovka</PresentationFormat>
  <Paragraphs>337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13. 8. 2021</vt:lpstr>
      <vt:lpstr>Zájem o očkování, stav k 13. 8. 2021</vt:lpstr>
      <vt:lpstr>Zájem o očkování, stav k 13. 8. 2021</vt:lpstr>
      <vt:lpstr>Zájem o očkování, stav k 13. 8. 2021</vt:lpstr>
      <vt:lpstr>Zájem o očkování, stav k 13. 8. 2021</vt:lpstr>
      <vt:lpstr>Zájem o očkování, stav k 13. 8. 2021</vt:lpstr>
      <vt:lpstr>Zájem o očkování, stav k 13. 8. 2021</vt:lpstr>
      <vt:lpstr>Zájem o očkování, stav k 13. 8. 2021</vt:lpstr>
      <vt:lpstr>Zájem o očkování, stav k 13. 8.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564</cp:revision>
  <dcterms:created xsi:type="dcterms:W3CDTF">2020-11-14T10:09:00Z</dcterms:created>
  <dcterms:modified xsi:type="dcterms:W3CDTF">2021-08-15T07:15:29Z</dcterms:modified>
</cp:coreProperties>
</file>