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1277" r:id="rId3"/>
    <p:sldId id="1293" r:id="rId4"/>
    <p:sldId id="1294" r:id="rId5"/>
    <p:sldId id="1295" r:id="rId6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548" autoAdjust="0"/>
  </p:normalViewPr>
  <p:slideViewPr>
    <p:cSldViewPr snapToGrid="0">
      <p:cViewPr varScale="1">
        <p:scale>
          <a:sx n="100" d="100"/>
          <a:sy n="100" d="100"/>
        </p:scale>
        <p:origin x="49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15.08.2021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15.08.2021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cs-CZ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13. srpna 2021</a:t>
            </a:r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98718"/>
              </p:ext>
            </p:extLst>
          </p:nvPr>
        </p:nvGraphicFramePr>
        <p:xfrm>
          <a:off x="526248" y="1086364"/>
          <a:ext cx="8995821" cy="5244101"/>
        </p:xfrm>
        <a:graphic>
          <a:graphicData uri="http://schemas.openxmlformats.org/drawingml/2006/table">
            <a:tbl>
              <a:tblPr/>
              <a:tblGrid>
                <a:gridCol w="1966372">
                  <a:extLst>
                    <a:ext uri="{9D8B030D-6E8A-4147-A177-3AD203B41FA5}">
                      <a16:colId xmlns:a16="http://schemas.microsoft.com/office/drawing/2014/main" val="1780566664"/>
                    </a:ext>
                  </a:extLst>
                </a:gridCol>
                <a:gridCol w="1203902">
                  <a:extLst>
                    <a:ext uri="{9D8B030D-6E8A-4147-A177-3AD203B41FA5}">
                      <a16:colId xmlns:a16="http://schemas.microsoft.com/office/drawing/2014/main" val="2985025575"/>
                    </a:ext>
                  </a:extLst>
                </a:gridCol>
                <a:gridCol w="1113608">
                  <a:extLst>
                    <a:ext uri="{9D8B030D-6E8A-4147-A177-3AD203B41FA5}">
                      <a16:colId xmlns:a16="http://schemas.microsoft.com/office/drawing/2014/main" val="1881651213"/>
                    </a:ext>
                  </a:extLst>
                </a:gridCol>
                <a:gridCol w="1110264">
                  <a:extLst>
                    <a:ext uri="{9D8B030D-6E8A-4147-A177-3AD203B41FA5}">
                      <a16:colId xmlns:a16="http://schemas.microsoft.com/office/drawing/2014/main" val="4112297743"/>
                    </a:ext>
                  </a:extLst>
                </a:gridCol>
                <a:gridCol w="1150397">
                  <a:extLst>
                    <a:ext uri="{9D8B030D-6E8A-4147-A177-3AD203B41FA5}">
                      <a16:colId xmlns:a16="http://schemas.microsoft.com/office/drawing/2014/main" val="3661093513"/>
                    </a:ext>
                  </a:extLst>
                </a:gridCol>
                <a:gridCol w="1153740">
                  <a:extLst>
                    <a:ext uri="{9D8B030D-6E8A-4147-A177-3AD203B41FA5}">
                      <a16:colId xmlns:a16="http://schemas.microsoft.com/office/drawing/2014/main" val="928975428"/>
                    </a:ext>
                  </a:extLst>
                </a:gridCol>
                <a:gridCol w="1297538">
                  <a:extLst>
                    <a:ext uri="{9D8B030D-6E8A-4147-A177-3AD203B41FA5}">
                      <a16:colId xmlns:a16="http://schemas.microsoft.com/office/drawing/2014/main" val="1293116085"/>
                    </a:ext>
                  </a:extLst>
                </a:gridCol>
              </a:tblGrid>
              <a:tr h="212723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13.08. 2021, 12:00h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230210"/>
                  </a:ext>
                </a:extLst>
              </a:tr>
              <a:tr h="212723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924544"/>
                  </a:ext>
                </a:extLst>
              </a:tr>
              <a:tr h="2127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629474"/>
                  </a:ext>
                </a:extLst>
              </a:tr>
              <a:tr h="54722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760888"/>
                  </a:ext>
                </a:extLst>
              </a:tr>
              <a:tr h="2127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413219"/>
                  </a:ext>
                </a:extLst>
              </a:tr>
              <a:tr h="2127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91272"/>
                  </a:ext>
                </a:extLst>
              </a:tr>
              <a:tr h="2127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758071"/>
                  </a:ext>
                </a:extLst>
              </a:tr>
              <a:tr h="2127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512170"/>
                  </a:ext>
                </a:extLst>
              </a:tr>
              <a:tr h="2127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552354"/>
                  </a:ext>
                </a:extLst>
              </a:tr>
              <a:tr h="2127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495168"/>
                  </a:ext>
                </a:extLst>
              </a:tr>
              <a:tr h="2127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031547"/>
                  </a:ext>
                </a:extLst>
              </a:tr>
              <a:tr h="2127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86594"/>
                  </a:ext>
                </a:extLst>
              </a:tr>
              <a:tr h="2127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496014"/>
                  </a:ext>
                </a:extLst>
              </a:tr>
              <a:tr h="2127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45334"/>
                  </a:ext>
                </a:extLst>
              </a:tr>
              <a:tr h="2127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329431"/>
                  </a:ext>
                </a:extLst>
              </a:tr>
              <a:tr h="2127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197829"/>
                  </a:ext>
                </a:extLst>
              </a:tr>
              <a:tr h="2127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10227"/>
                  </a:ext>
                </a:extLst>
              </a:tr>
              <a:tr h="2127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289146"/>
                  </a:ext>
                </a:extLst>
              </a:tr>
              <a:tr h="2127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3 690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757661"/>
                  </a:ext>
                </a:extLst>
              </a:tr>
              <a:tr h="229697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940721"/>
                  </a:ext>
                </a:extLst>
              </a:tr>
              <a:tr h="212723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550035"/>
                  </a:ext>
                </a:extLst>
              </a:tr>
              <a:tr h="21272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046360"/>
                  </a:ext>
                </a:extLst>
              </a:tr>
              <a:tr h="212723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73x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99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41112"/>
              </p:ext>
            </p:extLst>
          </p:nvPr>
        </p:nvGraphicFramePr>
        <p:xfrm>
          <a:off x="633413" y="1019263"/>
          <a:ext cx="9222764" cy="5284821"/>
        </p:xfrm>
        <a:graphic>
          <a:graphicData uri="http://schemas.openxmlformats.org/drawingml/2006/table">
            <a:tbl>
              <a:tblPr/>
              <a:tblGrid>
                <a:gridCol w="2174604">
                  <a:extLst>
                    <a:ext uri="{9D8B030D-6E8A-4147-A177-3AD203B41FA5}">
                      <a16:colId xmlns:a16="http://schemas.microsoft.com/office/drawing/2014/main" val="2392003918"/>
                    </a:ext>
                  </a:extLst>
                </a:gridCol>
                <a:gridCol w="1225627">
                  <a:extLst>
                    <a:ext uri="{9D8B030D-6E8A-4147-A177-3AD203B41FA5}">
                      <a16:colId xmlns:a16="http://schemas.microsoft.com/office/drawing/2014/main" val="910322148"/>
                    </a:ext>
                  </a:extLst>
                </a:gridCol>
                <a:gridCol w="1215977">
                  <a:extLst>
                    <a:ext uri="{9D8B030D-6E8A-4147-A177-3AD203B41FA5}">
                      <a16:colId xmlns:a16="http://schemas.microsoft.com/office/drawing/2014/main" val="1702602417"/>
                    </a:ext>
                  </a:extLst>
                </a:gridCol>
                <a:gridCol w="1148421">
                  <a:extLst>
                    <a:ext uri="{9D8B030D-6E8A-4147-A177-3AD203B41FA5}">
                      <a16:colId xmlns:a16="http://schemas.microsoft.com/office/drawing/2014/main" val="3851917555"/>
                    </a:ext>
                  </a:extLst>
                </a:gridCol>
                <a:gridCol w="1051916">
                  <a:extLst>
                    <a:ext uri="{9D8B030D-6E8A-4147-A177-3AD203B41FA5}">
                      <a16:colId xmlns:a16="http://schemas.microsoft.com/office/drawing/2014/main" val="2373869723"/>
                    </a:ext>
                  </a:extLst>
                </a:gridCol>
                <a:gridCol w="1119470">
                  <a:extLst>
                    <a:ext uri="{9D8B030D-6E8A-4147-A177-3AD203B41FA5}">
                      <a16:colId xmlns:a16="http://schemas.microsoft.com/office/drawing/2014/main" val="3902340429"/>
                    </a:ext>
                  </a:extLst>
                </a:gridCol>
                <a:gridCol w="1286749">
                  <a:extLst>
                    <a:ext uri="{9D8B030D-6E8A-4147-A177-3AD203B41FA5}">
                      <a16:colId xmlns:a16="http://schemas.microsoft.com/office/drawing/2014/main" val="3439886711"/>
                    </a:ext>
                  </a:extLst>
                </a:gridCol>
              </a:tblGrid>
              <a:tr h="330569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13.08. 2021, 12:00 h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7115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75881"/>
                  </a:ext>
                </a:extLst>
              </a:tr>
              <a:tr h="2063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382441"/>
                  </a:ext>
                </a:extLst>
              </a:tr>
              <a:tr h="60647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698852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1 320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580142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2 041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664916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054122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03139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2 696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9591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386407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1 516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95224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16449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2 585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83857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1 517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718036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37878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974547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2 815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737644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36476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22 475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1 175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228779"/>
                  </a:ext>
                </a:extLst>
              </a:tr>
              <a:tr h="215313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609017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678640"/>
                  </a:ext>
                </a:extLst>
              </a:tr>
              <a:tr h="21124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728559"/>
                  </a:ext>
                </a:extLst>
              </a:tr>
              <a:tr h="206380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73x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30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Pozemní překlady 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442" y="1496500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>
                <a:solidFill>
                  <a:srgbClr val="FF0000"/>
                </a:solidFill>
              </a:rPr>
              <a:t>6.8.- 13.8.2021</a:t>
            </a:r>
          </a:p>
          <a:p>
            <a:pPr marL="0" indent="0">
              <a:buNone/>
            </a:pPr>
            <a:r>
              <a:rPr lang="cs-CZ" sz="1800" b="1" i="1" dirty="0"/>
              <a:t>Nebyl požadován žádný transport pacientů</a:t>
            </a:r>
          </a:p>
          <a:p>
            <a:pPr marL="0" indent="0">
              <a:buNone/>
            </a:pPr>
            <a:endParaRPr lang="cs-CZ" sz="1800" b="1" i="1" dirty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17452</TotalTime>
  <Words>434</Words>
  <Application>Microsoft Office PowerPoint</Application>
  <PresentationFormat>Širokoúhlá obrazovka</PresentationFormat>
  <Paragraphs>222</Paragraphs>
  <Slides>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Segoe UI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Dušek Ladislav prof. RNDr. Ph.D.</cp:lastModifiedBy>
  <cp:revision>1291</cp:revision>
  <cp:lastPrinted>2020-10-20T04:21:56Z</cp:lastPrinted>
  <dcterms:created xsi:type="dcterms:W3CDTF">2020-07-15T10:33:32Z</dcterms:created>
  <dcterms:modified xsi:type="dcterms:W3CDTF">2021-08-15T05:24:43Z</dcterms:modified>
</cp:coreProperties>
</file>