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7"/>
  </p:notesMasterIdLst>
  <p:handoutMasterIdLst>
    <p:handoutMasterId r:id="rId8"/>
  </p:handoutMasterIdLst>
  <p:sldIdLst>
    <p:sldId id="1277" r:id="rId3"/>
    <p:sldId id="1293" r:id="rId4"/>
    <p:sldId id="1294" r:id="rId5"/>
    <p:sldId id="1295" r:id="rId6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20.08.2021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20.08.2021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20. srpna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687340"/>
              </p:ext>
            </p:extLst>
          </p:nvPr>
        </p:nvGraphicFramePr>
        <p:xfrm>
          <a:off x="471963" y="1151319"/>
          <a:ext cx="8953390" cy="5044295"/>
        </p:xfrm>
        <a:graphic>
          <a:graphicData uri="http://schemas.openxmlformats.org/drawingml/2006/table">
            <a:tbl>
              <a:tblPr/>
              <a:tblGrid>
                <a:gridCol w="1957098">
                  <a:extLst>
                    <a:ext uri="{9D8B030D-6E8A-4147-A177-3AD203B41FA5}">
                      <a16:colId xmlns:a16="http://schemas.microsoft.com/office/drawing/2014/main" val="3335832843"/>
                    </a:ext>
                  </a:extLst>
                </a:gridCol>
                <a:gridCol w="1198223">
                  <a:extLst>
                    <a:ext uri="{9D8B030D-6E8A-4147-A177-3AD203B41FA5}">
                      <a16:colId xmlns:a16="http://schemas.microsoft.com/office/drawing/2014/main" val="957216243"/>
                    </a:ext>
                  </a:extLst>
                </a:gridCol>
                <a:gridCol w="1108355">
                  <a:extLst>
                    <a:ext uri="{9D8B030D-6E8A-4147-A177-3AD203B41FA5}">
                      <a16:colId xmlns:a16="http://schemas.microsoft.com/office/drawing/2014/main" val="2166867747"/>
                    </a:ext>
                  </a:extLst>
                </a:gridCol>
                <a:gridCol w="1105028">
                  <a:extLst>
                    <a:ext uri="{9D8B030D-6E8A-4147-A177-3AD203B41FA5}">
                      <a16:colId xmlns:a16="http://schemas.microsoft.com/office/drawing/2014/main" val="3291164646"/>
                    </a:ext>
                  </a:extLst>
                </a:gridCol>
                <a:gridCol w="1144970">
                  <a:extLst>
                    <a:ext uri="{9D8B030D-6E8A-4147-A177-3AD203B41FA5}">
                      <a16:colId xmlns:a16="http://schemas.microsoft.com/office/drawing/2014/main" val="4096045568"/>
                    </a:ext>
                  </a:extLst>
                </a:gridCol>
                <a:gridCol w="1148297">
                  <a:extLst>
                    <a:ext uri="{9D8B030D-6E8A-4147-A177-3AD203B41FA5}">
                      <a16:colId xmlns:a16="http://schemas.microsoft.com/office/drawing/2014/main" val="3561965763"/>
                    </a:ext>
                  </a:extLst>
                </a:gridCol>
                <a:gridCol w="1291419">
                  <a:extLst>
                    <a:ext uri="{9D8B030D-6E8A-4147-A177-3AD203B41FA5}">
                      <a16:colId xmlns:a16="http://schemas.microsoft.com/office/drawing/2014/main" val="1602875629"/>
                    </a:ext>
                  </a:extLst>
                </a:gridCol>
              </a:tblGrid>
              <a:tr h="181956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20.08. 2021, </a:t>
                      </a:r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11:00h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440072"/>
                  </a:ext>
                </a:extLst>
              </a:tr>
              <a:tr h="152063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795211"/>
                  </a:ext>
                </a:extLst>
              </a:tr>
              <a:tr h="18195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994371"/>
                  </a:ext>
                </a:extLst>
              </a:tr>
              <a:tr h="52637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575473"/>
                  </a:ext>
                </a:extLst>
              </a:tr>
              <a:tr h="162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859045"/>
                  </a:ext>
                </a:extLst>
              </a:tr>
              <a:tr h="162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895571"/>
                  </a:ext>
                </a:extLst>
              </a:tr>
              <a:tr h="162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901847"/>
                  </a:ext>
                </a:extLst>
              </a:tr>
              <a:tr h="162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721224"/>
                  </a:ext>
                </a:extLst>
              </a:tr>
              <a:tr h="162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833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7309805"/>
                  </a:ext>
                </a:extLst>
              </a:tr>
              <a:tr h="162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187419"/>
                  </a:ext>
                </a:extLst>
              </a:tr>
              <a:tr h="162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70196"/>
                  </a:ext>
                </a:extLst>
              </a:tr>
              <a:tr h="162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86038"/>
                  </a:ext>
                </a:extLst>
              </a:tr>
              <a:tr h="162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2870"/>
                  </a:ext>
                </a:extLst>
              </a:tr>
              <a:tr h="162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924529"/>
                  </a:ext>
                </a:extLst>
              </a:tr>
              <a:tr h="162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008029"/>
                  </a:ext>
                </a:extLst>
              </a:tr>
              <a:tr h="162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37510"/>
                  </a:ext>
                </a:extLst>
              </a:tr>
              <a:tr h="162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453946"/>
                  </a:ext>
                </a:extLst>
              </a:tr>
              <a:tr h="1754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239881"/>
                  </a:ext>
                </a:extLst>
              </a:tr>
              <a:tr h="18845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3 690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931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294979"/>
                  </a:ext>
                </a:extLst>
              </a:tr>
              <a:tr h="220946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484805"/>
                  </a:ext>
                </a:extLst>
              </a:tr>
              <a:tr h="152063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138932"/>
                  </a:ext>
                </a:extLst>
              </a:tr>
              <a:tr h="113260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836650"/>
                  </a:ext>
                </a:extLst>
              </a:tr>
              <a:tr h="162460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72x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683028"/>
                  </a:ext>
                </a:extLst>
              </a:tr>
            </a:tbl>
          </a:graphicData>
        </a:graphic>
      </p:graphicFrame>
      <p:sp>
        <p:nvSpPr>
          <p:cNvPr id="7" name="TextovéPole 6"/>
          <p:cNvSpPr txBox="1"/>
          <p:nvPr/>
        </p:nvSpPr>
        <p:spPr>
          <a:xfrm>
            <a:off x="8851703" y="2651451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 k </a:t>
            </a:r>
          </a:p>
          <a:p>
            <a:pPr algn="ctr"/>
            <a:r>
              <a:rPr lang="cs-CZ" b="1" dirty="0" smtClean="0"/>
              <a:t>20.08.2021 00:31</a:t>
            </a:r>
          </a:p>
          <a:p>
            <a:pPr algn="ctr"/>
            <a:endParaRPr lang="cs-CZ" sz="2000" b="1" dirty="0"/>
          </a:p>
          <a:p>
            <a:pPr algn="ctr"/>
            <a:r>
              <a:rPr lang="cs-CZ" sz="2000" b="1" dirty="0" smtClean="0"/>
              <a:t>32</a:t>
            </a:r>
            <a:endParaRPr lang="cs-CZ" sz="2000" b="1" dirty="0"/>
          </a:p>
        </p:txBody>
      </p:sp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860586"/>
              </p:ext>
            </p:extLst>
          </p:nvPr>
        </p:nvGraphicFramePr>
        <p:xfrm>
          <a:off x="416450" y="1079986"/>
          <a:ext cx="8895998" cy="5229096"/>
        </p:xfrm>
        <a:graphic>
          <a:graphicData uri="http://schemas.openxmlformats.org/drawingml/2006/table">
            <a:tbl>
              <a:tblPr/>
              <a:tblGrid>
                <a:gridCol w="2097557">
                  <a:extLst>
                    <a:ext uri="{9D8B030D-6E8A-4147-A177-3AD203B41FA5}">
                      <a16:colId xmlns:a16="http://schemas.microsoft.com/office/drawing/2014/main" val="495734749"/>
                    </a:ext>
                  </a:extLst>
                </a:gridCol>
                <a:gridCol w="1182202">
                  <a:extLst>
                    <a:ext uri="{9D8B030D-6E8A-4147-A177-3AD203B41FA5}">
                      <a16:colId xmlns:a16="http://schemas.microsoft.com/office/drawing/2014/main" val="246007965"/>
                    </a:ext>
                  </a:extLst>
                </a:gridCol>
                <a:gridCol w="1172895">
                  <a:extLst>
                    <a:ext uri="{9D8B030D-6E8A-4147-A177-3AD203B41FA5}">
                      <a16:colId xmlns:a16="http://schemas.microsoft.com/office/drawing/2014/main" val="1902857703"/>
                    </a:ext>
                  </a:extLst>
                </a:gridCol>
                <a:gridCol w="1107732">
                  <a:extLst>
                    <a:ext uri="{9D8B030D-6E8A-4147-A177-3AD203B41FA5}">
                      <a16:colId xmlns:a16="http://schemas.microsoft.com/office/drawing/2014/main" val="2101684865"/>
                    </a:ext>
                  </a:extLst>
                </a:gridCol>
                <a:gridCol w="1014647">
                  <a:extLst>
                    <a:ext uri="{9D8B030D-6E8A-4147-A177-3AD203B41FA5}">
                      <a16:colId xmlns:a16="http://schemas.microsoft.com/office/drawing/2014/main" val="2698928653"/>
                    </a:ext>
                  </a:extLst>
                </a:gridCol>
                <a:gridCol w="1079807">
                  <a:extLst>
                    <a:ext uri="{9D8B030D-6E8A-4147-A177-3AD203B41FA5}">
                      <a16:colId xmlns:a16="http://schemas.microsoft.com/office/drawing/2014/main" val="1343203892"/>
                    </a:ext>
                  </a:extLst>
                </a:gridCol>
                <a:gridCol w="1241158">
                  <a:extLst>
                    <a:ext uri="{9D8B030D-6E8A-4147-A177-3AD203B41FA5}">
                      <a16:colId xmlns:a16="http://schemas.microsoft.com/office/drawing/2014/main" val="4200667442"/>
                    </a:ext>
                  </a:extLst>
                </a:gridCol>
              </a:tblGrid>
              <a:tr h="327385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20.08. 2021, </a:t>
                      </a:r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 </a:t>
                      </a: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632832"/>
                  </a:ext>
                </a:extLst>
              </a:tr>
              <a:tr h="146759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888813"/>
                  </a:ext>
                </a:extLst>
              </a:tr>
              <a:tr h="17560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125654"/>
                  </a:ext>
                </a:extLst>
              </a:tr>
              <a:tr h="50801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722824"/>
                  </a:ext>
                </a:extLst>
              </a:tr>
              <a:tr h="1567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1 320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833367"/>
                  </a:ext>
                </a:extLst>
              </a:tr>
              <a:tr h="1567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2 041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053931"/>
                  </a:ext>
                </a:extLst>
              </a:tr>
              <a:tr h="1567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1 808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755391"/>
                  </a:ext>
                </a:extLst>
              </a:tr>
              <a:tr h="1567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497167"/>
                  </a:ext>
                </a:extLst>
              </a:tr>
              <a:tr h="1567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2 696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5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604122"/>
                  </a:ext>
                </a:extLst>
              </a:tr>
              <a:tr h="19589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682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073379"/>
                  </a:ext>
                </a:extLst>
              </a:tr>
              <a:tr h="1567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1 516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4090752"/>
                  </a:ext>
                </a:extLst>
              </a:tr>
              <a:tr h="1567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1 694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493946"/>
                  </a:ext>
                </a:extLst>
              </a:tr>
              <a:tr h="1567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2 585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329353"/>
                  </a:ext>
                </a:extLst>
              </a:tr>
              <a:tr h="1567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1 517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386396"/>
                  </a:ext>
                </a:extLst>
              </a:tr>
              <a:tr h="1567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1 737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990913"/>
                  </a:ext>
                </a:extLst>
              </a:tr>
              <a:tr h="1567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58924"/>
                  </a:ext>
                </a:extLst>
              </a:tr>
              <a:tr h="1567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2 815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050136"/>
                  </a:ext>
                </a:extLst>
              </a:tr>
              <a:tr h="1693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844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2202"/>
                  </a:ext>
                </a:extLst>
              </a:tr>
              <a:tr h="18188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22 434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1 166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69425"/>
                  </a:ext>
                </a:extLst>
              </a:tr>
              <a:tr h="213239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636051"/>
                  </a:ext>
                </a:extLst>
              </a:tr>
              <a:tr h="146759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93523"/>
                  </a:ext>
                </a:extLst>
              </a:tr>
              <a:tr h="148809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311841"/>
                  </a:ext>
                </a:extLst>
              </a:tr>
              <a:tr h="156794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72x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629829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8040418" y="2488474"/>
            <a:ext cx="31862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20.08.2021 00:31</a:t>
            </a:r>
            <a:endParaRPr lang="cs-CZ" b="1" dirty="0"/>
          </a:p>
          <a:p>
            <a:pPr algn="ctr"/>
            <a:endParaRPr lang="cs-CZ" sz="2000" b="1" dirty="0" smtClean="0"/>
          </a:p>
          <a:p>
            <a:pPr algn="ctr"/>
            <a:r>
              <a:rPr lang="cs-CZ" sz="2000" b="1" dirty="0" smtClean="0"/>
              <a:t>24</a:t>
            </a:r>
            <a:endParaRPr lang="cs-CZ" sz="2000" b="1" dirty="0"/>
          </a:p>
        </p:txBody>
      </p:sp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Pozemní překlady </a:t>
            </a:r>
            <a:r>
              <a:rPr lang="cs-CZ" sz="2000" dirty="0"/>
              <a:t>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442" y="1496500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13.8.- 20.8.2021</a:t>
            </a:r>
            <a:endParaRPr lang="cs-CZ" sz="18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1800" b="1" i="1" dirty="0"/>
              <a:t>N</a:t>
            </a:r>
            <a:r>
              <a:rPr lang="cs-CZ" sz="1800" b="1" i="1" dirty="0" smtClean="0"/>
              <a:t>ebyl </a:t>
            </a:r>
            <a:r>
              <a:rPr lang="cs-CZ" sz="1800" b="1" i="1" dirty="0"/>
              <a:t>požadován žádný transport pacientů</a:t>
            </a:r>
          </a:p>
          <a:p>
            <a:pPr marL="0" indent="0">
              <a:buNone/>
            </a:pPr>
            <a:endParaRPr lang="cs-CZ" sz="1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3310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17452</TotalTime>
  <Words>413</Words>
  <Application>Microsoft Office PowerPoint</Application>
  <PresentationFormat>Širokoúhlá obrazovka</PresentationFormat>
  <Paragraphs>231</Paragraphs>
  <Slides>4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NDLP – Pozemní překlady pacientů mezi kraji za posledních 24 hodin.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Ondřej Růžička</cp:lastModifiedBy>
  <cp:revision>1291</cp:revision>
  <cp:lastPrinted>2020-10-20T04:21:56Z</cp:lastPrinted>
  <dcterms:created xsi:type="dcterms:W3CDTF">2020-07-15T10:33:32Z</dcterms:created>
  <dcterms:modified xsi:type="dcterms:W3CDTF">2021-08-20T09:00:58Z</dcterms:modified>
</cp:coreProperties>
</file>