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0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20299240246086112"/>
          <c:w val="0.70740539593952501"/>
          <c:h val="0.7505336593398659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dokončeno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51.504040000000003</c:v>
                </c:pt>
                <c:pt idx="1">
                  <c:v>62.014890000000001</c:v>
                </c:pt>
                <c:pt idx="2">
                  <c:v>61.434869999999997</c:v>
                </c:pt>
                <c:pt idx="3">
                  <c:v>59.047029999999999</c:v>
                </c:pt>
                <c:pt idx="5">
                  <c:v>50.06962</c:v>
                </c:pt>
                <c:pt idx="6">
                  <c:v>49.802610000000001</c:v>
                </c:pt>
                <c:pt idx="7">
                  <c:v>50.207439999999998</c:v>
                </c:pt>
                <c:pt idx="8">
                  <c:v>50.734070000000003</c:v>
                </c:pt>
                <c:pt idx="9">
                  <c:v>51.056109999999997</c:v>
                </c:pt>
                <c:pt idx="10">
                  <c:v>51.088200000000001</c:v>
                </c:pt>
                <c:pt idx="11">
                  <c:v>51.369280000000003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3.40051937</c:v>
                </c:pt>
                <c:pt idx="1">
                  <c:v>3.2481808499999998</c:v>
                </c:pt>
                <c:pt idx="2">
                  <c:v>3.4379215400000001</c:v>
                </c:pt>
                <c:pt idx="3">
                  <c:v>3.8985408399999999</c:v>
                </c:pt>
                <c:pt idx="5">
                  <c:v>3.2439612900000001</c:v>
                </c:pt>
                <c:pt idx="6">
                  <c:v>3.20361099</c:v>
                </c:pt>
                <c:pt idx="7">
                  <c:v>3.23574188</c:v>
                </c:pt>
                <c:pt idx="8">
                  <c:v>3.0416530599999998</c:v>
                </c:pt>
                <c:pt idx="9">
                  <c:v>3.0652705299999998</c:v>
                </c:pt>
                <c:pt idx="10">
                  <c:v>2.9827907800000002</c:v>
                </c:pt>
                <c:pt idx="11">
                  <c:v>3.6018997100000001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6.5777674099999999</c:v>
                </c:pt>
                <c:pt idx="1">
                  <c:v>5.9059550600000001</c:v>
                </c:pt>
                <c:pt idx="2">
                  <c:v>5.9424765199999996</c:v>
                </c:pt>
                <c:pt idx="3">
                  <c:v>7.5411112500000002</c:v>
                </c:pt>
                <c:pt idx="5">
                  <c:v>6.4005902700000004</c:v>
                </c:pt>
                <c:pt idx="6">
                  <c:v>6.7263493900000002</c:v>
                </c:pt>
                <c:pt idx="7">
                  <c:v>6.6874347399999996</c:v>
                </c:pt>
                <c:pt idx="8">
                  <c:v>6.98944045</c:v>
                </c:pt>
                <c:pt idx="9">
                  <c:v>6.5515347500000001</c:v>
                </c:pt>
                <c:pt idx="10">
                  <c:v>6.4348575300000004</c:v>
                </c:pt>
                <c:pt idx="11">
                  <c:v>5.9347356600000003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1.10348029</c:v>
                </c:pt>
                <c:pt idx="1">
                  <c:v>1.1756193100000001</c:v>
                </c:pt>
                <c:pt idx="2">
                  <c:v>1.1957287700000001</c:v>
                </c:pt>
                <c:pt idx="3">
                  <c:v>1.2650899799999999</c:v>
                </c:pt>
                <c:pt idx="5">
                  <c:v>0.73996837999999998</c:v>
                </c:pt>
                <c:pt idx="6">
                  <c:v>0.73538338999999997</c:v>
                </c:pt>
                <c:pt idx="7">
                  <c:v>0.75481655000000003</c:v>
                </c:pt>
                <c:pt idx="8">
                  <c:v>0.74107336999999995</c:v>
                </c:pt>
                <c:pt idx="9">
                  <c:v>0.75856400000000002</c:v>
                </c:pt>
                <c:pt idx="10">
                  <c:v>0.86918282999999996</c:v>
                </c:pt>
                <c:pt idx="11">
                  <c:v>0.86049533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2.195719</c:v>
                </c:pt>
                <c:pt idx="1">
                  <c:v>2.56874</c:v>
                </c:pt>
                <c:pt idx="2">
                  <c:v>2.558046</c:v>
                </c:pt>
                <c:pt idx="3">
                  <c:v>2.517293</c:v>
                </c:pt>
                <c:pt idx="5">
                  <c:v>1.760122</c:v>
                </c:pt>
                <c:pt idx="6">
                  <c:v>1.748184</c:v>
                </c:pt>
                <c:pt idx="7">
                  <c:v>1.7434989999999999</c:v>
                </c:pt>
                <c:pt idx="8">
                  <c:v>1.788932</c:v>
                </c:pt>
                <c:pt idx="9">
                  <c:v>1.823971</c:v>
                </c:pt>
                <c:pt idx="10">
                  <c:v>1.944607</c:v>
                </c:pt>
                <c:pt idx="11">
                  <c:v>1.7938559999999999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35.218477999999998</c:v>
                </c:pt>
                <c:pt idx="1">
                  <c:v>25.086615999999999</c:v>
                </c:pt>
                <c:pt idx="2">
                  <c:v>25.430955000000001</c:v>
                </c:pt>
                <c:pt idx="3">
                  <c:v>25.730931000000002</c:v>
                </c:pt>
                <c:pt idx="5">
                  <c:v>37.785735000000003</c:v>
                </c:pt>
                <c:pt idx="6">
                  <c:v>37.783862999999997</c:v>
                </c:pt>
                <c:pt idx="7">
                  <c:v>37.371065000000002</c:v>
                </c:pt>
                <c:pt idx="8">
                  <c:v>36.704836</c:v>
                </c:pt>
                <c:pt idx="9">
                  <c:v>36.744549999999997</c:v>
                </c:pt>
                <c:pt idx="10">
                  <c:v>36.680359000000003</c:v>
                </c:pt>
                <c:pt idx="11">
                  <c:v>36.439737999999998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530918869456E-3"/>
          <c:y val="7.839625914535274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91.050799999999995</c:v>
                </c:pt>
                <c:pt idx="1">
                  <c:v>90.205489999999998</c:v>
                </c:pt>
                <c:pt idx="2">
                  <c:v>80.08287</c:v>
                </c:pt>
                <c:pt idx="3">
                  <c:v>72.655010000000004</c:v>
                </c:pt>
                <c:pt idx="4">
                  <c:v>65.581810000000004</c:v>
                </c:pt>
                <c:pt idx="5">
                  <c:v>53.377200000000002</c:v>
                </c:pt>
                <c:pt idx="6">
                  <c:v>51.8399</c:v>
                </c:pt>
                <c:pt idx="8">
                  <c:v>69.007429999999999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81.930882199999999</c:v>
                </c:pt>
                <c:pt idx="1">
                  <c:v>85.337324199999998</c:v>
                </c:pt>
                <c:pt idx="2">
                  <c:v>76.8946045</c:v>
                </c:pt>
                <c:pt idx="3">
                  <c:v>69.545331599999997</c:v>
                </c:pt>
                <c:pt idx="4">
                  <c:v>62.807624500000003</c:v>
                </c:pt>
                <c:pt idx="5">
                  <c:v>50.022516699999997</c:v>
                </c:pt>
                <c:pt idx="6">
                  <c:v>47.830969199999998</c:v>
                </c:pt>
                <c:pt idx="8">
                  <c:v>65.263069900000005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83.955259999999996</c:v>
                </c:pt>
                <c:pt idx="1">
                  <c:v>89.368880000000004</c:v>
                </c:pt>
                <c:pt idx="2">
                  <c:v>79.642160000000004</c:v>
                </c:pt>
                <c:pt idx="3">
                  <c:v>70.921490000000006</c:v>
                </c:pt>
                <c:pt idx="4">
                  <c:v>63.896940000000001</c:v>
                </c:pt>
                <c:pt idx="5">
                  <c:v>49.33043</c:v>
                </c:pt>
                <c:pt idx="6">
                  <c:v>46.961820000000003</c:v>
                </c:pt>
                <c:pt idx="8">
                  <c:v>66.340109999999996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78.243925300000001</c:v>
                </c:pt>
                <c:pt idx="1">
                  <c:v>85.327674799999997</c:v>
                </c:pt>
                <c:pt idx="2">
                  <c:v>77.053628500000002</c:v>
                </c:pt>
                <c:pt idx="3">
                  <c:v>68.498514999999998</c:v>
                </c:pt>
                <c:pt idx="4">
                  <c:v>61.7514617</c:v>
                </c:pt>
                <c:pt idx="5">
                  <c:v>46.834034600000003</c:v>
                </c:pt>
                <c:pt idx="6">
                  <c:v>43.993749299999998</c:v>
                </c:pt>
                <c:pt idx="8">
                  <c:v>63.526415499999999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84.691469999999995</c:v>
                </c:pt>
                <c:pt idx="1">
                  <c:v>89.071269999999998</c:v>
                </c:pt>
                <c:pt idx="2">
                  <c:v>79.506180000000001</c:v>
                </c:pt>
                <c:pt idx="3">
                  <c:v>71.776579999999996</c:v>
                </c:pt>
                <c:pt idx="4">
                  <c:v>64.306950000000001</c:v>
                </c:pt>
                <c:pt idx="5">
                  <c:v>49.957909999999998</c:v>
                </c:pt>
                <c:pt idx="6">
                  <c:v>47.750250000000001</c:v>
                </c:pt>
                <c:pt idx="8">
                  <c:v>66.516300000000001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79.164100099999999</c:v>
                </c:pt>
                <c:pt idx="1">
                  <c:v>85.173446499999997</c:v>
                </c:pt>
                <c:pt idx="2">
                  <c:v>76.926738200000003</c:v>
                </c:pt>
                <c:pt idx="3">
                  <c:v>69.293481</c:v>
                </c:pt>
                <c:pt idx="4">
                  <c:v>62.138993999999997</c:v>
                </c:pt>
                <c:pt idx="5">
                  <c:v>47.444073600000003</c:v>
                </c:pt>
                <c:pt idx="6">
                  <c:v>44.779796300000001</c:v>
                </c:pt>
                <c:pt idx="8">
                  <c:v>63.727369799999998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85.998810000000006</c:v>
                </c:pt>
                <c:pt idx="1">
                  <c:v>88.679199999999994</c:v>
                </c:pt>
                <c:pt idx="2">
                  <c:v>79.270269999999996</c:v>
                </c:pt>
                <c:pt idx="3">
                  <c:v>71.732159999999993</c:v>
                </c:pt>
                <c:pt idx="4">
                  <c:v>64.132310000000004</c:v>
                </c:pt>
                <c:pt idx="5">
                  <c:v>49.951149999999998</c:v>
                </c:pt>
                <c:pt idx="6">
                  <c:v>47.842410000000001</c:v>
                </c:pt>
                <c:pt idx="8">
                  <c:v>66.78237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80.774891499999995</c:v>
                </c:pt>
                <c:pt idx="1">
                  <c:v>84.809331</c:v>
                </c:pt>
                <c:pt idx="2">
                  <c:v>76.691576800000007</c:v>
                </c:pt>
                <c:pt idx="3">
                  <c:v>69.138209900000007</c:v>
                </c:pt>
                <c:pt idx="4">
                  <c:v>62.012640699999999</c:v>
                </c:pt>
                <c:pt idx="5">
                  <c:v>47.413030499999998</c:v>
                </c:pt>
                <c:pt idx="6">
                  <c:v>44.8801986</c:v>
                </c:pt>
                <c:pt idx="8">
                  <c:v>63.981648800000002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87.395480000000006</c:v>
                </c:pt>
                <c:pt idx="1">
                  <c:v>88.691149999999993</c:v>
                </c:pt>
                <c:pt idx="2">
                  <c:v>79.009590000000003</c:v>
                </c:pt>
                <c:pt idx="3">
                  <c:v>71.064840000000004</c:v>
                </c:pt>
                <c:pt idx="4">
                  <c:v>62.772660000000002</c:v>
                </c:pt>
                <c:pt idx="5">
                  <c:v>49.225470000000001</c:v>
                </c:pt>
                <c:pt idx="6">
                  <c:v>47.705869999999997</c:v>
                </c:pt>
                <c:pt idx="8">
                  <c:v>66.716309999999993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82.169739899999996</c:v>
                </c:pt>
                <c:pt idx="1">
                  <c:v>84.846994800000004</c:v>
                </c:pt>
                <c:pt idx="2">
                  <c:v>76.241412299999993</c:v>
                </c:pt>
                <c:pt idx="3">
                  <c:v>68.561148799999998</c:v>
                </c:pt>
                <c:pt idx="4">
                  <c:v>60.543460600000003</c:v>
                </c:pt>
                <c:pt idx="5">
                  <c:v>46.716105599999999</c:v>
                </c:pt>
                <c:pt idx="6">
                  <c:v>44.851644399999998</c:v>
                </c:pt>
                <c:pt idx="8">
                  <c:v>63.878017399999997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86.772940000000006</c:v>
                </c:pt>
                <c:pt idx="1">
                  <c:v>88.689499999999995</c:v>
                </c:pt>
                <c:pt idx="2">
                  <c:v>78.760249999999999</c:v>
                </c:pt>
                <c:pt idx="3">
                  <c:v>70.873980000000003</c:v>
                </c:pt>
                <c:pt idx="4">
                  <c:v>62.955739999999999</c:v>
                </c:pt>
                <c:pt idx="5">
                  <c:v>49.291020000000003</c:v>
                </c:pt>
                <c:pt idx="6">
                  <c:v>48.349020000000003</c:v>
                </c:pt>
                <c:pt idx="8">
                  <c:v>66.816389999999998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81.674307799999994</c:v>
                </c:pt>
                <c:pt idx="1">
                  <c:v>84.787134199999997</c:v>
                </c:pt>
                <c:pt idx="2">
                  <c:v>76.121204000000006</c:v>
                </c:pt>
                <c:pt idx="3">
                  <c:v>68.247296599999999</c:v>
                </c:pt>
                <c:pt idx="4">
                  <c:v>60.677247399999999</c:v>
                </c:pt>
                <c:pt idx="5">
                  <c:v>46.615676700000002</c:v>
                </c:pt>
                <c:pt idx="6">
                  <c:v>45.417341800000003</c:v>
                </c:pt>
                <c:pt idx="8">
                  <c:v>63.9279826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86.857510000000005</c:v>
                </c:pt>
                <c:pt idx="1">
                  <c:v>88.086399999999998</c:v>
                </c:pt>
                <c:pt idx="2">
                  <c:v>78.352379999999997</c:v>
                </c:pt>
                <c:pt idx="3">
                  <c:v>70.84854</c:v>
                </c:pt>
                <c:pt idx="4">
                  <c:v>63.185569999999998</c:v>
                </c:pt>
                <c:pt idx="5">
                  <c:v>49.822980000000001</c:v>
                </c:pt>
                <c:pt idx="6">
                  <c:v>48.580039999999997</c:v>
                </c:pt>
                <c:pt idx="8">
                  <c:v>66.903819999999996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81.946500499999999</c:v>
                </c:pt>
                <c:pt idx="1">
                  <c:v>84.298933000000005</c:v>
                </c:pt>
                <c:pt idx="2">
                  <c:v>75.614873700000004</c:v>
                </c:pt>
                <c:pt idx="3">
                  <c:v>68.111428099999998</c:v>
                </c:pt>
                <c:pt idx="4">
                  <c:v>60.675541000000003</c:v>
                </c:pt>
                <c:pt idx="5">
                  <c:v>46.808523399999999</c:v>
                </c:pt>
                <c:pt idx="6">
                  <c:v>45.1782708</c:v>
                </c:pt>
                <c:pt idx="8">
                  <c:v>63.824972299999999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88.952089999999998</c:v>
                </c:pt>
                <c:pt idx="1">
                  <c:v>89.277659999999997</c:v>
                </c:pt>
                <c:pt idx="2">
                  <c:v>79.039460000000005</c:v>
                </c:pt>
                <c:pt idx="3">
                  <c:v>71.104010000000002</c:v>
                </c:pt>
                <c:pt idx="4">
                  <c:v>65.264570000000006</c:v>
                </c:pt>
                <c:pt idx="5">
                  <c:v>53.76352</c:v>
                </c:pt>
                <c:pt idx="6">
                  <c:v>52.1203</c:v>
                </c:pt>
                <c:pt idx="8">
                  <c:v>67.892319999999998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84.521260299999994</c:v>
                </c:pt>
                <c:pt idx="1">
                  <c:v>85.481036599999996</c:v>
                </c:pt>
                <c:pt idx="2">
                  <c:v>76.045641799999999</c:v>
                </c:pt>
                <c:pt idx="3">
                  <c:v>68.057643100000007</c:v>
                </c:pt>
                <c:pt idx="4">
                  <c:v>62.749784699999999</c:v>
                </c:pt>
                <c:pt idx="5">
                  <c:v>51.207555200000002</c:v>
                </c:pt>
                <c:pt idx="6">
                  <c:v>49.171070800000003</c:v>
                </c:pt>
                <c:pt idx="8">
                  <c:v>64.932811799999996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22.08.2021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21. 8.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21.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380357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CFC780E-99CF-4733-8717-9743CBF89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30754"/>
              </p:ext>
            </p:extLst>
          </p:nvPr>
        </p:nvGraphicFramePr>
        <p:xfrm>
          <a:off x="2587624" y="2007710"/>
          <a:ext cx="9116148" cy="3854835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2241263117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280357821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001900793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725805350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200506780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425525315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64548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202433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A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616274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1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E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05145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0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E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56120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2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6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45121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6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B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970975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49550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458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72659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708 340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671 468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794 235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753 809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698 017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662 386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775 050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737 564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739 688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703 586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654 858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623 633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1 284 060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1 213 577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105 278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88 278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5 759 526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5 454 301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21. 8. 2021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78CC50AA-CE71-4BC9-B08D-89795DB51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3681"/>
              </p:ext>
            </p:extLst>
          </p:nvPr>
        </p:nvGraphicFramePr>
        <p:xfrm>
          <a:off x="2587624" y="2007710"/>
          <a:ext cx="9116148" cy="3854835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2631603773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845752262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923647399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056336098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957710418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156006733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74333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5853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9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92484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96800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80750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113210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A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86694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34049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12932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54798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696 179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662 387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779 828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742 974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685 866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653 305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762 540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727 957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728 141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694 724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645 019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615 991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1 265 060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1 199 887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104 269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87 632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5 666 902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5 384 857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21. 8. 2021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14102A04-06D6-44E6-87CD-334DA5E04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26278"/>
              </p:ext>
            </p:extLst>
          </p:nvPr>
        </p:nvGraphicFramePr>
        <p:xfrm>
          <a:off x="1517005" y="1258093"/>
          <a:ext cx="10586736" cy="5513840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166082052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42168774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88059128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85630100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19246520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610241108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46048752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656359600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593774498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73595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9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29176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35283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98422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22943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22163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13398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5504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2484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98395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50490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D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7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9343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4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CD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82487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0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333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8659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193972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21. 8. 2021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8208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731 170/1 111 280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731 170/1 111 280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143 711/212 957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164 641/241 359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137 651/199 692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117 278/171 143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145 055/213 895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59 623/94 938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767 959/1 133 984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67 468/105 782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52 427/81 536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53 775/82 789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62 793/96 031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61 768/90 163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51 348/78 453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349 579/534 754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52 060/82 249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50 276/80 025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48 386/74 096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57 079/91 063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12 185/18 737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94 239/146 900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314 225/493 070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15 135/24 668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17 226/27 048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23 932/39 096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32 857/54 017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36 993/59 691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25 683/41 412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151 826/245 932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44 888/70 572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46 300/71 802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42 706/67 352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54 420/88 189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77 154/127 382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159 197/252 012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424 665/677 309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23 541/38 944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32 065/51 328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27 850/45 705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46 509/75 445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18 808/30 844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23 687/37 414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54 744/85 823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227 204/365 503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59 984/94 072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37 811/60 128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30 487/48 416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71 761/110 370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45 122/68 589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53 494/77 639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298 659/459 214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52 302/85 043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50 269/80 445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29 675/47 581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61 957/98 419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29 519/45 802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49 655/76 882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273 377/434 172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80 776/121 278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44 121/65 113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29 848/44 341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47 861/70 933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55 289/80 000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28 344/42 401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286 239/424 066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69 356/115 329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111 840/180 144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94 591/151 461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75 618/120 469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64 360/103 969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207 452/319 416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623 217/990 788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46 781/81 327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63 746/108 122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44 395/74 974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39 922/68 866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21 724/36 359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44 092/72 484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53 065/82 972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313 725/525 104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31 420/53 664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55 558/93 372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53 640/91 034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34 870/57 291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79 489/127 990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41 915/62 376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296 892/485 727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20 918/36 276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67 955/113 765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81 081/131 524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72 125/119 380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92 222/160 846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117 820/196 355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143 390/239 135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595 511/997 281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105 278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105 278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708 340/1 122 161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794 235/1 254 187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698 017/1 098 061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775 050/1 221 616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739 688/1 164 267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654 858/1 032 366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1 284 060/1 985 526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105 278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5 759 526/8 878 184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21. 8.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782791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693969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20242"/>
              </p:ext>
            </p:extLst>
          </p:nvPr>
        </p:nvGraphicFramePr>
        <p:xfrm>
          <a:off x="10784088" y="1884981"/>
          <a:ext cx="1333315" cy="4392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75589" y="142832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F091EAC1-A8DA-420C-8D5B-8905D005F1B6}"/>
              </a:ext>
            </a:extLst>
          </p:cNvPr>
          <p:cNvSpPr/>
          <p:nvPr/>
        </p:nvSpPr>
        <p:spPr>
          <a:xfrm>
            <a:off x="4429003" y="1077652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*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74FD9147-E57A-4764-BE0D-03259447DD56}"/>
              </a:ext>
            </a:extLst>
          </p:cNvPr>
          <p:cNvSpPr/>
          <p:nvPr/>
        </p:nvSpPr>
        <p:spPr>
          <a:xfrm>
            <a:off x="1390528" y="6296031"/>
            <a:ext cx="93121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b="1" dirty="0"/>
              <a:t>*  osoby, které nebyly očkovány a ani nejsou přihlášeny k očkování a kdykoliv v minulosti prodělali onemocnění COVID-19 podle dat ISIN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09143" y="3466677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453118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21. 8. 2021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31823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21.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8606710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21.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446965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21.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396480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21.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781286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21.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3702134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21.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886232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8504</TotalTime>
  <Words>1586</Words>
  <Application>Microsoft Office PowerPoint</Application>
  <PresentationFormat>Širokoúhlá obrazovka</PresentationFormat>
  <Paragraphs>337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21. 8. 2021</vt:lpstr>
      <vt:lpstr>Zájem o očkování, stav k 21. 8. 2021</vt:lpstr>
      <vt:lpstr>Zájem o očkování, stav k 21. 8. 2021</vt:lpstr>
      <vt:lpstr>Zájem o očkování, stav k 21. 8. 2021</vt:lpstr>
      <vt:lpstr>Zájem o očkování, stav k 21. 8. 2021</vt:lpstr>
      <vt:lpstr>Zájem o očkování, stav k 21. 8. 2021</vt:lpstr>
      <vt:lpstr>Zájem o očkování, stav k 21. 8. 2021</vt:lpstr>
      <vt:lpstr>Zájem o očkování, stav k 21. 8. 2021</vt:lpstr>
      <vt:lpstr>Zájem o očkování, stav k 21. 8.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565</cp:revision>
  <dcterms:created xsi:type="dcterms:W3CDTF">2020-11-14T10:09:00Z</dcterms:created>
  <dcterms:modified xsi:type="dcterms:W3CDTF">2021-08-22T12:08:17Z</dcterms:modified>
</cp:coreProperties>
</file>