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5" r:id="rId2"/>
    <p:sldId id="218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22.08.2021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8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5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6FEF6FB4-7A32-487A-A6E9-C2688A0A3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505" cy="628227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21. 8. 2021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BA203B33-E80B-43A7-8BB5-6600A2A0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21. 8. 2021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19742073">
            <a:off x="3881853" y="5845683"/>
            <a:ext cx="1112771" cy="606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 rot="17325025">
            <a:off x="1291959" y="3159823"/>
            <a:ext cx="837913" cy="1064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4593573">
            <a:off x="6527792" y="5524853"/>
            <a:ext cx="754795" cy="87134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4426832">
            <a:off x="7478069" y="3138728"/>
            <a:ext cx="1302638" cy="68737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476302" y="2903006"/>
            <a:ext cx="641052" cy="118745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088147" y="3712743"/>
            <a:ext cx="616719" cy="10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9883" y="3863427"/>
            <a:ext cx="721251" cy="64960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20269979">
            <a:off x="8036878" y="4440087"/>
            <a:ext cx="1115372" cy="53708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1744029">
            <a:off x="7340208" y="2866346"/>
            <a:ext cx="469820" cy="955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17242810">
            <a:off x="9029413" y="4206009"/>
            <a:ext cx="957935" cy="1374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8242690">
            <a:off x="1649833" y="3872486"/>
            <a:ext cx="673558" cy="127256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152094" y="1930571"/>
            <a:ext cx="494398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30531" y="864139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81853" y="1792102"/>
            <a:ext cx="803185" cy="43998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81349" y="1644719"/>
            <a:ext cx="914901" cy="5195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4" name="Ovál 33">
            <a:extLst>
              <a:ext uri="{FF2B5EF4-FFF2-40B4-BE49-F238E27FC236}">
                <a16:creationId xmlns:a16="http://schemas.microsoft.com/office/drawing/2014/main" id="{3F047A63-8199-4C8A-AA65-734DCB9E7F3E}"/>
              </a:ext>
            </a:extLst>
          </p:cNvPr>
          <p:cNvSpPr/>
          <p:nvPr/>
        </p:nvSpPr>
        <p:spPr>
          <a:xfrm>
            <a:off x="6673641" y="3626316"/>
            <a:ext cx="1431534" cy="53396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333401">
            <a:off x="2808142" y="1917161"/>
            <a:ext cx="769244" cy="52018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91A4411-1B83-4F77-A71C-464C373E62C5}"/>
              </a:ext>
            </a:extLst>
          </p:cNvPr>
          <p:cNvSpPr/>
          <p:nvPr/>
        </p:nvSpPr>
        <p:spPr>
          <a:xfrm rot="18190900">
            <a:off x="5654972" y="5185540"/>
            <a:ext cx="597362" cy="9210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70FA7B0C-4500-4DA8-8272-8929B24F0B65}"/>
              </a:ext>
            </a:extLst>
          </p:cNvPr>
          <p:cNvSpPr/>
          <p:nvPr/>
        </p:nvSpPr>
        <p:spPr>
          <a:xfrm rot="1584540">
            <a:off x="5206470" y="2294462"/>
            <a:ext cx="600479" cy="37545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07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8630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583</cp:revision>
  <dcterms:created xsi:type="dcterms:W3CDTF">2020-11-14T10:09:00Z</dcterms:created>
  <dcterms:modified xsi:type="dcterms:W3CDTF">2021-08-22T13:18:12Z</dcterms:modified>
</cp:coreProperties>
</file>