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189" r:id="rId2"/>
    <p:sldId id="2190" r:id="rId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C99"/>
    <a:srgbClr val="7191D1"/>
    <a:srgbClr val="B0C2E5"/>
    <a:srgbClr val="F2F2F2"/>
    <a:srgbClr val="CC99FF"/>
    <a:srgbClr val="FF9933"/>
    <a:srgbClr val="FF9966"/>
    <a:srgbClr val="FF6600"/>
    <a:srgbClr val="315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1002" y="426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25.08.2021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8641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5016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82D480EC-5B7B-4B3A-94D7-FEBF907A2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001"/>
            <a:ext cx="11629002" cy="62819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0" y="0"/>
            <a:ext cx="7434501" cy="576000"/>
          </a:xfrm>
        </p:spPr>
        <p:txBody>
          <a:bodyPr/>
          <a:lstStyle/>
          <a:p>
            <a:r>
              <a:rPr lang="cs-CZ" dirty="0"/>
              <a:t>16 a více let: podíl osob očkovaných alespoň 1 dávkou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810374" y="36659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400" b="1" dirty="0">
                <a:solidFill>
                  <a:schemeClr val="bg1"/>
                </a:solidFill>
              </a:rPr>
              <a:t>25. 8. 2021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40225D3-DC79-429E-9E3D-91309D7ADA40}"/>
              </a:ext>
            </a:extLst>
          </p:cNvPr>
          <p:cNvSpPr/>
          <p:nvPr/>
        </p:nvSpPr>
        <p:spPr>
          <a:xfrm>
            <a:off x="9350574" y="1045331"/>
            <a:ext cx="2188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/>
              <a:t>Podíl očkovaných osob (%)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4A2DAB93-D997-4EEA-ADF6-06F236A87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242"/>
          <a:stretch/>
        </p:blipFill>
        <p:spPr>
          <a:xfrm>
            <a:off x="9822021" y="1322330"/>
            <a:ext cx="303054" cy="1287959"/>
          </a:xfrm>
          <a:prstGeom prst="rect">
            <a:avLst/>
          </a:prstGeom>
        </p:spPr>
      </p:pic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5681AE3D-D17A-4B8E-AA97-42CB7FC69463}"/>
              </a:ext>
            </a:extLst>
          </p:cNvPr>
          <p:cNvGraphicFramePr>
            <a:graphicFrameLocks noGrp="1"/>
          </p:cNvGraphicFramePr>
          <p:nvPr/>
        </p:nvGraphicFramePr>
        <p:xfrm>
          <a:off x="10125075" y="1320209"/>
          <a:ext cx="1200150" cy="12600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9677212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52,00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802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52,00 - 55,99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035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56,00 - 59,99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985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60,00 - 63,99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92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&gt;= 64,00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30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7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A3F838DC-21EE-4122-87A5-5D15553E8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001"/>
            <a:ext cx="11629002" cy="62819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0" y="0"/>
            <a:ext cx="7434501" cy="576000"/>
          </a:xfrm>
        </p:spPr>
        <p:txBody>
          <a:bodyPr/>
          <a:lstStyle/>
          <a:p>
            <a:r>
              <a:rPr lang="cs-CZ" dirty="0"/>
              <a:t>60 a více let: podíl osob očkovaných alespoň 1 dávkou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810374" y="36659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400" b="1" dirty="0">
                <a:solidFill>
                  <a:schemeClr val="bg1"/>
                </a:solidFill>
              </a:rPr>
              <a:t>25. 8. 2021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0460B3C2-5413-462F-940C-0A7AA6AF91D0}"/>
              </a:ext>
            </a:extLst>
          </p:cNvPr>
          <p:cNvSpPr/>
          <p:nvPr/>
        </p:nvSpPr>
        <p:spPr>
          <a:xfrm>
            <a:off x="9350574" y="1045331"/>
            <a:ext cx="2188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/>
              <a:t>Podíl očkovaných osob (%)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AE629004-F1F0-4526-9639-0EF090BE59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242"/>
          <a:stretch/>
        </p:blipFill>
        <p:spPr>
          <a:xfrm>
            <a:off x="9822021" y="1322330"/>
            <a:ext cx="303054" cy="1287959"/>
          </a:xfrm>
          <a:prstGeom prst="rect">
            <a:avLst/>
          </a:prstGeom>
        </p:spPr>
      </p:pic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96DF4556-C51C-4878-849C-6165548303FF}"/>
              </a:ext>
            </a:extLst>
          </p:cNvPr>
          <p:cNvGraphicFramePr>
            <a:graphicFrameLocks noGrp="1"/>
          </p:cNvGraphicFramePr>
          <p:nvPr/>
        </p:nvGraphicFramePr>
        <p:xfrm>
          <a:off x="10125075" y="1320209"/>
          <a:ext cx="1200150" cy="12600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9677212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70,00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802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70,00 - 74,99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035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75,00 - 79,99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985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80,00 - 84,99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92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&gt;= 85,00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30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40360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8546</TotalTime>
  <Words>72</Words>
  <Application>Microsoft Office PowerPoint</Application>
  <PresentationFormat>Širokoúhlá obrazovka</PresentationFormat>
  <Paragraphs>20</Paragraphs>
  <Slides>2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5" baseType="lpstr">
      <vt:lpstr>Arial</vt:lpstr>
      <vt:lpstr>Calibri</vt:lpstr>
      <vt:lpstr>Motiv Office</vt:lpstr>
      <vt:lpstr>16 a více let: podíl osob očkovaných alespoň 1 dávkou</vt:lpstr>
      <vt:lpstr>60 a více let: podíl osob očkovaných alespoň 1 dávkou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571</cp:revision>
  <dcterms:created xsi:type="dcterms:W3CDTF">2020-11-14T10:09:00Z</dcterms:created>
  <dcterms:modified xsi:type="dcterms:W3CDTF">2021-08-25T21:02:32Z</dcterms:modified>
</cp:coreProperties>
</file>