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514D7EF-36DC-4899-82A3-9D8D7A3B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05C7435-B99B-4C3C-AFBB-95DDC564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4520" y="5895982"/>
            <a:ext cx="1001372" cy="57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291959" y="3159823"/>
            <a:ext cx="837913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2025" y="2901189"/>
            <a:ext cx="590286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088147" y="3712743"/>
            <a:ext cx="616719" cy="10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9883" y="3863427"/>
            <a:ext cx="721251" cy="6496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2759918">
            <a:off x="9253031" y="4338065"/>
            <a:ext cx="870802" cy="1149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8242690">
            <a:off x="1570828" y="3894450"/>
            <a:ext cx="673558" cy="10216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152094" y="1930571"/>
            <a:ext cx="494398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333401">
            <a:off x="2808142" y="1917161"/>
            <a:ext cx="769244" cy="52018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06470" y="2294462"/>
            <a:ext cx="600479" cy="37545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339291">
            <a:off x="8714649" y="4468382"/>
            <a:ext cx="665684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8635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583</cp:revision>
  <dcterms:created xsi:type="dcterms:W3CDTF">2020-11-14T10:09:00Z</dcterms:created>
  <dcterms:modified xsi:type="dcterms:W3CDTF">2021-08-25T21:05:18Z</dcterms:modified>
</cp:coreProperties>
</file>