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27.08.2021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27. </a:t>
            </a:r>
            <a:r>
              <a:rPr lang="cs-CZ" b="1" dirty="0" smtClean="0"/>
              <a:t>srpna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27.08.2021 </a:t>
            </a:r>
            <a:r>
              <a:rPr lang="cs-CZ" b="1" dirty="0" smtClean="0"/>
              <a:t>00:31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16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35801"/>
              </p:ext>
            </p:extLst>
          </p:nvPr>
        </p:nvGraphicFramePr>
        <p:xfrm>
          <a:off x="332817" y="997528"/>
          <a:ext cx="8765001" cy="5144658"/>
        </p:xfrm>
        <a:graphic>
          <a:graphicData uri="http://schemas.openxmlformats.org/drawingml/2006/table">
            <a:tbl>
              <a:tblPr/>
              <a:tblGrid>
                <a:gridCol w="1932140">
                  <a:extLst>
                    <a:ext uri="{9D8B030D-6E8A-4147-A177-3AD203B41FA5}">
                      <a16:colId xmlns:a16="http://schemas.microsoft.com/office/drawing/2014/main" val="887083793"/>
                    </a:ext>
                  </a:extLst>
                </a:gridCol>
                <a:gridCol w="1100423">
                  <a:extLst>
                    <a:ext uri="{9D8B030D-6E8A-4147-A177-3AD203B41FA5}">
                      <a16:colId xmlns:a16="http://schemas.microsoft.com/office/drawing/2014/main" val="1816185378"/>
                    </a:ext>
                  </a:extLst>
                </a:gridCol>
                <a:gridCol w="1087628">
                  <a:extLst>
                    <a:ext uri="{9D8B030D-6E8A-4147-A177-3AD203B41FA5}">
                      <a16:colId xmlns:a16="http://schemas.microsoft.com/office/drawing/2014/main" val="1133463825"/>
                    </a:ext>
                  </a:extLst>
                </a:gridCol>
                <a:gridCol w="1087628">
                  <a:extLst>
                    <a:ext uri="{9D8B030D-6E8A-4147-A177-3AD203B41FA5}">
                      <a16:colId xmlns:a16="http://schemas.microsoft.com/office/drawing/2014/main" val="3035350763"/>
                    </a:ext>
                  </a:extLst>
                </a:gridCol>
                <a:gridCol w="1138810">
                  <a:extLst>
                    <a:ext uri="{9D8B030D-6E8A-4147-A177-3AD203B41FA5}">
                      <a16:colId xmlns:a16="http://schemas.microsoft.com/office/drawing/2014/main" val="313796992"/>
                    </a:ext>
                  </a:extLst>
                </a:gridCol>
                <a:gridCol w="1138810">
                  <a:extLst>
                    <a:ext uri="{9D8B030D-6E8A-4147-A177-3AD203B41FA5}">
                      <a16:colId xmlns:a16="http://schemas.microsoft.com/office/drawing/2014/main" val="667363040"/>
                    </a:ext>
                  </a:extLst>
                </a:gridCol>
                <a:gridCol w="1279562">
                  <a:extLst>
                    <a:ext uri="{9D8B030D-6E8A-4147-A177-3AD203B41FA5}">
                      <a16:colId xmlns:a16="http://schemas.microsoft.com/office/drawing/2014/main" val="1837907713"/>
                    </a:ext>
                  </a:extLst>
                </a:gridCol>
              </a:tblGrid>
              <a:tr h="21882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</a:t>
                      </a: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27.08</a:t>
                      </a: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10:00h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424441"/>
                  </a:ext>
                </a:extLst>
              </a:tr>
              <a:tr h="185807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97194"/>
                  </a:ext>
                </a:extLst>
              </a:tr>
              <a:tr h="2188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666914"/>
                  </a:ext>
                </a:extLst>
              </a:tr>
              <a:tr h="63301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850701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69010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17893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39269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092761"/>
                  </a:ext>
                </a:extLst>
              </a:tr>
              <a:tr h="1953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321148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357861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952511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42680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485051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96358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44596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784500"/>
                  </a:ext>
                </a:extLst>
              </a:tr>
              <a:tr h="1875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56224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369558"/>
                  </a:ext>
                </a:extLst>
              </a:tr>
              <a:tr h="2266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3 686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346204"/>
                  </a:ext>
                </a:extLst>
              </a:tr>
              <a:tr h="265711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983519"/>
                  </a:ext>
                </a:extLst>
              </a:tr>
              <a:tr h="185807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13642"/>
                  </a:ext>
                </a:extLst>
              </a:tr>
              <a:tr h="36536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788365"/>
                  </a:ext>
                </a:extLst>
              </a:tr>
              <a:tr h="187561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27.08.2021 </a:t>
            </a:r>
            <a:r>
              <a:rPr lang="cs-CZ" b="1" dirty="0" smtClean="0"/>
              <a:t>00:31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49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28402"/>
              </p:ext>
            </p:extLst>
          </p:nvPr>
        </p:nvGraphicFramePr>
        <p:xfrm>
          <a:off x="332818" y="1015997"/>
          <a:ext cx="8099981" cy="5232214"/>
        </p:xfrm>
        <a:graphic>
          <a:graphicData uri="http://schemas.openxmlformats.org/drawingml/2006/table">
            <a:tbl>
              <a:tblPr/>
              <a:tblGrid>
                <a:gridCol w="1964801">
                  <a:extLst>
                    <a:ext uri="{9D8B030D-6E8A-4147-A177-3AD203B41FA5}">
                      <a16:colId xmlns:a16="http://schemas.microsoft.com/office/drawing/2014/main" val="3107757800"/>
                    </a:ext>
                  </a:extLst>
                </a:gridCol>
                <a:gridCol w="1101652">
                  <a:extLst>
                    <a:ext uri="{9D8B030D-6E8A-4147-A177-3AD203B41FA5}">
                      <a16:colId xmlns:a16="http://schemas.microsoft.com/office/drawing/2014/main" val="2213355321"/>
                    </a:ext>
                  </a:extLst>
                </a:gridCol>
                <a:gridCol w="1044866">
                  <a:extLst>
                    <a:ext uri="{9D8B030D-6E8A-4147-A177-3AD203B41FA5}">
                      <a16:colId xmlns:a16="http://schemas.microsoft.com/office/drawing/2014/main" val="802993321"/>
                    </a:ext>
                  </a:extLst>
                </a:gridCol>
                <a:gridCol w="1044866">
                  <a:extLst>
                    <a:ext uri="{9D8B030D-6E8A-4147-A177-3AD203B41FA5}">
                      <a16:colId xmlns:a16="http://schemas.microsoft.com/office/drawing/2014/main" val="2383227745"/>
                    </a:ext>
                  </a:extLst>
                </a:gridCol>
                <a:gridCol w="763206">
                  <a:extLst>
                    <a:ext uri="{9D8B030D-6E8A-4147-A177-3AD203B41FA5}">
                      <a16:colId xmlns:a16="http://schemas.microsoft.com/office/drawing/2014/main" val="2186592289"/>
                    </a:ext>
                  </a:extLst>
                </a:gridCol>
                <a:gridCol w="1010795">
                  <a:extLst>
                    <a:ext uri="{9D8B030D-6E8A-4147-A177-3AD203B41FA5}">
                      <a16:colId xmlns:a16="http://schemas.microsoft.com/office/drawing/2014/main" val="2660139069"/>
                    </a:ext>
                  </a:extLst>
                </a:gridCol>
                <a:gridCol w="1169795">
                  <a:extLst>
                    <a:ext uri="{9D8B030D-6E8A-4147-A177-3AD203B41FA5}">
                      <a16:colId xmlns:a16="http://schemas.microsoft.com/office/drawing/2014/main" val="2685110206"/>
                    </a:ext>
                  </a:extLst>
                </a:gridCol>
              </a:tblGrid>
              <a:tr h="39831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27.08</a:t>
                      </a: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10:00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63715"/>
                  </a:ext>
                </a:extLst>
              </a:tr>
              <a:tr h="183568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685694"/>
                  </a:ext>
                </a:extLst>
              </a:tr>
              <a:tr h="2144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326526"/>
                  </a:ext>
                </a:extLst>
              </a:tr>
              <a:tr h="62045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92328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96870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61668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093428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259705"/>
                  </a:ext>
                </a:extLst>
              </a:tr>
              <a:tr h="191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656338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03044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15307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85365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54461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6193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792995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40820"/>
                  </a:ext>
                </a:extLst>
              </a:tr>
              <a:tr h="183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65470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13"/>
                  </a:ext>
                </a:extLst>
              </a:tr>
              <a:tr h="2221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22 441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445"/>
                  </a:ext>
                </a:extLst>
              </a:tr>
              <a:tr h="2604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925760"/>
                  </a:ext>
                </a:extLst>
              </a:tr>
              <a:tr h="18356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39934"/>
                  </a:ext>
                </a:extLst>
              </a:tr>
              <a:tr h="36100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30607"/>
                  </a:ext>
                </a:extLst>
              </a:tr>
              <a:tr h="18384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02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20</a:t>
            </a:r>
            <a:r>
              <a:rPr lang="cs-CZ" sz="1800" b="1" i="1" dirty="0" smtClean="0">
                <a:solidFill>
                  <a:srgbClr val="FF0000"/>
                </a:solidFill>
              </a:rPr>
              <a:t>.8</a:t>
            </a:r>
            <a:r>
              <a:rPr lang="cs-CZ" sz="1800" b="1" i="1" dirty="0" smtClean="0">
                <a:solidFill>
                  <a:srgbClr val="FF0000"/>
                </a:solidFill>
              </a:rPr>
              <a:t>.- </a:t>
            </a:r>
            <a:r>
              <a:rPr lang="cs-CZ" sz="1800" b="1" i="1" dirty="0" smtClean="0">
                <a:solidFill>
                  <a:srgbClr val="FF0000"/>
                </a:solidFill>
              </a:rPr>
              <a:t>27.8.2021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17474</TotalTime>
  <Words>448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1293</cp:revision>
  <cp:lastPrinted>2020-10-20T04:21:56Z</cp:lastPrinted>
  <dcterms:created xsi:type="dcterms:W3CDTF">2020-07-15T10:33:32Z</dcterms:created>
  <dcterms:modified xsi:type="dcterms:W3CDTF">2021-08-27T08:53:59Z</dcterms:modified>
</cp:coreProperties>
</file>