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2" r:id="rId2"/>
    <p:sldId id="2193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3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622E2F2-2471-47CB-9F7B-FD71BB2B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28. 8. 2021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E254F9D-B5CF-439E-A66F-6F307C1C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28. 8. 2021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03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8553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571</cp:revision>
  <dcterms:created xsi:type="dcterms:W3CDTF">2020-11-14T10:09:00Z</dcterms:created>
  <dcterms:modified xsi:type="dcterms:W3CDTF">2021-08-29T08:45:44Z</dcterms:modified>
</cp:coreProperties>
</file>