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185" r:id="rId2"/>
    <p:sldId id="2186" r:id="rId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00FF"/>
    <a:srgbClr val="FFCC99"/>
    <a:srgbClr val="7191D1"/>
    <a:srgbClr val="B0C2E5"/>
    <a:srgbClr val="F2F2F2"/>
    <a:srgbClr val="CC99FF"/>
    <a:srgbClr val="FF9933"/>
    <a:srgbClr val="FF99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002" y="426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29.08.2021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385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522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63201F72-8D16-42A5-AC6E-FBD98056D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001"/>
            <a:ext cx="11629505" cy="6282271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16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28. 8. 2021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40225D3-DC79-429E-9E3D-91309D7ADA4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4A2DAB93-D997-4EEA-ADF6-06F236A87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5681AE3D-D17A-4B8E-AA97-42CB7FC69463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52,00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52,00 - 55,99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56,00 - 59,99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60,00 - 63,99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64,00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1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C69F82DD-73D8-49C1-B199-44C0DEDE1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001"/>
            <a:ext cx="11629002" cy="6281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16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28. 8. 2021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40225D3-DC79-429E-9E3D-91309D7ADA4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4A2DAB93-D997-4EEA-ADF6-06F236A87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5681AE3D-D17A-4B8E-AA97-42CB7FC69463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52,00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52,00 - 55,99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56,00 - 59,99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60,00 - 63,99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64,00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  <p:sp>
        <p:nvSpPr>
          <p:cNvPr id="4" name="Ovál 3">
            <a:extLst>
              <a:ext uri="{FF2B5EF4-FFF2-40B4-BE49-F238E27FC236}">
                <a16:creationId xmlns:a16="http://schemas.microsoft.com/office/drawing/2014/main" id="{07AC35AB-7A3C-4224-8AE1-E2671CD3C4C0}"/>
              </a:ext>
            </a:extLst>
          </p:cNvPr>
          <p:cNvSpPr/>
          <p:nvPr/>
        </p:nvSpPr>
        <p:spPr>
          <a:xfrm rot="20586233">
            <a:off x="3894520" y="5895982"/>
            <a:ext cx="1001372" cy="57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13" name="Ovál 12">
            <a:extLst>
              <a:ext uri="{FF2B5EF4-FFF2-40B4-BE49-F238E27FC236}">
                <a16:creationId xmlns:a16="http://schemas.microsoft.com/office/drawing/2014/main" id="{1C4F089F-CB53-4CEC-9A39-1552958666A0}"/>
              </a:ext>
            </a:extLst>
          </p:cNvPr>
          <p:cNvSpPr/>
          <p:nvPr/>
        </p:nvSpPr>
        <p:spPr>
          <a:xfrm rot="17325025">
            <a:off x="1291959" y="3159823"/>
            <a:ext cx="837913" cy="106417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18" name="Ovál 17">
            <a:extLst>
              <a:ext uri="{FF2B5EF4-FFF2-40B4-BE49-F238E27FC236}">
                <a16:creationId xmlns:a16="http://schemas.microsoft.com/office/drawing/2014/main" id="{EC073B69-0F9A-49C5-A99B-12B1BC7F4B3C}"/>
              </a:ext>
            </a:extLst>
          </p:cNvPr>
          <p:cNvSpPr/>
          <p:nvPr/>
        </p:nvSpPr>
        <p:spPr>
          <a:xfrm rot="20312213">
            <a:off x="7634025" y="5114274"/>
            <a:ext cx="719296" cy="46749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DFBCABFC-FBB5-4272-BB07-21911D7E42CA}"/>
              </a:ext>
            </a:extLst>
          </p:cNvPr>
          <p:cNvSpPr/>
          <p:nvPr/>
        </p:nvSpPr>
        <p:spPr>
          <a:xfrm rot="4593573">
            <a:off x="6527792" y="5524853"/>
            <a:ext cx="754795" cy="871342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id="{33C87C8C-7540-47FB-83F7-DE43B3D6EB09}"/>
              </a:ext>
            </a:extLst>
          </p:cNvPr>
          <p:cNvSpPr/>
          <p:nvPr/>
        </p:nvSpPr>
        <p:spPr>
          <a:xfrm rot="3883980">
            <a:off x="7625141" y="3100376"/>
            <a:ext cx="789303" cy="133939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id="{89325D2C-2B5B-4C77-B542-0F7F17C7372D}"/>
              </a:ext>
            </a:extLst>
          </p:cNvPr>
          <p:cNvSpPr/>
          <p:nvPr/>
        </p:nvSpPr>
        <p:spPr>
          <a:xfrm rot="19847785">
            <a:off x="8532025" y="2901189"/>
            <a:ext cx="590286" cy="122100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3" name="Ovál 22">
            <a:extLst>
              <a:ext uri="{FF2B5EF4-FFF2-40B4-BE49-F238E27FC236}">
                <a16:creationId xmlns:a16="http://schemas.microsoft.com/office/drawing/2014/main" id="{5D6CD8FD-096C-4D5E-904A-D17144AD1E61}"/>
              </a:ext>
            </a:extLst>
          </p:cNvPr>
          <p:cNvSpPr/>
          <p:nvPr/>
        </p:nvSpPr>
        <p:spPr>
          <a:xfrm rot="19821519">
            <a:off x="10088147" y="3712743"/>
            <a:ext cx="616719" cy="1009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4" name="Ovál 23">
            <a:extLst>
              <a:ext uri="{FF2B5EF4-FFF2-40B4-BE49-F238E27FC236}">
                <a16:creationId xmlns:a16="http://schemas.microsoft.com/office/drawing/2014/main" id="{186552C9-7661-4DCD-9FFE-1A8F89F5F8AD}"/>
              </a:ext>
            </a:extLst>
          </p:cNvPr>
          <p:cNvSpPr/>
          <p:nvPr/>
        </p:nvSpPr>
        <p:spPr>
          <a:xfrm rot="2069632">
            <a:off x="9029883" y="3863427"/>
            <a:ext cx="721251" cy="64960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9B10F49F-9C7F-42EE-94F0-76696169DAD7}"/>
              </a:ext>
            </a:extLst>
          </p:cNvPr>
          <p:cNvSpPr/>
          <p:nvPr/>
        </p:nvSpPr>
        <p:spPr>
          <a:xfrm rot="19284110">
            <a:off x="7883188" y="2251281"/>
            <a:ext cx="688273" cy="1027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17A33E6A-79CE-4F96-9877-4A5E53E85D08}"/>
              </a:ext>
            </a:extLst>
          </p:cNvPr>
          <p:cNvSpPr/>
          <p:nvPr/>
        </p:nvSpPr>
        <p:spPr>
          <a:xfrm rot="1302254">
            <a:off x="8008192" y="4621097"/>
            <a:ext cx="872066" cy="53708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FA9195AD-378E-409B-A09E-7AFDA695FC41}"/>
              </a:ext>
            </a:extLst>
          </p:cNvPr>
          <p:cNvSpPr/>
          <p:nvPr/>
        </p:nvSpPr>
        <p:spPr>
          <a:xfrm rot="2187176">
            <a:off x="7363300" y="2718127"/>
            <a:ext cx="574884" cy="11957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8" name="Ovál 27">
            <a:extLst>
              <a:ext uri="{FF2B5EF4-FFF2-40B4-BE49-F238E27FC236}">
                <a16:creationId xmlns:a16="http://schemas.microsoft.com/office/drawing/2014/main" id="{41D1762C-0EB0-4924-AF24-ECF9FDB000D9}"/>
              </a:ext>
            </a:extLst>
          </p:cNvPr>
          <p:cNvSpPr/>
          <p:nvPr/>
        </p:nvSpPr>
        <p:spPr>
          <a:xfrm rot="2759918">
            <a:off x="9253031" y="4338065"/>
            <a:ext cx="870802" cy="1149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5" name="Ovál 24">
            <a:extLst>
              <a:ext uri="{FF2B5EF4-FFF2-40B4-BE49-F238E27FC236}">
                <a16:creationId xmlns:a16="http://schemas.microsoft.com/office/drawing/2014/main" id="{B95FAD5C-2693-43BE-8951-0031DF9ACE3E}"/>
              </a:ext>
            </a:extLst>
          </p:cNvPr>
          <p:cNvSpPr/>
          <p:nvPr/>
        </p:nvSpPr>
        <p:spPr>
          <a:xfrm rot="18242690">
            <a:off x="1570828" y="3894450"/>
            <a:ext cx="673558" cy="102167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9" name="Ovál 28">
            <a:extLst>
              <a:ext uri="{FF2B5EF4-FFF2-40B4-BE49-F238E27FC236}">
                <a16:creationId xmlns:a16="http://schemas.microsoft.com/office/drawing/2014/main" id="{A618958D-7CA7-44C3-8E63-8D05D2E224A9}"/>
              </a:ext>
            </a:extLst>
          </p:cNvPr>
          <p:cNvSpPr/>
          <p:nvPr/>
        </p:nvSpPr>
        <p:spPr>
          <a:xfrm rot="3133033">
            <a:off x="1152094" y="1930571"/>
            <a:ext cx="494398" cy="1189167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0" name="Ovál 29">
            <a:extLst>
              <a:ext uri="{FF2B5EF4-FFF2-40B4-BE49-F238E27FC236}">
                <a16:creationId xmlns:a16="http://schemas.microsoft.com/office/drawing/2014/main" id="{0529D0CD-E71F-4F2B-8B42-DFF12E8D6F8B}"/>
              </a:ext>
            </a:extLst>
          </p:cNvPr>
          <p:cNvSpPr/>
          <p:nvPr/>
        </p:nvSpPr>
        <p:spPr>
          <a:xfrm rot="989510">
            <a:off x="5082091" y="955527"/>
            <a:ext cx="600479" cy="29193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1" name="Ovál 30">
            <a:extLst>
              <a:ext uri="{FF2B5EF4-FFF2-40B4-BE49-F238E27FC236}">
                <a16:creationId xmlns:a16="http://schemas.microsoft.com/office/drawing/2014/main" id="{B4F8DA78-77CB-47F9-85FD-2B4C1EA2992B}"/>
              </a:ext>
            </a:extLst>
          </p:cNvPr>
          <p:cNvSpPr/>
          <p:nvPr/>
        </p:nvSpPr>
        <p:spPr>
          <a:xfrm rot="323225">
            <a:off x="4030531" y="864139"/>
            <a:ext cx="600479" cy="29193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2" name="Ovál 31">
            <a:extLst>
              <a:ext uri="{FF2B5EF4-FFF2-40B4-BE49-F238E27FC236}">
                <a16:creationId xmlns:a16="http://schemas.microsoft.com/office/drawing/2014/main" id="{8DECB618-BD91-46F7-9927-00D144F603FF}"/>
              </a:ext>
            </a:extLst>
          </p:cNvPr>
          <p:cNvSpPr/>
          <p:nvPr/>
        </p:nvSpPr>
        <p:spPr>
          <a:xfrm rot="2770861">
            <a:off x="5681853" y="1792102"/>
            <a:ext cx="803185" cy="43998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3" name="Ovál 32">
            <a:extLst>
              <a:ext uri="{FF2B5EF4-FFF2-40B4-BE49-F238E27FC236}">
                <a16:creationId xmlns:a16="http://schemas.microsoft.com/office/drawing/2014/main" id="{F1A95C57-2B89-4F67-A2D4-CCAFCAF88A2F}"/>
              </a:ext>
            </a:extLst>
          </p:cNvPr>
          <p:cNvSpPr/>
          <p:nvPr/>
        </p:nvSpPr>
        <p:spPr>
          <a:xfrm>
            <a:off x="4181349" y="1644719"/>
            <a:ext cx="914901" cy="51952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5" name="Ovál 34">
            <a:extLst>
              <a:ext uri="{FF2B5EF4-FFF2-40B4-BE49-F238E27FC236}">
                <a16:creationId xmlns:a16="http://schemas.microsoft.com/office/drawing/2014/main" id="{C7FBDA8C-FB29-495D-941B-057367459C2B}"/>
              </a:ext>
            </a:extLst>
          </p:cNvPr>
          <p:cNvSpPr/>
          <p:nvPr/>
        </p:nvSpPr>
        <p:spPr>
          <a:xfrm rot="20312213">
            <a:off x="8551534" y="5687143"/>
            <a:ext cx="838097" cy="3775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6" name="Ovál 35">
            <a:extLst>
              <a:ext uri="{FF2B5EF4-FFF2-40B4-BE49-F238E27FC236}">
                <a16:creationId xmlns:a16="http://schemas.microsoft.com/office/drawing/2014/main" id="{FD14F9F0-D172-4E63-9EE9-6CBC27EF1182}"/>
              </a:ext>
            </a:extLst>
          </p:cNvPr>
          <p:cNvSpPr/>
          <p:nvPr/>
        </p:nvSpPr>
        <p:spPr>
          <a:xfrm rot="18333401">
            <a:off x="2808142" y="1917161"/>
            <a:ext cx="769244" cy="520182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7" name="Ovál 36">
            <a:extLst>
              <a:ext uri="{FF2B5EF4-FFF2-40B4-BE49-F238E27FC236}">
                <a16:creationId xmlns:a16="http://schemas.microsoft.com/office/drawing/2014/main" id="{691A4411-1B83-4F77-A71C-464C373E62C5}"/>
              </a:ext>
            </a:extLst>
          </p:cNvPr>
          <p:cNvSpPr/>
          <p:nvPr/>
        </p:nvSpPr>
        <p:spPr>
          <a:xfrm rot="18190900">
            <a:off x="5654972" y="5185540"/>
            <a:ext cx="597362" cy="92104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8" name="Ovál 37">
            <a:extLst>
              <a:ext uri="{FF2B5EF4-FFF2-40B4-BE49-F238E27FC236}">
                <a16:creationId xmlns:a16="http://schemas.microsoft.com/office/drawing/2014/main" id="{70FA7B0C-4500-4DA8-8272-8929B24F0B65}"/>
              </a:ext>
            </a:extLst>
          </p:cNvPr>
          <p:cNvSpPr/>
          <p:nvPr/>
        </p:nvSpPr>
        <p:spPr>
          <a:xfrm rot="1584540">
            <a:off x="5206470" y="2294462"/>
            <a:ext cx="600479" cy="375457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9" name="Ovál 38">
            <a:extLst>
              <a:ext uri="{FF2B5EF4-FFF2-40B4-BE49-F238E27FC236}">
                <a16:creationId xmlns:a16="http://schemas.microsoft.com/office/drawing/2014/main" id="{970E46AE-7D93-4FA5-A2F5-E995F8EAA228}"/>
              </a:ext>
            </a:extLst>
          </p:cNvPr>
          <p:cNvSpPr/>
          <p:nvPr/>
        </p:nvSpPr>
        <p:spPr>
          <a:xfrm rot="339291">
            <a:off x="8714649" y="4468382"/>
            <a:ext cx="665684" cy="4952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40" name="Ovál 39">
            <a:extLst>
              <a:ext uri="{FF2B5EF4-FFF2-40B4-BE49-F238E27FC236}">
                <a16:creationId xmlns:a16="http://schemas.microsoft.com/office/drawing/2014/main" id="{0A25190F-69A3-45DF-8514-2ECD321BE43B}"/>
              </a:ext>
            </a:extLst>
          </p:cNvPr>
          <p:cNvSpPr/>
          <p:nvPr/>
        </p:nvSpPr>
        <p:spPr>
          <a:xfrm rot="6312015">
            <a:off x="6667000" y="2758116"/>
            <a:ext cx="695330" cy="53333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2076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8633</TotalTime>
  <Words>72</Words>
  <Application>Microsoft Office PowerPoint</Application>
  <PresentationFormat>Širokoúhlá obrazovka</PresentationFormat>
  <Paragraphs>20</Paragraphs>
  <Slides>2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5" baseType="lpstr">
      <vt:lpstr>Arial</vt:lpstr>
      <vt:lpstr>Calibri</vt:lpstr>
      <vt:lpstr>Motiv Office</vt:lpstr>
      <vt:lpstr>16 a více let: podíl osob očkovaných alespoň 1 dávkou</vt:lpstr>
      <vt:lpstr>16 a více let: podíl osob očkovaných alespoň 1 dávkou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584</cp:revision>
  <dcterms:created xsi:type="dcterms:W3CDTF">2020-11-14T10:09:00Z</dcterms:created>
  <dcterms:modified xsi:type="dcterms:W3CDTF">2021-08-29T08:51:00Z</dcterms:modified>
</cp:coreProperties>
</file>