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237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74" y="34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1979426879203"/>
          <c:y val="0.15289779551144775"/>
          <c:w val="0.71169677772137596"/>
          <c:h val="0.7919788987481927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 posilující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26.569634199999999</c:v>
                </c:pt>
                <c:pt idx="1">
                  <c:v>32.738270200000002</c:v>
                </c:pt>
                <c:pt idx="2">
                  <c:v>32.026572100000003</c:v>
                </c:pt>
                <c:pt idx="3">
                  <c:v>28.056823600000001</c:v>
                </c:pt>
                <c:pt idx="5">
                  <c:v>25.254062699999999</c:v>
                </c:pt>
                <c:pt idx="6">
                  <c:v>24.950424000000002</c:v>
                </c:pt>
                <c:pt idx="7">
                  <c:v>25.431845800000001</c:v>
                </c:pt>
                <c:pt idx="8">
                  <c:v>26.327359600000001</c:v>
                </c:pt>
                <c:pt idx="9">
                  <c:v>26.931750099999999</c:v>
                </c:pt>
                <c:pt idx="10">
                  <c:v>26.8649947</c:v>
                </c:pt>
                <c:pt idx="11">
                  <c:v>27.822486399999999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B-4255-9B61-E6E850493DE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S ukončovací dávkou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36.012206200000001</c:v>
                </c:pt>
                <c:pt idx="1">
                  <c:v>40.579993399999999</c:v>
                </c:pt>
                <c:pt idx="2">
                  <c:v>41.085564300000001</c:v>
                </c:pt>
                <c:pt idx="3">
                  <c:v>38.027927300000002</c:v>
                </c:pt>
                <c:pt idx="5">
                  <c:v>35.286013400000002</c:v>
                </c:pt>
                <c:pt idx="6">
                  <c:v>35.387894199999998</c:v>
                </c:pt>
                <c:pt idx="7">
                  <c:v>35.431703300000002</c:v>
                </c:pt>
                <c:pt idx="8">
                  <c:v>34.729819800000001</c:v>
                </c:pt>
                <c:pt idx="9">
                  <c:v>34.067679200000001</c:v>
                </c:pt>
                <c:pt idx="10">
                  <c:v>34.299416600000001</c:v>
                </c:pt>
                <c:pt idx="11">
                  <c:v>34.4783659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B-4255-9B61-E6E850493DE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Pouze s 1. dávkou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1.4547770900000001</c:v>
                </c:pt>
                <c:pt idx="1">
                  <c:v>1.28389777</c:v>
                </c:pt>
                <c:pt idx="2">
                  <c:v>1.30817293</c:v>
                </c:pt>
                <c:pt idx="3">
                  <c:v>1.53620573</c:v>
                </c:pt>
                <c:pt idx="5">
                  <c:v>1.3315601800000001</c:v>
                </c:pt>
                <c:pt idx="6">
                  <c:v>1.3708313999999999</c:v>
                </c:pt>
                <c:pt idx="7">
                  <c:v>1.3696884600000001</c:v>
                </c:pt>
                <c:pt idx="8">
                  <c:v>1.3323263700000001</c:v>
                </c:pt>
                <c:pt idx="9">
                  <c:v>1.3233588999999999</c:v>
                </c:pt>
                <c:pt idx="10">
                  <c:v>1.30219215</c:v>
                </c:pt>
                <c:pt idx="11">
                  <c:v>1.48971758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4B-4255-9B61-E6E850493DE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9.6892969999999998</c:v>
                </c:pt>
                <c:pt idx="1">
                  <c:v>7.3359750000000004</c:v>
                </c:pt>
                <c:pt idx="2">
                  <c:v>7.4845940000000004</c:v>
                </c:pt>
                <c:pt idx="3">
                  <c:v>10.231640000000001</c:v>
                </c:pt>
                <c:pt idx="5">
                  <c:v>9.3508910000000007</c:v>
                </c:pt>
                <c:pt idx="6">
                  <c:v>10.1532</c:v>
                </c:pt>
                <c:pt idx="7">
                  <c:v>10.03546</c:v>
                </c:pt>
                <c:pt idx="8">
                  <c:v>10.00395</c:v>
                </c:pt>
                <c:pt idx="9">
                  <c:v>9.6075440000000008</c:v>
                </c:pt>
                <c:pt idx="10">
                  <c:v>9.6877420000000001</c:v>
                </c:pt>
                <c:pt idx="11">
                  <c:v>8.9616849999999992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4B-4255-9B61-E6E850493DE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0.226439</c:v>
                </c:pt>
                <c:pt idx="1">
                  <c:v>0.10645880000000001</c:v>
                </c:pt>
                <c:pt idx="2">
                  <c:v>0.1116895</c:v>
                </c:pt>
                <c:pt idx="3">
                  <c:v>0.23911360000000001</c:v>
                </c:pt>
                <c:pt idx="5">
                  <c:v>0.19771269999999999</c:v>
                </c:pt>
                <c:pt idx="6">
                  <c:v>0.2011762</c:v>
                </c:pt>
                <c:pt idx="7">
                  <c:v>0.20440759999999999</c:v>
                </c:pt>
                <c:pt idx="8">
                  <c:v>0.18397559999999999</c:v>
                </c:pt>
                <c:pt idx="9">
                  <c:v>0.2041791</c:v>
                </c:pt>
                <c:pt idx="10">
                  <c:v>0.2269303</c:v>
                </c:pt>
                <c:pt idx="11">
                  <c:v>0.2570867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4B-4255-9B61-E6E850493DE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0.52290380000000003</c:v>
                </c:pt>
                <c:pt idx="1">
                  <c:v>0.4902473</c:v>
                </c:pt>
                <c:pt idx="2">
                  <c:v>0.50234369999999995</c:v>
                </c:pt>
                <c:pt idx="3">
                  <c:v>0.55217249999999996</c:v>
                </c:pt>
                <c:pt idx="5">
                  <c:v>0.3639829</c:v>
                </c:pt>
                <c:pt idx="6">
                  <c:v>0.34654269999999998</c:v>
                </c:pt>
                <c:pt idx="7">
                  <c:v>0.34450219999999998</c:v>
                </c:pt>
                <c:pt idx="8">
                  <c:v>0.34236879999999997</c:v>
                </c:pt>
                <c:pt idx="9">
                  <c:v>0.40275830000000001</c:v>
                </c:pt>
                <c:pt idx="10">
                  <c:v>0.4337395</c:v>
                </c:pt>
                <c:pt idx="11">
                  <c:v>0.35496850000000002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4B-4255-9B61-E6E850493DE0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List1!$H$2:$H$13</c:f>
              <c:numCache>
                <c:formatCode>General</c:formatCode>
                <c:ptCount val="12"/>
                <c:pt idx="0">
                  <c:v>25.524742</c:v>
                </c:pt>
                <c:pt idx="1">
                  <c:v>17.465157999999999</c:v>
                </c:pt>
                <c:pt idx="2">
                  <c:v>17.481064</c:v>
                </c:pt>
                <c:pt idx="3">
                  <c:v>21.356117999999999</c:v>
                </c:pt>
                <c:pt idx="5">
                  <c:v>28.215776999999999</c:v>
                </c:pt>
                <c:pt idx="6">
                  <c:v>27.589932000000001</c:v>
                </c:pt>
                <c:pt idx="7">
                  <c:v>27.182390999999999</c:v>
                </c:pt>
                <c:pt idx="8">
                  <c:v>27.080203999999998</c:v>
                </c:pt>
                <c:pt idx="9">
                  <c:v>27.462731000000002</c:v>
                </c:pt>
                <c:pt idx="10">
                  <c:v>27.184985000000001</c:v>
                </c:pt>
                <c:pt idx="11">
                  <c:v>26.63569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4B-4255-9B61-E6E850493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621546842079E-3"/>
          <c:y val="4.1173005736514182E-2"/>
          <c:w val="0.99538389239985303"/>
          <c:h val="4.585139994789885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91.715119999999999</c:v>
                </c:pt>
                <c:pt idx="1">
                  <c:v>91.075500000000005</c:v>
                </c:pt>
                <c:pt idx="2">
                  <c:v>81.451179999999994</c:v>
                </c:pt>
                <c:pt idx="3">
                  <c:v>77.314790000000002</c:v>
                </c:pt>
                <c:pt idx="4">
                  <c:v>72.037329999999997</c:v>
                </c:pt>
                <c:pt idx="5">
                  <c:v>63.548630000000003</c:v>
                </c:pt>
                <c:pt idx="6">
                  <c:v>66.066389999999998</c:v>
                </c:pt>
                <c:pt idx="8">
                  <c:v>75.198869999999999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90.805897299999998</c:v>
                </c:pt>
                <c:pt idx="1">
                  <c:v>90.623356799999996</c:v>
                </c:pt>
                <c:pt idx="2">
                  <c:v>81.178195599999995</c:v>
                </c:pt>
                <c:pt idx="3">
                  <c:v>77.009015199999993</c:v>
                </c:pt>
                <c:pt idx="4">
                  <c:v>71.580324899999994</c:v>
                </c:pt>
                <c:pt idx="5">
                  <c:v>62.691909799999998</c:v>
                </c:pt>
                <c:pt idx="6">
                  <c:v>64.900537400000005</c:v>
                </c:pt>
                <c:pt idx="8">
                  <c:v>74.602161300000006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86.599509999999995</c:v>
                </c:pt>
                <c:pt idx="1">
                  <c:v>90.892250000000004</c:v>
                </c:pt>
                <c:pt idx="2">
                  <c:v>81.453609999999998</c:v>
                </c:pt>
                <c:pt idx="3">
                  <c:v>75.88955</c:v>
                </c:pt>
                <c:pt idx="4">
                  <c:v>70.226020000000005</c:v>
                </c:pt>
                <c:pt idx="5">
                  <c:v>59.60125</c:v>
                </c:pt>
                <c:pt idx="6">
                  <c:v>60.433520000000001</c:v>
                </c:pt>
                <c:pt idx="8">
                  <c:v>72.716759999999994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4F82-B544-891C0F95F72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86.500126699999996</c:v>
                </c:pt>
                <c:pt idx="1">
                  <c:v>90.7726902</c:v>
                </c:pt>
                <c:pt idx="2">
                  <c:v>81.320581099999998</c:v>
                </c:pt>
                <c:pt idx="3">
                  <c:v>75.675691200000003</c:v>
                </c:pt>
                <c:pt idx="4">
                  <c:v>69.881752300000002</c:v>
                </c:pt>
                <c:pt idx="5">
                  <c:v>58.892999400000001</c:v>
                </c:pt>
                <c:pt idx="6">
                  <c:v>59.4762415</c:v>
                </c:pt>
                <c:pt idx="8">
                  <c:v>72.3194594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D-4F82-B544-891C0F9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87.537589999999994</c:v>
                </c:pt>
                <c:pt idx="1">
                  <c:v>91.122680000000003</c:v>
                </c:pt>
                <c:pt idx="2">
                  <c:v>81.378150000000005</c:v>
                </c:pt>
                <c:pt idx="3">
                  <c:v>76.555580000000006</c:v>
                </c:pt>
                <c:pt idx="4">
                  <c:v>70.865570000000005</c:v>
                </c:pt>
                <c:pt idx="5">
                  <c:v>60.098930000000003</c:v>
                </c:pt>
                <c:pt idx="6">
                  <c:v>61.322139999999997</c:v>
                </c:pt>
                <c:pt idx="8">
                  <c:v>73.021609999999995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258-B2E9-3390F07AA8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87.448820600000005</c:v>
                </c:pt>
                <c:pt idx="1">
                  <c:v>91.004187099999996</c:v>
                </c:pt>
                <c:pt idx="2">
                  <c:v>81.260242899999994</c:v>
                </c:pt>
                <c:pt idx="3">
                  <c:v>76.364296600000003</c:v>
                </c:pt>
                <c:pt idx="4">
                  <c:v>70.540762099999995</c:v>
                </c:pt>
                <c:pt idx="5">
                  <c:v>59.445341200000001</c:v>
                </c:pt>
                <c:pt idx="6">
                  <c:v>60.4261859</c:v>
                </c:pt>
                <c:pt idx="8">
                  <c:v>72.648064000000005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C-4258-B2E9-3390F07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89.880920000000003</c:v>
                </c:pt>
                <c:pt idx="1">
                  <c:v>90.602999999999994</c:v>
                </c:pt>
                <c:pt idx="2">
                  <c:v>81.273740000000004</c:v>
                </c:pt>
                <c:pt idx="3">
                  <c:v>76.67953</c:v>
                </c:pt>
                <c:pt idx="4">
                  <c:v>70.867339999999999</c:v>
                </c:pt>
                <c:pt idx="5">
                  <c:v>60.051569999999998</c:v>
                </c:pt>
                <c:pt idx="6">
                  <c:v>61.417409999999997</c:v>
                </c:pt>
                <c:pt idx="8">
                  <c:v>73.328900000000004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0CB-8CD6-67928DF8B398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89.775789900000007</c:v>
                </c:pt>
                <c:pt idx="1">
                  <c:v>90.490814599999993</c:v>
                </c:pt>
                <c:pt idx="2">
                  <c:v>81.1440652</c:v>
                </c:pt>
                <c:pt idx="3">
                  <c:v>76.482780000000005</c:v>
                </c:pt>
                <c:pt idx="4">
                  <c:v>70.550429399999999</c:v>
                </c:pt>
                <c:pt idx="5">
                  <c:v>59.391893099999997</c:v>
                </c:pt>
                <c:pt idx="6">
                  <c:v>60.457302599999998</c:v>
                </c:pt>
                <c:pt idx="8">
                  <c:v>72.950904499999993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0CB-8CD6-67928DF8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91.613470000000007</c:v>
                </c:pt>
                <c:pt idx="1">
                  <c:v>90.525329999999997</c:v>
                </c:pt>
                <c:pt idx="2">
                  <c:v>80.709190000000007</c:v>
                </c:pt>
                <c:pt idx="3">
                  <c:v>75.856759999999994</c:v>
                </c:pt>
                <c:pt idx="4">
                  <c:v>69.258499999999998</c:v>
                </c:pt>
                <c:pt idx="5">
                  <c:v>59.490110000000001</c:v>
                </c:pt>
                <c:pt idx="6">
                  <c:v>61.004089999999998</c:v>
                </c:pt>
                <c:pt idx="8">
                  <c:v>73.061310000000006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4-4C97-A806-76CD7E1DDB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91.508369500000001</c:v>
                </c:pt>
                <c:pt idx="1">
                  <c:v>90.394654399999993</c:v>
                </c:pt>
                <c:pt idx="2">
                  <c:v>80.585268299999996</c:v>
                </c:pt>
                <c:pt idx="3">
                  <c:v>75.646618099999998</c:v>
                </c:pt>
                <c:pt idx="4">
                  <c:v>68.925041800000002</c:v>
                </c:pt>
                <c:pt idx="5">
                  <c:v>58.8012376</c:v>
                </c:pt>
                <c:pt idx="6">
                  <c:v>60.079168199999998</c:v>
                </c:pt>
                <c:pt idx="8">
                  <c:v>72.680658500000007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4-4C97-A806-76CD7E1D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90.877939999999995</c:v>
                </c:pt>
                <c:pt idx="1">
                  <c:v>90.198220000000006</c:v>
                </c:pt>
                <c:pt idx="2">
                  <c:v>80.374740000000003</c:v>
                </c:pt>
                <c:pt idx="3">
                  <c:v>75.347300000000004</c:v>
                </c:pt>
                <c:pt idx="4">
                  <c:v>68.952669999999998</c:v>
                </c:pt>
                <c:pt idx="5">
                  <c:v>58.739899999999999</c:v>
                </c:pt>
                <c:pt idx="6">
                  <c:v>61.129460000000002</c:v>
                </c:pt>
                <c:pt idx="8">
                  <c:v>72.716030000000003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282-9746-C835D5D8CC2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90.760470499999997</c:v>
                </c:pt>
                <c:pt idx="1">
                  <c:v>90.021805200000003</c:v>
                </c:pt>
                <c:pt idx="2">
                  <c:v>80.190386799999999</c:v>
                </c:pt>
                <c:pt idx="3">
                  <c:v>75.075465199999996</c:v>
                </c:pt>
                <c:pt idx="4">
                  <c:v>68.516951399999996</c:v>
                </c:pt>
                <c:pt idx="5">
                  <c:v>57.926769700000001</c:v>
                </c:pt>
                <c:pt idx="6">
                  <c:v>60.086626000000003</c:v>
                </c:pt>
                <c:pt idx="8">
                  <c:v>72.255887200000004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282-9746-C835D5D8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91.047269999999997</c:v>
                </c:pt>
                <c:pt idx="1">
                  <c:v>89.328109999999995</c:v>
                </c:pt>
                <c:pt idx="2">
                  <c:v>79.86112</c:v>
                </c:pt>
                <c:pt idx="3">
                  <c:v>75.365970000000004</c:v>
                </c:pt>
                <c:pt idx="4">
                  <c:v>69.227109999999996</c:v>
                </c:pt>
                <c:pt idx="5">
                  <c:v>59.436779999999999</c:v>
                </c:pt>
                <c:pt idx="6">
                  <c:v>61.522460000000002</c:v>
                </c:pt>
                <c:pt idx="8">
                  <c:v>72.855099999999993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3-4982-9BAE-718503394ED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90.900953599999994</c:v>
                </c:pt>
                <c:pt idx="1">
                  <c:v>89.174916499999995</c:v>
                </c:pt>
                <c:pt idx="2">
                  <c:v>79.677531500000001</c:v>
                </c:pt>
                <c:pt idx="3">
                  <c:v>75.035818000000006</c:v>
                </c:pt>
                <c:pt idx="4">
                  <c:v>68.748307299999993</c:v>
                </c:pt>
                <c:pt idx="5">
                  <c:v>58.566405199999998</c:v>
                </c:pt>
                <c:pt idx="6">
                  <c:v>60.344430299999999</c:v>
                </c:pt>
                <c:pt idx="8">
                  <c:v>72.346097299999997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3-4982-9BAE-71850339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93.494759999999999</c:v>
                </c:pt>
                <c:pt idx="1">
                  <c:v>90.290090000000006</c:v>
                </c:pt>
                <c:pt idx="2">
                  <c:v>80.216089999999994</c:v>
                </c:pt>
                <c:pt idx="3">
                  <c:v>75.528840000000002</c:v>
                </c:pt>
                <c:pt idx="4">
                  <c:v>71.274299999999997</c:v>
                </c:pt>
                <c:pt idx="5">
                  <c:v>62.962949999999999</c:v>
                </c:pt>
                <c:pt idx="6">
                  <c:v>65.792749999999998</c:v>
                </c:pt>
                <c:pt idx="8">
                  <c:v>74.009219999999999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F-45D5-8906-2A772ED970B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93.380047399999995</c:v>
                </c:pt>
                <c:pt idx="1">
                  <c:v>90.183426900000001</c:v>
                </c:pt>
                <c:pt idx="2">
                  <c:v>80.0881337</c:v>
                </c:pt>
                <c:pt idx="3">
                  <c:v>75.312430399999997</c:v>
                </c:pt>
                <c:pt idx="4">
                  <c:v>70.933514000000002</c:v>
                </c:pt>
                <c:pt idx="5">
                  <c:v>62.356082000000001</c:v>
                </c:pt>
                <c:pt idx="6">
                  <c:v>65.035233399999996</c:v>
                </c:pt>
                <c:pt idx="8">
                  <c:v>73.650282799999999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F-45D5-8906-2A772ED97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09.01.2022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40861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8. 1. 2022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8.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FE759F90-0394-4F8C-BD0E-26FAB6329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0681401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61CB2D4-BC7E-4C94-8AC8-F2AB1168D22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8F468458-0F79-403C-B5AA-486E3474AD1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35571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809 158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795 726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908 945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893 436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798 921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785 435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885 138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870 292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838 983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824 927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744 736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732 296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1 461 359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1 437 203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159 932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151 715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6 607 172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6 491 030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8. 1. 2022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314932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792 541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779 677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888 990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874 175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782 014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769 162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867 621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853 401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822 996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809 518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731 134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719 185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1 434 899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1 411 683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157 636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149 547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6 477 831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6 366 348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8. 1. 2022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11A9115B-572B-4D5B-8D88-27D630788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355860"/>
              </p:ext>
            </p:extLst>
          </p:nvPr>
        </p:nvGraphicFramePr>
        <p:xfrm>
          <a:off x="1517005" y="1258093"/>
          <a:ext cx="10586736" cy="5513840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297940363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4273734206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412758297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876380435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544073869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33511188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55152501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518719009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6112071"/>
                    </a:ext>
                  </a:extLst>
                </a:gridCol>
              </a:tblGrid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29918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9911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2840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1029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70174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0409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84343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9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97793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3176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597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5785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F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B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30879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9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6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3678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7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C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9660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9147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5283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8. 1. 2022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87408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831 095/1 111 280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831 095/1 111 280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163 602/212 957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188 011/241 359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157 180/199 692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133 640/171 143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164 664/213 895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69 357/94 938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876 454/1 133 984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76 758/105 782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59 850/81 536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61 203/82 789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71 501/96 031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68 855/90 163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57 856/78 453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396 023/534 754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59 266/82 249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57 381/80 025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55 094/74 096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65 485/91 063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13 823/18 737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106 835/146 900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357 884/493 070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17 212/24 668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19 548/27 048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27 459/39 096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37 624/54 017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41 661/59 691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28 904/41 412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172 408/245 932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51 500/70 572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52 995/71 802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48 951/67 352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62 596/88 189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88 745/127 382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181 683/252 012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486 470/677 309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27 016/38 944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36 679/51 328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32 076/45 705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53 468/75 445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21 766/30 844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26 780/37 414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62 769/85 823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260 554/365 503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68 048/94 072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42 822/60 128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34 905/48 416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80 650/110 370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50 619/68 589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59 960/77 639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337 004/459 214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59 657/85 043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57 360/80 445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34 074/47 581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70 520/98 419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33 449/45 802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56 159/76 882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311 219/434 172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92 038/121 278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50 168/65 113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34 005/44 341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54 670/70 933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62 056/80 000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31 785/42 401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324 722/424 066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80 199/115 329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128 668/180 144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108 329/151 461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86 693/120 469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73 338/103 969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234 880/319 416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712 107/990 788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53 606/81 327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73 307/108 122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51 076/74 974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45 997/68 866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24 577/36 359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50 019/72 484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60 247/82 972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358 829/525 104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36 169/53 664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63 992/93 372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61 913/91 034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39 877/57 291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89 938/127 990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46 894/62 376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338 783/485 727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24 087/36 276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78 164/113 765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92 656/131 524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82 417/119 380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105 492/160 846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135 339/196 355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165 533/239 135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683 688/997 281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159 932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159 932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809 158/1 122 161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908 945/1 254 187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798 921/1 098 061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885 138/1 221 616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838 983/1 164 267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744 736/1 032 366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1 461 359/1 985 526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159 932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6 607 172/8 878 184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f 12">
            <a:extLst>
              <a:ext uri="{FF2B5EF4-FFF2-40B4-BE49-F238E27FC236}">
                <a16:creationId xmlns:a16="http://schemas.microsoft.com/office/drawing/2014/main" id="{EA07EF69-E822-480B-8581-2B84270BB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296716"/>
              </p:ext>
            </p:extLst>
          </p:nvPr>
        </p:nvGraphicFramePr>
        <p:xfrm>
          <a:off x="133350" y="742950"/>
          <a:ext cx="11837679" cy="5789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8. 1. 2022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8919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78805"/>
              </p:ext>
            </p:extLst>
          </p:nvPr>
        </p:nvGraphicFramePr>
        <p:xfrm>
          <a:off x="10803138" y="1608754"/>
          <a:ext cx="1333315" cy="460154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10 134 515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94639" y="1180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18668" y="3266652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253093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7893DC9-287B-4677-8B4C-245EDD1E1EDD}"/>
              </a:ext>
            </a:extLst>
          </p:cNvPr>
          <p:cNvSpPr/>
          <p:nvPr/>
        </p:nvSpPr>
        <p:spPr>
          <a:xfrm>
            <a:off x="240021" y="617976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prodělaly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310486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8. 1. 2022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05401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4817B73-F049-4743-BDB2-57E1F37CB4C1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8.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08961D1-DDD6-49A8-A978-9E283C04D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2864166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B5CBC3-FD57-43D3-AB0A-884EE3365B11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ABF4EE96-7434-418D-A305-0AB39405926D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8.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1E7B9B15-9120-43B8-8524-207203EE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856223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1A14B2E-6869-4520-A387-7FB8A904021C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3D5DC57C-C7FC-4406-966F-D92D9D54113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8.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7EEF3F1-2537-48F1-9061-D953A2F8D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552053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25FF770-62F5-4448-8585-88A6EBCB9787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4D50749A-2209-4E42-8A7E-E4F3F600337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8.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0B4B87C-1D23-4D8D-AE42-0728CA7F1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4830771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CE92ECA-B9DE-4168-B7B9-1383901EBE83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2859E773-1151-4C8A-A400-568BDDFDE906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8.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E2FB9686-F02D-456D-AB30-60BC6CC6E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6084440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318C09F0-916B-4408-B222-363E03AF4EE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506DB690-38B5-477D-BD3A-14180D26F01F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8. 1.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661B8D42-163F-4396-880D-44BDAB1F2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0191767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4943663-80F7-4830-8580-68DFB365379E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10CC488C-1A0D-454F-B997-A65B0B8067F5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8788</TotalTime>
  <Words>1841</Words>
  <Application>Microsoft Office PowerPoint</Application>
  <PresentationFormat>Širokoúhlá obrazovka</PresentationFormat>
  <Paragraphs>345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8. 1. 2022</vt:lpstr>
      <vt:lpstr>Zájem o očkování, stav k 8. 1. 2022</vt:lpstr>
      <vt:lpstr>Zájem o očkování, stav k 8. 1. 2022</vt:lpstr>
      <vt:lpstr>Zájem o očkování, stav k 8. 1. 2022</vt:lpstr>
      <vt:lpstr>Zájem o očkování, stav k 8. 1. 2022</vt:lpstr>
      <vt:lpstr>Zájem o očkování, stav k 8. 1. 2022</vt:lpstr>
      <vt:lpstr>Zájem o očkování, stav k 8. 1. 2022</vt:lpstr>
      <vt:lpstr>Zájem o očkování, stav k 8. 1. 2022</vt:lpstr>
      <vt:lpstr>Zájem o očkování, stav k 8. 1. 2022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592</cp:revision>
  <dcterms:created xsi:type="dcterms:W3CDTF">2020-11-14T10:09:00Z</dcterms:created>
  <dcterms:modified xsi:type="dcterms:W3CDTF">2022-01-09T14:30:28Z</dcterms:modified>
</cp:coreProperties>
</file>