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ags/tag31.xml" ContentType="application/vnd.openxmlformats-officedocument.presentationml.tag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ags/tag32.xml" ContentType="application/vnd.openxmlformats-officedocument.presentationml.tag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ags/tag33.xml" ContentType="application/vnd.openxmlformats-officedocument.presentationml.tag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ags/tag39.xml" ContentType="application/vnd.openxmlformats-officedocument.presentationml.tags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sldIdLst>
    <p:sldId id="1428" r:id="rId2"/>
    <p:sldId id="1551" r:id="rId3"/>
    <p:sldId id="1552" r:id="rId4"/>
    <p:sldId id="1925" r:id="rId5"/>
    <p:sldId id="1922" r:id="rId6"/>
    <p:sldId id="1924" r:id="rId7"/>
    <p:sldId id="1961" r:id="rId8"/>
    <p:sldId id="1907" r:id="rId9"/>
    <p:sldId id="1945" r:id="rId10"/>
    <p:sldId id="1962" r:id="rId11"/>
    <p:sldId id="1964" r:id="rId12"/>
    <p:sldId id="1965" r:id="rId13"/>
    <p:sldId id="1966" r:id="rId14"/>
    <p:sldId id="1967" r:id="rId15"/>
    <p:sldId id="1968" r:id="rId16"/>
    <p:sldId id="1969" r:id="rId17"/>
    <p:sldId id="1970" r:id="rId18"/>
    <p:sldId id="1971" r:id="rId19"/>
    <p:sldId id="1972" r:id="rId20"/>
    <p:sldId id="1973" r:id="rId21"/>
    <p:sldId id="1974" r:id="rId22"/>
    <p:sldId id="1975" r:id="rId23"/>
    <p:sldId id="1976" r:id="rId24"/>
    <p:sldId id="1977" r:id="rId25"/>
    <p:sldId id="1978" r:id="rId26"/>
    <p:sldId id="1942" r:id="rId27"/>
    <p:sldId id="1474" r:id="rId28"/>
    <p:sldId id="1481" r:id="rId29"/>
    <p:sldId id="1482" r:id="rId30"/>
    <p:sldId id="1475" r:id="rId31"/>
    <p:sldId id="1483" r:id="rId32"/>
    <p:sldId id="1923" r:id="rId33"/>
    <p:sldId id="1476" r:id="rId34"/>
    <p:sldId id="1523" r:id="rId35"/>
    <p:sldId id="1524" r:id="rId36"/>
    <p:sldId id="1595" r:id="rId37"/>
    <p:sldId id="1639" r:id="rId38"/>
    <p:sldId id="1802" r:id="rId39"/>
    <p:sldId id="1829" r:id="rId40"/>
    <p:sldId id="1823" r:id="rId41"/>
    <p:sldId id="1845" r:id="rId42"/>
    <p:sldId id="1864" r:id="rId43"/>
    <p:sldId id="1866" r:id="rId44"/>
    <p:sldId id="1886" r:id="rId45"/>
    <p:sldId id="1528" r:id="rId46"/>
    <p:sldId id="1530" r:id="rId47"/>
    <p:sldId id="1571" r:id="rId48"/>
    <p:sldId id="1572" r:id="rId49"/>
    <p:sldId id="1596" r:id="rId50"/>
    <p:sldId id="1615" r:id="rId51"/>
    <p:sldId id="1617" r:id="rId52"/>
    <p:sldId id="1641" r:id="rId53"/>
    <p:sldId id="1784" r:id="rId54"/>
    <p:sldId id="1804" r:id="rId55"/>
    <p:sldId id="1888" r:id="rId56"/>
    <p:sldId id="1592" r:id="rId57"/>
    <p:sldId id="1593" r:id="rId58"/>
  </p:sldIdLst>
  <p:sldSz cx="12192000" cy="6858000"/>
  <p:notesSz cx="6858000" cy="9144000"/>
  <p:custDataLst>
    <p:tags r:id="rId60"/>
  </p:custData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žík Jan RNDr. Ph.D." initials="MJRP" lastIdx="1" clrIdx="0">
    <p:extLst>
      <p:ext uri="{19B8F6BF-5375-455C-9EA6-DF929625EA0E}">
        <p15:presenceInfo xmlns:p15="http://schemas.microsoft.com/office/powerpoint/2012/main" userId="Mužík Jan RNDr. Ph.D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4E"/>
    <a:srgbClr val="FFFF00"/>
    <a:srgbClr val="E4F828"/>
    <a:srgbClr val="000000"/>
    <a:srgbClr val="0000FF"/>
    <a:srgbClr val="00FF00"/>
    <a:srgbClr val="FF9966"/>
    <a:srgbClr val="FF9933"/>
    <a:srgbClr val="00B0F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větlý sty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6400" autoAdjust="0"/>
  </p:normalViewPr>
  <p:slideViewPr>
    <p:cSldViewPr snapToGrid="0">
      <p:cViewPr varScale="1">
        <p:scale>
          <a:sx n="104" d="100"/>
          <a:sy n="104" d="100"/>
        </p:scale>
        <p:origin x="348" y="96"/>
      </p:cViewPr>
      <p:guideLst>
        <p:guide orient="horz" pos="123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200259161526445E-2"/>
          <c:y val="4.7634439213742094E-2"/>
          <c:w val="0.94059218467024752"/>
          <c:h val="0.7457723787496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-36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List1!$B$1:$CI$1</c:f>
              <c:strCache>
                <c:ptCount val="86"/>
                <c:pt idx="0">
                  <c:v>27.4.–3.5.</c:v>
                </c:pt>
                <c:pt idx="1">
                  <c:v>4.5.–10.5.</c:v>
                </c:pt>
                <c:pt idx="2">
                  <c:v>11.5.–17.5.</c:v>
                </c:pt>
                <c:pt idx="3">
                  <c:v>18.5.–24.5.</c:v>
                </c:pt>
                <c:pt idx="4">
                  <c:v>25.5.–31.5.</c:v>
                </c:pt>
                <c:pt idx="5">
                  <c:v>1.6.–7.6.</c:v>
                </c:pt>
                <c:pt idx="6">
                  <c:v>8.6.–14.6.</c:v>
                </c:pt>
                <c:pt idx="7">
                  <c:v>15.6.–21.6.</c:v>
                </c:pt>
                <c:pt idx="8">
                  <c:v>22.6.–28.6.</c:v>
                </c:pt>
                <c:pt idx="9">
                  <c:v>29.6.–5.7.</c:v>
                </c:pt>
                <c:pt idx="10">
                  <c:v>6.7.–12.7.</c:v>
                </c:pt>
                <c:pt idx="11">
                  <c:v>13.7.–19.7.</c:v>
                </c:pt>
                <c:pt idx="12">
                  <c:v>20.7.–26.7.</c:v>
                </c:pt>
                <c:pt idx="13">
                  <c:v>27.7.–2.8.</c:v>
                </c:pt>
                <c:pt idx="14">
                  <c:v>3.8.–9.8.</c:v>
                </c:pt>
                <c:pt idx="15">
                  <c:v>10.8.–16.8.</c:v>
                </c:pt>
                <c:pt idx="16">
                  <c:v>17.8.–23.8.</c:v>
                </c:pt>
                <c:pt idx="17">
                  <c:v>24.8.–30.8.</c:v>
                </c:pt>
                <c:pt idx="18">
                  <c:v>31.8.–6.9.</c:v>
                </c:pt>
                <c:pt idx="19">
                  <c:v>7.9.–13.9.</c:v>
                </c:pt>
                <c:pt idx="20">
                  <c:v>14.9.–20.9.</c:v>
                </c:pt>
                <c:pt idx="21">
                  <c:v>21.9.–27.9.</c:v>
                </c:pt>
                <c:pt idx="22">
                  <c:v>28.9.–4.10.</c:v>
                </c:pt>
                <c:pt idx="23">
                  <c:v>5.10.–11.10.</c:v>
                </c:pt>
                <c:pt idx="24">
                  <c:v>12.10.–18.10.</c:v>
                </c:pt>
                <c:pt idx="25">
                  <c:v>19.10.–25.10.</c:v>
                </c:pt>
                <c:pt idx="26">
                  <c:v>26.10.–1.11.</c:v>
                </c:pt>
                <c:pt idx="27">
                  <c:v>2.11.–8.11.</c:v>
                </c:pt>
                <c:pt idx="28">
                  <c:v>9.11.–15.11.</c:v>
                </c:pt>
                <c:pt idx="29">
                  <c:v>16.11.–22.11.</c:v>
                </c:pt>
                <c:pt idx="30">
                  <c:v>23.11.–29.11.</c:v>
                </c:pt>
                <c:pt idx="31">
                  <c:v>30.11.–6.12.</c:v>
                </c:pt>
                <c:pt idx="32">
                  <c:v>7.12.–13.12.</c:v>
                </c:pt>
                <c:pt idx="33">
                  <c:v>14.12.–20.12.</c:v>
                </c:pt>
                <c:pt idx="34">
                  <c:v>21.12.–27.12.</c:v>
                </c:pt>
                <c:pt idx="35">
                  <c:v>28.12.–3.1.</c:v>
                </c:pt>
                <c:pt idx="36">
                  <c:v>4.1.–10.1.</c:v>
                </c:pt>
                <c:pt idx="37">
                  <c:v>11.1.–17.1.</c:v>
                </c:pt>
                <c:pt idx="38">
                  <c:v>18.1.–24.1.</c:v>
                </c:pt>
                <c:pt idx="39">
                  <c:v>25.1.–31.1.</c:v>
                </c:pt>
                <c:pt idx="40">
                  <c:v>1.2.–7.2.</c:v>
                </c:pt>
                <c:pt idx="41">
                  <c:v>8.2.–14.2.</c:v>
                </c:pt>
                <c:pt idx="42">
                  <c:v>15.2.–21.2.</c:v>
                </c:pt>
                <c:pt idx="43">
                  <c:v>22.2.–28.2.</c:v>
                </c:pt>
                <c:pt idx="44">
                  <c:v>1.3.–7.3.</c:v>
                </c:pt>
                <c:pt idx="45">
                  <c:v>8.3.–14.3.</c:v>
                </c:pt>
                <c:pt idx="46">
                  <c:v>15.3.–21.3.</c:v>
                </c:pt>
                <c:pt idx="47">
                  <c:v>22.3.–28.3.</c:v>
                </c:pt>
                <c:pt idx="48">
                  <c:v>29.3.–4.4.</c:v>
                </c:pt>
                <c:pt idx="49">
                  <c:v>5.4.–11.4.</c:v>
                </c:pt>
                <c:pt idx="50">
                  <c:v>12.4.–18.4.</c:v>
                </c:pt>
                <c:pt idx="51">
                  <c:v>19.4.–25.4.</c:v>
                </c:pt>
                <c:pt idx="52">
                  <c:v>26.4.–2.5.</c:v>
                </c:pt>
                <c:pt idx="53">
                  <c:v>3.5.–9.5.</c:v>
                </c:pt>
                <c:pt idx="54">
                  <c:v>10.5.–16.5.</c:v>
                </c:pt>
                <c:pt idx="55">
                  <c:v>17.5.–23.5.</c:v>
                </c:pt>
                <c:pt idx="56">
                  <c:v>24.5.–30.5.</c:v>
                </c:pt>
                <c:pt idx="57">
                  <c:v>31.5.–6.6.</c:v>
                </c:pt>
                <c:pt idx="58">
                  <c:v>7.6.–13.6.</c:v>
                </c:pt>
                <c:pt idx="59">
                  <c:v>14.6.–20.6.</c:v>
                </c:pt>
                <c:pt idx="60">
                  <c:v>21.6.–27.6.</c:v>
                </c:pt>
                <c:pt idx="61">
                  <c:v>28.6.–4.7.</c:v>
                </c:pt>
                <c:pt idx="62">
                  <c:v>5.7.–11.7.</c:v>
                </c:pt>
                <c:pt idx="63">
                  <c:v>12.7.–18.7.</c:v>
                </c:pt>
                <c:pt idx="64">
                  <c:v>19.7.–25.7.</c:v>
                </c:pt>
                <c:pt idx="65">
                  <c:v>26.7.–1.8.</c:v>
                </c:pt>
                <c:pt idx="66">
                  <c:v>2.8.–8.8.</c:v>
                </c:pt>
                <c:pt idx="67">
                  <c:v>9.8.–15.8.</c:v>
                </c:pt>
                <c:pt idx="68">
                  <c:v>16.8.–22.8.</c:v>
                </c:pt>
                <c:pt idx="69">
                  <c:v>23.8.–29.8.</c:v>
                </c:pt>
                <c:pt idx="70">
                  <c:v>30.8.–5.9.</c:v>
                </c:pt>
                <c:pt idx="71">
                  <c:v>6.9.–12.9.</c:v>
                </c:pt>
                <c:pt idx="72">
                  <c:v>13.9.–19.9.</c:v>
                </c:pt>
                <c:pt idx="73">
                  <c:v>20.9.–26.9.</c:v>
                </c:pt>
                <c:pt idx="74">
                  <c:v>27.9.–3.10.</c:v>
                </c:pt>
                <c:pt idx="75">
                  <c:v>4.10.–10.10.</c:v>
                </c:pt>
                <c:pt idx="76">
                  <c:v>11.10.–17.10.</c:v>
                </c:pt>
                <c:pt idx="77">
                  <c:v>18.10.–24.10.</c:v>
                </c:pt>
                <c:pt idx="78">
                  <c:v>25.10.–31.10.</c:v>
                </c:pt>
                <c:pt idx="79">
                  <c:v>1.11.–7.11.</c:v>
                </c:pt>
                <c:pt idx="80">
                  <c:v>8.11.–14.11.</c:v>
                </c:pt>
                <c:pt idx="81">
                  <c:v>15.11.–21.11.</c:v>
                </c:pt>
                <c:pt idx="82">
                  <c:v>22.11.–28.11.</c:v>
                </c:pt>
                <c:pt idx="83">
                  <c:v>29.11.–5.12.</c:v>
                </c:pt>
                <c:pt idx="84">
                  <c:v>6.12.–12.12.</c:v>
                </c:pt>
                <c:pt idx="85">
                  <c:v>13.12.–19.12.</c:v>
                </c:pt>
              </c:strCache>
            </c:strRef>
          </c:cat>
          <c:val>
            <c:numRef>
              <c:f>List1!$B$2:$CI$2</c:f>
              <c:numCache>
                <c:formatCode>General</c:formatCode>
                <c:ptCount val="86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  <c:pt idx="5">
                  <c:v>35</c:v>
                </c:pt>
                <c:pt idx="6">
                  <c:v>0</c:v>
                </c:pt>
                <c:pt idx="7">
                  <c:v>45</c:v>
                </c:pt>
                <c:pt idx="8">
                  <c:v>2</c:v>
                </c:pt>
                <c:pt idx="9">
                  <c:v>2</c:v>
                </c:pt>
                <c:pt idx="10">
                  <c:v>1</c:v>
                </c:pt>
                <c:pt idx="11">
                  <c:v>0</c:v>
                </c:pt>
                <c:pt idx="12">
                  <c:v>110</c:v>
                </c:pt>
                <c:pt idx="13">
                  <c:v>1</c:v>
                </c:pt>
                <c:pt idx="14">
                  <c:v>86</c:v>
                </c:pt>
                <c:pt idx="15">
                  <c:v>40</c:v>
                </c:pt>
                <c:pt idx="16">
                  <c:v>44</c:v>
                </c:pt>
                <c:pt idx="17">
                  <c:v>1</c:v>
                </c:pt>
                <c:pt idx="18">
                  <c:v>196</c:v>
                </c:pt>
                <c:pt idx="19">
                  <c:v>138</c:v>
                </c:pt>
                <c:pt idx="20">
                  <c:v>100</c:v>
                </c:pt>
                <c:pt idx="21">
                  <c:v>627</c:v>
                </c:pt>
                <c:pt idx="22">
                  <c:v>290</c:v>
                </c:pt>
                <c:pt idx="23">
                  <c:v>1325</c:v>
                </c:pt>
                <c:pt idx="24">
                  <c:v>3258</c:v>
                </c:pt>
                <c:pt idx="25">
                  <c:v>2610</c:v>
                </c:pt>
                <c:pt idx="26">
                  <c:v>2702</c:v>
                </c:pt>
                <c:pt idx="27">
                  <c:v>2109</c:v>
                </c:pt>
                <c:pt idx="28">
                  <c:v>3034</c:v>
                </c:pt>
                <c:pt idx="29">
                  <c:v>2017</c:v>
                </c:pt>
                <c:pt idx="30">
                  <c:v>788</c:v>
                </c:pt>
                <c:pt idx="31">
                  <c:v>772</c:v>
                </c:pt>
                <c:pt idx="32">
                  <c:v>1444</c:v>
                </c:pt>
                <c:pt idx="33">
                  <c:v>992</c:v>
                </c:pt>
                <c:pt idx="34">
                  <c:v>582</c:v>
                </c:pt>
                <c:pt idx="35">
                  <c:v>943</c:v>
                </c:pt>
                <c:pt idx="36">
                  <c:v>1069</c:v>
                </c:pt>
                <c:pt idx="37">
                  <c:v>910</c:v>
                </c:pt>
                <c:pt idx="38">
                  <c:v>885</c:v>
                </c:pt>
                <c:pt idx="39">
                  <c:v>409</c:v>
                </c:pt>
                <c:pt idx="40">
                  <c:v>650</c:v>
                </c:pt>
                <c:pt idx="41">
                  <c:v>590</c:v>
                </c:pt>
                <c:pt idx="42">
                  <c:v>204</c:v>
                </c:pt>
                <c:pt idx="43">
                  <c:v>356</c:v>
                </c:pt>
                <c:pt idx="44">
                  <c:v>143</c:v>
                </c:pt>
                <c:pt idx="45">
                  <c:v>223</c:v>
                </c:pt>
                <c:pt idx="46">
                  <c:v>295</c:v>
                </c:pt>
                <c:pt idx="47">
                  <c:v>192</c:v>
                </c:pt>
                <c:pt idx="48">
                  <c:v>115</c:v>
                </c:pt>
                <c:pt idx="49">
                  <c:v>72</c:v>
                </c:pt>
                <c:pt idx="50">
                  <c:v>32</c:v>
                </c:pt>
                <c:pt idx="51">
                  <c:v>16</c:v>
                </c:pt>
                <c:pt idx="52">
                  <c:v>15</c:v>
                </c:pt>
                <c:pt idx="53">
                  <c:v>0</c:v>
                </c:pt>
                <c:pt idx="54">
                  <c:v>14</c:v>
                </c:pt>
                <c:pt idx="55">
                  <c:v>9</c:v>
                </c:pt>
                <c:pt idx="56">
                  <c:v>0</c:v>
                </c:pt>
                <c:pt idx="57">
                  <c:v>3</c:v>
                </c:pt>
                <c:pt idx="58">
                  <c:v>4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3</c:v>
                </c:pt>
                <c:pt idx="64">
                  <c:v>5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10</c:v>
                </c:pt>
                <c:pt idx="69">
                  <c:v>0</c:v>
                </c:pt>
                <c:pt idx="70">
                  <c:v>28</c:v>
                </c:pt>
                <c:pt idx="71">
                  <c:v>0</c:v>
                </c:pt>
                <c:pt idx="72">
                  <c:v>6</c:v>
                </c:pt>
                <c:pt idx="73">
                  <c:v>14</c:v>
                </c:pt>
                <c:pt idx="74">
                  <c:v>46</c:v>
                </c:pt>
                <c:pt idx="75">
                  <c:v>30</c:v>
                </c:pt>
                <c:pt idx="76">
                  <c:v>58</c:v>
                </c:pt>
                <c:pt idx="77">
                  <c:v>28</c:v>
                </c:pt>
                <c:pt idx="78">
                  <c:v>64</c:v>
                </c:pt>
                <c:pt idx="79">
                  <c:v>330</c:v>
                </c:pt>
                <c:pt idx="80">
                  <c:v>89</c:v>
                </c:pt>
                <c:pt idx="81">
                  <c:v>114</c:v>
                </c:pt>
                <c:pt idx="82">
                  <c:v>118</c:v>
                </c:pt>
                <c:pt idx="83">
                  <c:v>104</c:v>
                </c:pt>
                <c:pt idx="84">
                  <c:v>232</c:v>
                </c:pt>
                <c:pt idx="85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3600000" spcFirstLastPara="1" vertOverflow="ellipsis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tickLblSkip val="1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spPr>
            <a:solidFill>
              <a:srgbClr val="D31145"/>
            </a:solidFill>
          </c:spPr>
          <c:dPt>
            <c:idx val="0"/>
            <c:bubble3D val="0"/>
            <c:spPr>
              <a:solidFill>
                <a:srgbClr val="D3114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2-4D3D-8334-193589D5135D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2-4D3D-8334-193589D5135D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F92-4D3D-8334-193589D5135D}"/>
                </c:ext>
              </c:extLst>
            </c:dLbl>
            <c:dLbl>
              <c:idx val="1"/>
              <c:layout>
                <c:manualLayout>
                  <c:x val="2.6849345794777161E-2"/>
                  <c:y val="4.31646164634209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F92-4D3D-8334-193589D513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0.85973610883461726</c:v>
                </c:pt>
                <c:pt idx="1">
                  <c:v>0.14026389116538274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92-4D3D-8334-193589D5135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C89-4EC5-9106-44D5B8B3D789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C89-4EC5-9106-44D5B8B3D789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C89-4EC5-9106-44D5B8B3D789}"/>
                </c:ext>
              </c:extLst>
            </c:dLbl>
            <c:dLbl>
              <c:idx val="1"/>
              <c:layout>
                <c:manualLayout>
                  <c:x val="1.7357158033531071E-2"/>
                  <c:y val="4.561912679680030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C89-4EC5-9106-44D5B8B3D7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0.91800000000000004</c:v>
                </c:pt>
                <c:pt idx="1">
                  <c:v>8.2000000000000003E-2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89-4EC5-9106-44D5B8B3D78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Kumulativní počet pozitivních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List1!$B$2:$B$476</c:f>
              <c:numCache>
                <c:formatCode>General</c:formatCode>
                <c:ptCount val="47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11</c:v>
                </c:pt>
                <c:pt idx="12">
                  <c:v>12</c:v>
                </c:pt>
                <c:pt idx="13">
                  <c:v>12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14</c:v>
                </c:pt>
                <c:pt idx="18">
                  <c:v>15</c:v>
                </c:pt>
                <c:pt idx="19">
                  <c:v>18</c:v>
                </c:pt>
                <c:pt idx="20">
                  <c:v>19</c:v>
                </c:pt>
                <c:pt idx="21">
                  <c:v>19</c:v>
                </c:pt>
                <c:pt idx="22">
                  <c:v>20</c:v>
                </c:pt>
                <c:pt idx="23">
                  <c:v>23</c:v>
                </c:pt>
                <c:pt idx="24">
                  <c:v>24</c:v>
                </c:pt>
                <c:pt idx="25">
                  <c:v>29</c:v>
                </c:pt>
                <c:pt idx="26">
                  <c:v>34</c:v>
                </c:pt>
                <c:pt idx="27">
                  <c:v>37</c:v>
                </c:pt>
                <c:pt idx="28">
                  <c:v>42</c:v>
                </c:pt>
                <c:pt idx="29">
                  <c:v>70</c:v>
                </c:pt>
                <c:pt idx="30">
                  <c:v>101</c:v>
                </c:pt>
                <c:pt idx="31">
                  <c:v>163</c:v>
                </c:pt>
                <c:pt idx="32">
                  <c:v>199</c:v>
                </c:pt>
                <c:pt idx="33">
                  <c:v>253</c:v>
                </c:pt>
                <c:pt idx="34">
                  <c:v>420</c:v>
                </c:pt>
                <c:pt idx="35">
                  <c:v>502</c:v>
                </c:pt>
                <c:pt idx="36">
                  <c:v>547</c:v>
                </c:pt>
                <c:pt idx="37">
                  <c:v>625</c:v>
                </c:pt>
                <c:pt idx="38">
                  <c:v>764</c:v>
                </c:pt>
                <c:pt idx="39">
                  <c:v>794</c:v>
                </c:pt>
                <c:pt idx="40">
                  <c:v>805</c:v>
                </c:pt>
                <c:pt idx="41">
                  <c:v>943</c:v>
                </c:pt>
                <c:pt idx="42">
                  <c:v>1165</c:v>
                </c:pt>
                <c:pt idx="43">
                  <c:v>1346</c:v>
                </c:pt>
                <c:pt idx="44">
                  <c:v>1539</c:v>
                </c:pt>
                <c:pt idx="45">
                  <c:v>1744</c:v>
                </c:pt>
                <c:pt idx="46">
                  <c:v>1899</c:v>
                </c:pt>
                <c:pt idx="47">
                  <c:v>1940</c:v>
                </c:pt>
                <c:pt idx="48">
                  <c:v>2182</c:v>
                </c:pt>
                <c:pt idx="49">
                  <c:v>2382</c:v>
                </c:pt>
                <c:pt idx="50">
                  <c:v>2708</c:v>
                </c:pt>
                <c:pt idx="51">
                  <c:v>2936</c:v>
                </c:pt>
                <c:pt idx="52">
                  <c:v>3351</c:v>
                </c:pt>
                <c:pt idx="53">
                  <c:v>3578</c:v>
                </c:pt>
                <c:pt idx="54">
                  <c:v>3773</c:v>
                </c:pt>
                <c:pt idx="55">
                  <c:v>4160</c:v>
                </c:pt>
                <c:pt idx="56">
                  <c:v>4682</c:v>
                </c:pt>
                <c:pt idx="57">
                  <c:v>4942</c:v>
                </c:pt>
                <c:pt idx="58">
                  <c:v>5480</c:v>
                </c:pt>
                <c:pt idx="59">
                  <c:v>6067</c:v>
                </c:pt>
                <c:pt idx="60">
                  <c:v>6404</c:v>
                </c:pt>
                <c:pt idx="61">
                  <c:v>6616</c:v>
                </c:pt>
                <c:pt idx="62">
                  <c:v>6947</c:v>
                </c:pt>
                <c:pt idx="63">
                  <c:v>7279</c:v>
                </c:pt>
                <c:pt idx="64">
                  <c:v>7703</c:v>
                </c:pt>
                <c:pt idx="65">
                  <c:v>8236</c:v>
                </c:pt>
                <c:pt idx="66">
                  <c:v>8724</c:v>
                </c:pt>
                <c:pt idx="67">
                  <c:v>8938</c:v>
                </c:pt>
                <c:pt idx="68">
                  <c:v>9016</c:v>
                </c:pt>
                <c:pt idx="69">
                  <c:v>9220</c:v>
                </c:pt>
                <c:pt idx="70">
                  <c:v>9605</c:v>
                </c:pt>
                <c:pt idx="71">
                  <c:v>10282</c:v>
                </c:pt>
                <c:pt idx="72">
                  <c:v>10780</c:v>
                </c:pt>
                <c:pt idx="73">
                  <c:v>11261</c:v>
                </c:pt>
                <c:pt idx="74">
                  <c:v>11440</c:v>
                </c:pt>
                <c:pt idx="75">
                  <c:v>11604</c:v>
                </c:pt>
                <c:pt idx="76">
                  <c:v>11986</c:v>
                </c:pt>
                <c:pt idx="77">
                  <c:v>12124</c:v>
                </c:pt>
                <c:pt idx="78">
                  <c:v>12390</c:v>
                </c:pt>
                <c:pt idx="79">
                  <c:v>12659</c:v>
                </c:pt>
                <c:pt idx="80">
                  <c:v>12897</c:v>
                </c:pt>
                <c:pt idx="81">
                  <c:v>12991</c:v>
                </c:pt>
                <c:pt idx="82">
                  <c:v>13082</c:v>
                </c:pt>
                <c:pt idx="83">
                  <c:v>13460</c:v>
                </c:pt>
                <c:pt idx="84">
                  <c:v>13658</c:v>
                </c:pt>
                <c:pt idx="85">
                  <c:v>13782</c:v>
                </c:pt>
                <c:pt idx="86">
                  <c:v>13976</c:v>
                </c:pt>
                <c:pt idx="87">
                  <c:v>14115</c:v>
                </c:pt>
                <c:pt idx="88">
                  <c:v>14193</c:v>
                </c:pt>
                <c:pt idx="89">
                  <c:v>14221</c:v>
                </c:pt>
                <c:pt idx="90">
                  <c:v>14434</c:v>
                </c:pt>
                <c:pt idx="91">
                  <c:v>14557</c:v>
                </c:pt>
                <c:pt idx="92">
                  <c:v>14689</c:v>
                </c:pt>
                <c:pt idx="93">
                  <c:v>14817</c:v>
                </c:pt>
                <c:pt idx="94">
                  <c:v>14959</c:v>
                </c:pt>
                <c:pt idx="95">
                  <c:v>15047</c:v>
                </c:pt>
                <c:pt idx="96">
                  <c:v>15067</c:v>
                </c:pt>
                <c:pt idx="97">
                  <c:v>15209</c:v>
                </c:pt>
                <c:pt idx="98">
                  <c:v>15298</c:v>
                </c:pt>
                <c:pt idx="99">
                  <c:v>15439</c:v>
                </c:pt>
                <c:pt idx="100">
                  <c:v>15522</c:v>
                </c:pt>
                <c:pt idx="101">
                  <c:v>15752</c:v>
                </c:pt>
                <c:pt idx="102">
                  <c:v>15819</c:v>
                </c:pt>
                <c:pt idx="103">
                  <c:v>15868</c:v>
                </c:pt>
                <c:pt idx="104">
                  <c:v>16016</c:v>
                </c:pt>
                <c:pt idx="105">
                  <c:v>16149</c:v>
                </c:pt>
                <c:pt idx="106">
                  <c:v>16249</c:v>
                </c:pt>
                <c:pt idx="107">
                  <c:v>16317</c:v>
                </c:pt>
                <c:pt idx="108">
                  <c:v>16539</c:v>
                </c:pt>
                <c:pt idx="109">
                  <c:v>16600</c:v>
                </c:pt>
                <c:pt idx="110">
                  <c:v>16621</c:v>
                </c:pt>
                <c:pt idx="111">
                  <c:v>16799</c:v>
                </c:pt>
                <c:pt idx="112">
                  <c:v>16975</c:v>
                </c:pt>
                <c:pt idx="113">
                  <c:v>17097</c:v>
                </c:pt>
                <c:pt idx="114">
                  <c:v>17115</c:v>
                </c:pt>
                <c:pt idx="115">
                  <c:v>17186</c:v>
                </c:pt>
                <c:pt idx="116">
                  <c:v>17264</c:v>
                </c:pt>
                <c:pt idx="117">
                  <c:v>17362</c:v>
                </c:pt>
                <c:pt idx="118">
                  <c:v>17527</c:v>
                </c:pt>
                <c:pt idx="119">
                  <c:v>17712</c:v>
                </c:pt>
                <c:pt idx="120">
                  <c:v>17856</c:v>
                </c:pt>
                <c:pt idx="121">
                  <c:v>17989</c:v>
                </c:pt>
                <c:pt idx="122">
                  <c:v>18054</c:v>
                </c:pt>
                <c:pt idx="123">
                  <c:v>18113</c:v>
                </c:pt>
                <c:pt idx="124">
                  <c:v>18154</c:v>
                </c:pt>
                <c:pt idx="125">
                  <c:v>18423</c:v>
                </c:pt>
                <c:pt idx="126">
                  <c:v>18575</c:v>
                </c:pt>
                <c:pt idx="127">
                  <c:v>18735</c:v>
                </c:pt>
                <c:pt idx="128">
                  <c:v>18967</c:v>
                </c:pt>
                <c:pt idx="129">
                  <c:v>19152</c:v>
                </c:pt>
                <c:pt idx="130">
                  <c:v>19213</c:v>
                </c:pt>
                <c:pt idx="131">
                  <c:v>19243</c:v>
                </c:pt>
                <c:pt idx="132">
                  <c:v>19481</c:v>
                </c:pt>
                <c:pt idx="133">
                  <c:v>19607</c:v>
                </c:pt>
                <c:pt idx="134">
                  <c:v>19781</c:v>
                </c:pt>
                <c:pt idx="135">
                  <c:v>19878</c:v>
                </c:pt>
                <c:pt idx="136">
                  <c:v>19964</c:v>
                </c:pt>
                <c:pt idx="137">
                  <c:v>19999</c:v>
                </c:pt>
                <c:pt idx="138">
                  <c:v>20044</c:v>
                </c:pt>
                <c:pt idx="139">
                  <c:v>20205</c:v>
                </c:pt>
                <c:pt idx="140">
                  <c:v>20284</c:v>
                </c:pt>
                <c:pt idx="141">
                  <c:v>20430</c:v>
                </c:pt>
                <c:pt idx="142">
                  <c:v>20536</c:v>
                </c:pt>
                <c:pt idx="143">
                  <c:v>20650</c:v>
                </c:pt>
                <c:pt idx="144">
                  <c:v>20703</c:v>
                </c:pt>
                <c:pt idx="145">
                  <c:v>20728</c:v>
                </c:pt>
                <c:pt idx="146">
                  <c:v>20812</c:v>
                </c:pt>
                <c:pt idx="147">
                  <c:v>20853</c:v>
                </c:pt>
                <c:pt idx="148">
                  <c:v>20948</c:v>
                </c:pt>
                <c:pt idx="149">
                  <c:v>21014</c:v>
                </c:pt>
                <c:pt idx="150">
                  <c:v>21051</c:v>
                </c:pt>
                <c:pt idx="151">
                  <c:v>21100</c:v>
                </c:pt>
                <c:pt idx="152">
                  <c:v>21109</c:v>
                </c:pt>
                <c:pt idx="153">
                  <c:v>21214</c:v>
                </c:pt>
                <c:pt idx="154">
                  <c:v>21308</c:v>
                </c:pt>
                <c:pt idx="155">
                  <c:v>21410</c:v>
                </c:pt>
                <c:pt idx="156">
                  <c:v>21492</c:v>
                </c:pt>
                <c:pt idx="157">
                  <c:v>21576</c:v>
                </c:pt>
                <c:pt idx="158">
                  <c:v>21618</c:v>
                </c:pt>
                <c:pt idx="159">
                  <c:v>21634</c:v>
                </c:pt>
                <c:pt idx="160">
                  <c:v>21699</c:v>
                </c:pt>
                <c:pt idx="161">
                  <c:v>21765</c:v>
                </c:pt>
                <c:pt idx="162">
                  <c:v>21832</c:v>
                </c:pt>
                <c:pt idx="163">
                  <c:v>21897</c:v>
                </c:pt>
                <c:pt idx="164">
                  <c:v>21949</c:v>
                </c:pt>
                <c:pt idx="165">
                  <c:v>21957</c:v>
                </c:pt>
                <c:pt idx="166">
                  <c:v>21970</c:v>
                </c:pt>
                <c:pt idx="167">
                  <c:v>22007</c:v>
                </c:pt>
                <c:pt idx="168">
                  <c:v>22024</c:v>
                </c:pt>
                <c:pt idx="169">
                  <c:v>22054</c:v>
                </c:pt>
                <c:pt idx="170">
                  <c:v>22081</c:v>
                </c:pt>
                <c:pt idx="171">
                  <c:v>22108</c:v>
                </c:pt>
                <c:pt idx="172">
                  <c:v>22126</c:v>
                </c:pt>
                <c:pt idx="173">
                  <c:v>22131</c:v>
                </c:pt>
                <c:pt idx="174">
                  <c:v>22220</c:v>
                </c:pt>
                <c:pt idx="175">
                  <c:v>22255</c:v>
                </c:pt>
                <c:pt idx="176">
                  <c:v>22289</c:v>
                </c:pt>
                <c:pt idx="177">
                  <c:v>22335</c:v>
                </c:pt>
                <c:pt idx="178">
                  <c:v>22381</c:v>
                </c:pt>
                <c:pt idx="179">
                  <c:v>22390</c:v>
                </c:pt>
                <c:pt idx="180">
                  <c:v>22393</c:v>
                </c:pt>
                <c:pt idx="181">
                  <c:v>22471</c:v>
                </c:pt>
                <c:pt idx="182">
                  <c:v>22499</c:v>
                </c:pt>
                <c:pt idx="183">
                  <c:v>22545</c:v>
                </c:pt>
                <c:pt idx="184">
                  <c:v>22554</c:v>
                </c:pt>
                <c:pt idx="185">
                  <c:v>22577</c:v>
                </c:pt>
                <c:pt idx="186">
                  <c:v>22582</c:v>
                </c:pt>
                <c:pt idx="187">
                  <c:v>22587</c:v>
                </c:pt>
                <c:pt idx="188">
                  <c:v>22614</c:v>
                </c:pt>
                <c:pt idx="189">
                  <c:v>22691</c:v>
                </c:pt>
                <c:pt idx="190">
                  <c:v>22746</c:v>
                </c:pt>
                <c:pt idx="191">
                  <c:v>22758</c:v>
                </c:pt>
                <c:pt idx="192">
                  <c:v>22783</c:v>
                </c:pt>
                <c:pt idx="193">
                  <c:v>22792</c:v>
                </c:pt>
                <c:pt idx="194">
                  <c:v>22798</c:v>
                </c:pt>
                <c:pt idx="195">
                  <c:v>22824</c:v>
                </c:pt>
                <c:pt idx="196">
                  <c:v>22844</c:v>
                </c:pt>
                <c:pt idx="197">
                  <c:v>22851</c:v>
                </c:pt>
                <c:pt idx="198">
                  <c:v>22888</c:v>
                </c:pt>
                <c:pt idx="199">
                  <c:v>22906</c:v>
                </c:pt>
                <c:pt idx="200">
                  <c:v>22915</c:v>
                </c:pt>
                <c:pt idx="201">
                  <c:v>22919</c:v>
                </c:pt>
                <c:pt idx="202">
                  <c:v>22933</c:v>
                </c:pt>
                <c:pt idx="203">
                  <c:v>22961</c:v>
                </c:pt>
                <c:pt idx="204">
                  <c:v>22980</c:v>
                </c:pt>
                <c:pt idx="205">
                  <c:v>23011</c:v>
                </c:pt>
                <c:pt idx="206">
                  <c:v>23017</c:v>
                </c:pt>
                <c:pt idx="207">
                  <c:v>23020</c:v>
                </c:pt>
                <c:pt idx="208">
                  <c:v>23024</c:v>
                </c:pt>
                <c:pt idx="209">
                  <c:v>23045</c:v>
                </c:pt>
                <c:pt idx="210">
                  <c:v>23055</c:v>
                </c:pt>
                <c:pt idx="211">
                  <c:v>23064</c:v>
                </c:pt>
                <c:pt idx="212">
                  <c:v>23073</c:v>
                </c:pt>
                <c:pt idx="213">
                  <c:v>23076</c:v>
                </c:pt>
                <c:pt idx="214">
                  <c:v>23079</c:v>
                </c:pt>
                <c:pt idx="215">
                  <c:v>23081</c:v>
                </c:pt>
                <c:pt idx="216">
                  <c:v>23082</c:v>
                </c:pt>
                <c:pt idx="217">
                  <c:v>23087</c:v>
                </c:pt>
                <c:pt idx="218">
                  <c:v>23105</c:v>
                </c:pt>
                <c:pt idx="219">
                  <c:v>23106</c:v>
                </c:pt>
                <c:pt idx="220">
                  <c:v>23109</c:v>
                </c:pt>
                <c:pt idx="221">
                  <c:v>23110</c:v>
                </c:pt>
                <c:pt idx="222">
                  <c:v>23110</c:v>
                </c:pt>
                <c:pt idx="223">
                  <c:v>23111</c:v>
                </c:pt>
                <c:pt idx="224">
                  <c:v>23113</c:v>
                </c:pt>
                <c:pt idx="225">
                  <c:v>23114</c:v>
                </c:pt>
                <c:pt idx="226">
                  <c:v>23117</c:v>
                </c:pt>
                <c:pt idx="227">
                  <c:v>23118</c:v>
                </c:pt>
                <c:pt idx="228">
                  <c:v>23119</c:v>
                </c:pt>
                <c:pt idx="229">
                  <c:v>23120</c:v>
                </c:pt>
                <c:pt idx="230">
                  <c:v>23125</c:v>
                </c:pt>
                <c:pt idx="231">
                  <c:v>23129</c:v>
                </c:pt>
                <c:pt idx="232">
                  <c:v>23132</c:v>
                </c:pt>
                <c:pt idx="233">
                  <c:v>23141</c:v>
                </c:pt>
                <c:pt idx="234">
                  <c:v>23145</c:v>
                </c:pt>
                <c:pt idx="235">
                  <c:v>23146</c:v>
                </c:pt>
                <c:pt idx="236">
                  <c:v>23146</c:v>
                </c:pt>
                <c:pt idx="237">
                  <c:v>23147</c:v>
                </c:pt>
                <c:pt idx="238">
                  <c:v>23150</c:v>
                </c:pt>
                <c:pt idx="239">
                  <c:v>23151</c:v>
                </c:pt>
                <c:pt idx="240">
                  <c:v>23153</c:v>
                </c:pt>
                <c:pt idx="241">
                  <c:v>23154</c:v>
                </c:pt>
                <c:pt idx="242">
                  <c:v>23154</c:v>
                </c:pt>
                <c:pt idx="243">
                  <c:v>23154</c:v>
                </c:pt>
                <c:pt idx="244">
                  <c:v>23154</c:v>
                </c:pt>
                <c:pt idx="245">
                  <c:v>23154</c:v>
                </c:pt>
                <c:pt idx="246">
                  <c:v>23156</c:v>
                </c:pt>
                <c:pt idx="247">
                  <c:v>23156</c:v>
                </c:pt>
                <c:pt idx="248">
                  <c:v>23157</c:v>
                </c:pt>
                <c:pt idx="249">
                  <c:v>23157</c:v>
                </c:pt>
                <c:pt idx="250">
                  <c:v>23160</c:v>
                </c:pt>
                <c:pt idx="251">
                  <c:v>23165</c:v>
                </c:pt>
                <c:pt idx="252">
                  <c:v>23167</c:v>
                </c:pt>
                <c:pt idx="253">
                  <c:v>23167</c:v>
                </c:pt>
                <c:pt idx="254">
                  <c:v>23169</c:v>
                </c:pt>
                <c:pt idx="255">
                  <c:v>23172</c:v>
                </c:pt>
                <c:pt idx="256">
                  <c:v>23173</c:v>
                </c:pt>
                <c:pt idx="257">
                  <c:v>23173</c:v>
                </c:pt>
                <c:pt idx="258">
                  <c:v>23176</c:v>
                </c:pt>
                <c:pt idx="259">
                  <c:v>23176</c:v>
                </c:pt>
                <c:pt idx="260">
                  <c:v>23178</c:v>
                </c:pt>
                <c:pt idx="261">
                  <c:v>23178</c:v>
                </c:pt>
                <c:pt idx="262">
                  <c:v>23178</c:v>
                </c:pt>
                <c:pt idx="263">
                  <c:v>23178</c:v>
                </c:pt>
                <c:pt idx="264">
                  <c:v>23178</c:v>
                </c:pt>
                <c:pt idx="265">
                  <c:v>23180</c:v>
                </c:pt>
                <c:pt idx="266">
                  <c:v>23180</c:v>
                </c:pt>
                <c:pt idx="267">
                  <c:v>23180</c:v>
                </c:pt>
                <c:pt idx="268">
                  <c:v>23180</c:v>
                </c:pt>
                <c:pt idx="269">
                  <c:v>23180</c:v>
                </c:pt>
                <c:pt idx="270">
                  <c:v>23180</c:v>
                </c:pt>
                <c:pt idx="271">
                  <c:v>23180</c:v>
                </c:pt>
                <c:pt idx="272">
                  <c:v>23180</c:v>
                </c:pt>
                <c:pt idx="273">
                  <c:v>23180</c:v>
                </c:pt>
                <c:pt idx="274">
                  <c:v>23183</c:v>
                </c:pt>
                <c:pt idx="275">
                  <c:v>23184</c:v>
                </c:pt>
                <c:pt idx="276">
                  <c:v>23184</c:v>
                </c:pt>
                <c:pt idx="277">
                  <c:v>23184</c:v>
                </c:pt>
                <c:pt idx="278">
                  <c:v>23184</c:v>
                </c:pt>
                <c:pt idx="279">
                  <c:v>23184</c:v>
                </c:pt>
                <c:pt idx="280">
                  <c:v>23184</c:v>
                </c:pt>
                <c:pt idx="281">
                  <c:v>23184</c:v>
                </c:pt>
                <c:pt idx="282">
                  <c:v>23184</c:v>
                </c:pt>
                <c:pt idx="283">
                  <c:v>23185</c:v>
                </c:pt>
                <c:pt idx="284">
                  <c:v>23185</c:v>
                </c:pt>
                <c:pt idx="285">
                  <c:v>23185</c:v>
                </c:pt>
                <c:pt idx="286">
                  <c:v>23185</c:v>
                </c:pt>
                <c:pt idx="287">
                  <c:v>23185</c:v>
                </c:pt>
                <c:pt idx="288">
                  <c:v>23185</c:v>
                </c:pt>
                <c:pt idx="289">
                  <c:v>23186</c:v>
                </c:pt>
                <c:pt idx="290">
                  <c:v>23186</c:v>
                </c:pt>
                <c:pt idx="291">
                  <c:v>23186</c:v>
                </c:pt>
                <c:pt idx="292">
                  <c:v>23186</c:v>
                </c:pt>
                <c:pt idx="293">
                  <c:v>23186</c:v>
                </c:pt>
                <c:pt idx="294">
                  <c:v>23186</c:v>
                </c:pt>
                <c:pt idx="295">
                  <c:v>23187</c:v>
                </c:pt>
                <c:pt idx="296">
                  <c:v>23188</c:v>
                </c:pt>
                <c:pt idx="297">
                  <c:v>23188</c:v>
                </c:pt>
                <c:pt idx="298">
                  <c:v>23188</c:v>
                </c:pt>
                <c:pt idx="299">
                  <c:v>23188</c:v>
                </c:pt>
                <c:pt idx="300">
                  <c:v>23188</c:v>
                </c:pt>
                <c:pt idx="301">
                  <c:v>23188</c:v>
                </c:pt>
                <c:pt idx="302">
                  <c:v>23188</c:v>
                </c:pt>
                <c:pt idx="303">
                  <c:v>23189</c:v>
                </c:pt>
                <c:pt idx="304">
                  <c:v>23189</c:v>
                </c:pt>
                <c:pt idx="305">
                  <c:v>23189</c:v>
                </c:pt>
                <c:pt idx="306">
                  <c:v>23190</c:v>
                </c:pt>
                <c:pt idx="307">
                  <c:v>23190</c:v>
                </c:pt>
                <c:pt idx="308">
                  <c:v>23190</c:v>
                </c:pt>
                <c:pt idx="309">
                  <c:v>23190</c:v>
                </c:pt>
                <c:pt idx="310">
                  <c:v>23191</c:v>
                </c:pt>
                <c:pt idx="311">
                  <c:v>23191</c:v>
                </c:pt>
                <c:pt idx="312">
                  <c:v>23191</c:v>
                </c:pt>
                <c:pt idx="313">
                  <c:v>23191</c:v>
                </c:pt>
                <c:pt idx="314">
                  <c:v>23191</c:v>
                </c:pt>
                <c:pt idx="315">
                  <c:v>23191</c:v>
                </c:pt>
                <c:pt idx="316">
                  <c:v>23191</c:v>
                </c:pt>
                <c:pt idx="317">
                  <c:v>23191</c:v>
                </c:pt>
                <c:pt idx="318">
                  <c:v>23191</c:v>
                </c:pt>
                <c:pt idx="319">
                  <c:v>23191</c:v>
                </c:pt>
                <c:pt idx="320">
                  <c:v>23191</c:v>
                </c:pt>
                <c:pt idx="321">
                  <c:v>23191</c:v>
                </c:pt>
                <c:pt idx="322">
                  <c:v>23191</c:v>
                </c:pt>
                <c:pt idx="323">
                  <c:v>23191</c:v>
                </c:pt>
                <c:pt idx="324">
                  <c:v>23191</c:v>
                </c:pt>
                <c:pt idx="325">
                  <c:v>23191</c:v>
                </c:pt>
                <c:pt idx="326">
                  <c:v>23192</c:v>
                </c:pt>
                <c:pt idx="327">
                  <c:v>23192</c:v>
                </c:pt>
                <c:pt idx="328">
                  <c:v>23192</c:v>
                </c:pt>
                <c:pt idx="329">
                  <c:v>23192</c:v>
                </c:pt>
                <c:pt idx="330">
                  <c:v>23192</c:v>
                </c:pt>
                <c:pt idx="331">
                  <c:v>23192</c:v>
                </c:pt>
                <c:pt idx="332">
                  <c:v>23192</c:v>
                </c:pt>
                <c:pt idx="333">
                  <c:v>23192</c:v>
                </c:pt>
                <c:pt idx="334">
                  <c:v>23192</c:v>
                </c:pt>
                <c:pt idx="335">
                  <c:v>23192</c:v>
                </c:pt>
                <c:pt idx="336">
                  <c:v>23192</c:v>
                </c:pt>
                <c:pt idx="337">
                  <c:v>23192</c:v>
                </c:pt>
                <c:pt idx="338">
                  <c:v>23192</c:v>
                </c:pt>
                <c:pt idx="339">
                  <c:v>23192</c:v>
                </c:pt>
                <c:pt idx="340">
                  <c:v>23192</c:v>
                </c:pt>
                <c:pt idx="341">
                  <c:v>23192</c:v>
                </c:pt>
                <c:pt idx="342">
                  <c:v>23192</c:v>
                </c:pt>
                <c:pt idx="343">
                  <c:v>23192</c:v>
                </c:pt>
                <c:pt idx="344">
                  <c:v>23192</c:v>
                </c:pt>
                <c:pt idx="345">
                  <c:v>23192</c:v>
                </c:pt>
                <c:pt idx="346">
                  <c:v>23192</c:v>
                </c:pt>
                <c:pt idx="347">
                  <c:v>23192</c:v>
                </c:pt>
                <c:pt idx="348">
                  <c:v>23192</c:v>
                </c:pt>
                <c:pt idx="349">
                  <c:v>23193</c:v>
                </c:pt>
                <c:pt idx="350">
                  <c:v>23194</c:v>
                </c:pt>
                <c:pt idx="351">
                  <c:v>23194</c:v>
                </c:pt>
                <c:pt idx="352">
                  <c:v>23195</c:v>
                </c:pt>
                <c:pt idx="353">
                  <c:v>23195</c:v>
                </c:pt>
                <c:pt idx="354">
                  <c:v>23195</c:v>
                </c:pt>
                <c:pt idx="355">
                  <c:v>23195</c:v>
                </c:pt>
                <c:pt idx="356">
                  <c:v>23197</c:v>
                </c:pt>
                <c:pt idx="357">
                  <c:v>23197</c:v>
                </c:pt>
                <c:pt idx="358">
                  <c:v>23197</c:v>
                </c:pt>
                <c:pt idx="359">
                  <c:v>23197</c:v>
                </c:pt>
                <c:pt idx="360">
                  <c:v>23197</c:v>
                </c:pt>
                <c:pt idx="361">
                  <c:v>23197</c:v>
                </c:pt>
                <c:pt idx="362">
                  <c:v>23197</c:v>
                </c:pt>
                <c:pt idx="363">
                  <c:v>23197</c:v>
                </c:pt>
                <c:pt idx="364">
                  <c:v>23197</c:v>
                </c:pt>
                <c:pt idx="365">
                  <c:v>23198</c:v>
                </c:pt>
                <c:pt idx="366">
                  <c:v>23202</c:v>
                </c:pt>
                <c:pt idx="367">
                  <c:v>23204</c:v>
                </c:pt>
                <c:pt idx="368">
                  <c:v>23205</c:v>
                </c:pt>
                <c:pt idx="369">
                  <c:v>23205</c:v>
                </c:pt>
                <c:pt idx="370">
                  <c:v>23209</c:v>
                </c:pt>
                <c:pt idx="371">
                  <c:v>23209</c:v>
                </c:pt>
                <c:pt idx="372">
                  <c:v>23209</c:v>
                </c:pt>
                <c:pt idx="373">
                  <c:v>23210</c:v>
                </c:pt>
                <c:pt idx="374">
                  <c:v>23210</c:v>
                </c:pt>
                <c:pt idx="375">
                  <c:v>23210</c:v>
                </c:pt>
                <c:pt idx="376">
                  <c:v>23210</c:v>
                </c:pt>
                <c:pt idx="377">
                  <c:v>23211</c:v>
                </c:pt>
                <c:pt idx="378">
                  <c:v>23211</c:v>
                </c:pt>
                <c:pt idx="379">
                  <c:v>23211</c:v>
                </c:pt>
                <c:pt idx="380">
                  <c:v>23211</c:v>
                </c:pt>
                <c:pt idx="381">
                  <c:v>23211</c:v>
                </c:pt>
                <c:pt idx="382">
                  <c:v>23211</c:v>
                </c:pt>
                <c:pt idx="383">
                  <c:v>23211</c:v>
                </c:pt>
                <c:pt idx="384">
                  <c:v>23212</c:v>
                </c:pt>
                <c:pt idx="385">
                  <c:v>23216</c:v>
                </c:pt>
                <c:pt idx="386">
                  <c:v>23217</c:v>
                </c:pt>
                <c:pt idx="387">
                  <c:v>23217</c:v>
                </c:pt>
                <c:pt idx="388">
                  <c:v>23217</c:v>
                </c:pt>
                <c:pt idx="389">
                  <c:v>23217</c:v>
                </c:pt>
                <c:pt idx="390">
                  <c:v>23217</c:v>
                </c:pt>
                <c:pt idx="391">
                  <c:v>23219</c:v>
                </c:pt>
                <c:pt idx="392">
                  <c:v>23219</c:v>
                </c:pt>
                <c:pt idx="393">
                  <c:v>23220</c:v>
                </c:pt>
                <c:pt idx="394">
                  <c:v>23220</c:v>
                </c:pt>
                <c:pt idx="395">
                  <c:v>23221</c:v>
                </c:pt>
                <c:pt idx="396">
                  <c:v>23222</c:v>
                </c:pt>
                <c:pt idx="397">
                  <c:v>23223</c:v>
                </c:pt>
                <c:pt idx="398">
                  <c:v>23225</c:v>
                </c:pt>
                <c:pt idx="399">
                  <c:v>23227</c:v>
                </c:pt>
                <c:pt idx="400">
                  <c:v>23238</c:v>
                </c:pt>
                <c:pt idx="401">
                  <c:v>23240</c:v>
                </c:pt>
                <c:pt idx="402">
                  <c:v>23265</c:v>
                </c:pt>
                <c:pt idx="403">
                  <c:v>23266</c:v>
                </c:pt>
                <c:pt idx="404">
                  <c:v>23266</c:v>
                </c:pt>
                <c:pt idx="405">
                  <c:v>23267</c:v>
                </c:pt>
                <c:pt idx="406">
                  <c:v>23267</c:v>
                </c:pt>
                <c:pt idx="407">
                  <c:v>23287</c:v>
                </c:pt>
                <c:pt idx="408">
                  <c:v>23290</c:v>
                </c:pt>
                <c:pt idx="409">
                  <c:v>23292</c:v>
                </c:pt>
                <c:pt idx="410">
                  <c:v>23292</c:v>
                </c:pt>
                <c:pt idx="411">
                  <c:v>23292</c:v>
                </c:pt>
                <c:pt idx="412">
                  <c:v>23298</c:v>
                </c:pt>
                <c:pt idx="413">
                  <c:v>23302</c:v>
                </c:pt>
                <c:pt idx="414">
                  <c:v>23306</c:v>
                </c:pt>
                <c:pt idx="415">
                  <c:v>23308</c:v>
                </c:pt>
                <c:pt idx="416">
                  <c:v>23313</c:v>
                </c:pt>
                <c:pt idx="417">
                  <c:v>23314</c:v>
                </c:pt>
                <c:pt idx="418">
                  <c:v>23315</c:v>
                </c:pt>
                <c:pt idx="419">
                  <c:v>23329</c:v>
                </c:pt>
                <c:pt idx="420">
                  <c:v>23338</c:v>
                </c:pt>
                <c:pt idx="421">
                  <c:v>23349</c:v>
                </c:pt>
                <c:pt idx="422">
                  <c:v>23349</c:v>
                </c:pt>
                <c:pt idx="423">
                  <c:v>23367</c:v>
                </c:pt>
                <c:pt idx="424">
                  <c:v>23374</c:v>
                </c:pt>
                <c:pt idx="425">
                  <c:v>23385</c:v>
                </c:pt>
                <c:pt idx="426">
                  <c:v>23420</c:v>
                </c:pt>
                <c:pt idx="427">
                  <c:v>23433</c:v>
                </c:pt>
                <c:pt idx="428">
                  <c:v>23449</c:v>
                </c:pt>
                <c:pt idx="429">
                  <c:v>23501</c:v>
                </c:pt>
                <c:pt idx="430">
                  <c:v>23524</c:v>
                </c:pt>
                <c:pt idx="431">
                  <c:v>23530</c:v>
                </c:pt>
                <c:pt idx="432">
                  <c:v>23535</c:v>
                </c:pt>
                <c:pt idx="433">
                  <c:v>23564</c:v>
                </c:pt>
                <c:pt idx="434">
                  <c:v>23593</c:v>
                </c:pt>
                <c:pt idx="435">
                  <c:v>23608</c:v>
                </c:pt>
                <c:pt idx="436">
                  <c:v>23626</c:v>
                </c:pt>
                <c:pt idx="437">
                  <c:v>23643</c:v>
                </c:pt>
                <c:pt idx="438">
                  <c:v>23656</c:v>
                </c:pt>
                <c:pt idx="439">
                  <c:v>23670</c:v>
                </c:pt>
                <c:pt idx="440">
                  <c:v>23713</c:v>
                </c:pt>
                <c:pt idx="441">
                  <c:v>23745</c:v>
                </c:pt>
                <c:pt idx="442">
                  <c:v>23768</c:v>
                </c:pt>
                <c:pt idx="443">
                  <c:v>23823</c:v>
                </c:pt>
                <c:pt idx="444">
                  <c:v>23907</c:v>
                </c:pt>
                <c:pt idx="445">
                  <c:v>23933</c:v>
                </c:pt>
                <c:pt idx="446">
                  <c:v>23942</c:v>
                </c:pt>
                <c:pt idx="447">
                  <c:v>23990</c:v>
                </c:pt>
                <c:pt idx="448">
                  <c:v>24013</c:v>
                </c:pt>
                <c:pt idx="449">
                  <c:v>24054</c:v>
                </c:pt>
                <c:pt idx="450">
                  <c:v>24084</c:v>
                </c:pt>
                <c:pt idx="451">
                  <c:v>24136</c:v>
                </c:pt>
                <c:pt idx="452">
                  <c:v>24139</c:v>
                </c:pt>
                <c:pt idx="453">
                  <c:v>24146</c:v>
                </c:pt>
                <c:pt idx="454">
                  <c:v>24184</c:v>
                </c:pt>
                <c:pt idx="455">
                  <c:v>24194</c:v>
                </c:pt>
                <c:pt idx="456">
                  <c:v>24221</c:v>
                </c:pt>
                <c:pt idx="457">
                  <c:v>24252</c:v>
                </c:pt>
                <c:pt idx="458">
                  <c:v>24268</c:v>
                </c:pt>
                <c:pt idx="459">
                  <c:v>24307</c:v>
                </c:pt>
                <c:pt idx="460">
                  <c:v>24312</c:v>
                </c:pt>
                <c:pt idx="461">
                  <c:v>24336</c:v>
                </c:pt>
                <c:pt idx="462">
                  <c:v>24350</c:v>
                </c:pt>
                <c:pt idx="463">
                  <c:v>24376</c:v>
                </c:pt>
                <c:pt idx="464">
                  <c:v>24407</c:v>
                </c:pt>
                <c:pt idx="465">
                  <c:v>24429</c:v>
                </c:pt>
                <c:pt idx="466">
                  <c:v>24432</c:v>
                </c:pt>
                <c:pt idx="467">
                  <c:v>24433</c:v>
                </c:pt>
                <c:pt idx="468">
                  <c:v>24446</c:v>
                </c:pt>
                <c:pt idx="469">
                  <c:v>24472</c:v>
                </c:pt>
                <c:pt idx="470">
                  <c:v>24483</c:v>
                </c:pt>
                <c:pt idx="471">
                  <c:v>24500</c:v>
                </c:pt>
                <c:pt idx="472">
                  <c:v>24518</c:v>
                </c:pt>
                <c:pt idx="473">
                  <c:v>24518</c:v>
                </c:pt>
                <c:pt idx="474">
                  <c:v>24518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3-4558-95C0-65D81E5CAFC4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List1!$C$2:$C$476</c:f>
              <c:numCache>
                <c:formatCode>General</c:formatCode>
                <c:ptCount val="47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4</c:v>
                </c:pt>
                <c:pt idx="7">
                  <c:v>4</c:v>
                </c:pt>
                <c:pt idx="8">
                  <c:v>6</c:v>
                </c:pt>
                <c:pt idx="9">
                  <c:v>7</c:v>
                </c:pt>
                <c:pt idx="10">
                  <c:v>8</c:v>
                </c:pt>
                <c:pt idx="11">
                  <c:v>9</c:v>
                </c:pt>
                <c:pt idx="12">
                  <c:v>9</c:v>
                </c:pt>
                <c:pt idx="13">
                  <c:v>12</c:v>
                </c:pt>
                <c:pt idx="14">
                  <c:v>13</c:v>
                </c:pt>
                <c:pt idx="15">
                  <c:v>15</c:v>
                </c:pt>
                <c:pt idx="16">
                  <c:v>17</c:v>
                </c:pt>
                <c:pt idx="17">
                  <c:v>19</c:v>
                </c:pt>
                <c:pt idx="18">
                  <c:v>20</c:v>
                </c:pt>
                <c:pt idx="19">
                  <c:v>24</c:v>
                </c:pt>
                <c:pt idx="20">
                  <c:v>29</c:v>
                </c:pt>
                <c:pt idx="21">
                  <c:v>33</c:v>
                </c:pt>
                <c:pt idx="22">
                  <c:v>34</c:v>
                </c:pt>
                <c:pt idx="23">
                  <c:v>38</c:v>
                </c:pt>
                <c:pt idx="24">
                  <c:v>50</c:v>
                </c:pt>
                <c:pt idx="25">
                  <c:v>57</c:v>
                </c:pt>
                <c:pt idx="26">
                  <c:v>59</c:v>
                </c:pt>
                <c:pt idx="27">
                  <c:v>63</c:v>
                </c:pt>
                <c:pt idx="28">
                  <c:v>86</c:v>
                </c:pt>
                <c:pt idx="29">
                  <c:v>96</c:v>
                </c:pt>
                <c:pt idx="30">
                  <c:v>126</c:v>
                </c:pt>
                <c:pt idx="31">
                  <c:v>220</c:v>
                </c:pt>
                <c:pt idx="32">
                  <c:v>251</c:v>
                </c:pt>
                <c:pt idx="33">
                  <c:v>280</c:v>
                </c:pt>
                <c:pt idx="34">
                  <c:v>370</c:v>
                </c:pt>
                <c:pt idx="35">
                  <c:v>416</c:v>
                </c:pt>
                <c:pt idx="36">
                  <c:v>458</c:v>
                </c:pt>
                <c:pt idx="37">
                  <c:v>542</c:v>
                </c:pt>
                <c:pt idx="38">
                  <c:v>629</c:v>
                </c:pt>
                <c:pt idx="39">
                  <c:v>680</c:v>
                </c:pt>
                <c:pt idx="40">
                  <c:v>705</c:v>
                </c:pt>
                <c:pt idx="41">
                  <c:v>864</c:v>
                </c:pt>
                <c:pt idx="42">
                  <c:v>1018</c:v>
                </c:pt>
                <c:pt idx="43">
                  <c:v>1209</c:v>
                </c:pt>
                <c:pt idx="44">
                  <c:v>1408</c:v>
                </c:pt>
                <c:pt idx="45">
                  <c:v>1619</c:v>
                </c:pt>
                <c:pt idx="46">
                  <c:v>1723</c:v>
                </c:pt>
                <c:pt idx="47">
                  <c:v>1771</c:v>
                </c:pt>
                <c:pt idx="48">
                  <c:v>1962</c:v>
                </c:pt>
                <c:pt idx="49">
                  <c:v>2155</c:v>
                </c:pt>
                <c:pt idx="50">
                  <c:v>2412</c:v>
                </c:pt>
                <c:pt idx="51">
                  <c:v>2647</c:v>
                </c:pt>
                <c:pt idx="52">
                  <c:v>2981</c:v>
                </c:pt>
                <c:pt idx="53">
                  <c:v>3168</c:v>
                </c:pt>
                <c:pt idx="54">
                  <c:v>3258</c:v>
                </c:pt>
                <c:pt idx="55">
                  <c:v>3633</c:v>
                </c:pt>
                <c:pt idx="56">
                  <c:v>4029</c:v>
                </c:pt>
                <c:pt idx="57">
                  <c:v>4162</c:v>
                </c:pt>
                <c:pt idx="58">
                  <c:v>4631</c:v>
                </c:pt>
                <c:pt idx="59">
                  <c:v>4963</c:v>
                </c:pt>
                <c:pt idx="60">
                  <c:v>5146</c:v>
                </c:pt>
                <c:pt idx="61">
                  <c:v>5262</c:v>
                </c:pt>
                <c:pt idx="62">
                  <c:v>5559</c:v>
                </c:pt>
                <c:pt idx="63">
                  <c:v>5790</c:v>
                </c:pt>
                <c:pt idx="64">
                  <c:v>6119</c:v>
                </c:pt>
                <c:pt idx="65">
                  <c:v>6398</c:v>
                </c:pt>
                <c:pt idx="66">
                  <c:v>6638</c:v>
                </c:pt>
                <c:pt idx="67">
                  <c:v>6755</c:v>
                </c:pt>
                <c:pt idx="68">
                  <c:v>6803</c:v>
                </c:pt>
                <c:pt idx="69">
                  <c:v>7000</c:v>
                </c:pt>
                <c:pt idx="70">
                  <c:v>7205</c:v>
                </c:pt>
                <c:pt idx="71">
                  <c:v>7467</c:v>
                </c:pt>
                <c:pt idx="72">
                  <c:v>7697</c:v>
                </c:pt>
                <c:pt idx="73">
                  <c:v>7901</c:v>
                </c:pt>
                <c:pt idx="74">
                  <c:v>7974</c:v>
                </c:pt>
                <c:pt idx="75">
                  <c:v>8004</c:v>
                </c:pt>
                <c:pt idx="76">
                  <c:v>8182</c:v>
                </c:pt>
                <c:pt idx="77">
                  <c:v>8228</c:v>
                </c:pt>
                <c:pt idx="78">
                  <c:v>8390</c:v>
                </c:pt>
                <c:pt idx="79">
                  <c:v>8519</c:v>
                </c:pt>
                <c:pt idx="80">
                  <c:v>8639</c:v>
                </c:pt>
                <c:pt idx="81">
                  <c:v>8675</c:v>
                </c:pt>
                <c:pt idx="82">
                  <c:v>8692</c:v>
                </c:pt>
                <c:pt idx="83">
                  <c:v>8830</c:v>
                </c:pt>
                <c:pt idx="84">
                  <c:v>8935</c:v>
                </c:pt>
                <c:pt idx="85">
                  <c:v>9028</c:v>
                </c:pt>
                <c:pt idx="86">
                  <c:v>9083</c:v>
                </c:pt>
                <c:pt idx="87">
                  <c:v>9163</c:v>
                </c:pt>
                <c:pt idx="88">
                  <c:v>9186</c:v>
                </c:pt>
                <c:pt idx="89">
                  <c:v>9201</c:v>
                </c:pt>
                <c:pt idx="90">
                  <c:v>9306</c:v>
                </c:pt>
                <c:pt idx="91">
                  <c:v>9391</c:v>
                </c:pt>
                <c:pt idx="92">
                  <c:v>9457</c:v>
                </c:pt>
                <c:pt idx="93">
                  <c:v>9514</c:v>
                </c:pt>
                <c:pt idx="94">
                  <c:v>9603</c:v>
                </c:pt>
                <c:pt idx="95">
                  <c:v>9643</c:v>
                </c:pt>
                <c:pt idx="96">
                  <c:v>9668</c:v>
                </c:pt>
                <c:pt idx="97">
                  <c:v>9788</c:v>
                </c:pt>
                <c:pt idx="98">
                  <c:v>9864</c:v>
                </c:pt>
                <c:pt idx="99">
                  <c:v>9926</c:v>
                </c:pt>
                <c:pt idx="100">
                  <c:v>9985</c:v>
                </c:pt>
                <c:pt idx="101">
                  <c:v>10062</c:v>
                </c:pt>
                <c:pt idx="102">
                  <c:v>10083</c:v>
                </c:pt>
                <c:pt idx="103">
                  <c:v>10100</c:v>
                </c:pt>
                <c:pt idx="104">
                  <c:v>10228</c:v>
                </c:pt>
                <c:pt idx="105">
                  <c:v>10299</c:v>
                </c:pt>
                <c:pt idx="106">
                  <c:v>10394</c:v>
                </c:pt>
                <c:pt idx="107">
                  <c:v>10445</c:v>
                </c:pt>
                <c:pt idx="108">
                  <c:v>10527</c:v>
                </c:pt>
                <c:pt idx="109">
                  <c:v>10554</c:v>
                </c:pt>
                <c:pt idx="110">
                  <c:v>10581</c:v>
                </c:pt>
                <c:pt idx="111">
                  <c:v>10739</c:v>
                </c:pt>
                <c:pt idx="112">
                  <c:v>10850</c:v>
                </c:pt>
                <c:pt idx="113">
                  <c:v>10966</c:v>
                </c:pt>
                <c:pt idx="114">
                  <c:v>10994</c:v>
                </c:pt>
                <c:pt idx="115">
                  <c:v>11038</c:v>
                </c:pt>
                <c:pt idx="116">
                  <c:v>11087</c:v>
                </c:pt>
                <c:pt idx="117">
                  <c:v>11133</c:v>
                </c:pt>
                <c:pt idx="118">
                  <c:v>11324</c:v>
                </c:pt>
                <c:pt idx="119">
                  <c:v>11470</c:v>
                </c:pt>
                <c:pt idx="120">
                  <c:v>11581</c:v>
                </c:pt>
                <c:pt idx="121">
                  <c:v>11666</c:v>
                </c:pt>
                <c:pt idx="122">
                  <c:v>11695</c:v>
                </c:pt>
                <c:pt idx="123">
                  <c:v>11754</c:v>
                </c:pt>
                <c:pt idx="124">
                  <c:v>11789</c:v>
                </c:pt>
                <c:pt idx="125">
                  <c:v>12064</c:v>
                </c:pt>
                <c:pt idx="126">
                  <c:v>12207</c:v>
                </c:pt>
                <c:pt idx="127">
                  <c:v>12319</c:v>
                </c:pt>
                <c:pt idx="128">
                  <c:v>12418</c:v>
                </c:pt>
                <c:pt idx="129">
                  <c:v>12539</c:v>
                </c:pt>
                <c:pt idx="130">
                  <c:v>12587</c:v>
                </c:pt>
                <c:pt idx="131">
                  <c:v>12612</c:v>
                </c:pt>
                <c:pt idx="132">
                  <c:v>12842</c:v>
                </c:pt>
                <c:pt idx="133">
                  <c:v>12938</c:v>
                </c:pt>
                <c:pt idx="134">
                  <c:v>13046</c:v>
                </c:pt>
                <c:pt idx="135">
                  <c:v>13099</c:v>
                </c:pt>
                <c:pt idx="136">
                  <c:v>13164</c:v>
                </c:pt>
                <c:pt idx="137">
                  <c:v>13196</c:v>
                </c:pt>
                <c:pt idx="138">
                  <c:v>13222</c:v>
                </c:pt>
                <c:pt idx="139">
                  <c:v>13346</c:v>
                </c:pt>
                <c:pt idx="140">
                  <c:v>13421</c:v>
                </c:pt>
                <c:pt idx="141">
                  <c:v>13492</c:v>
                </c:pt>
                <c:pt idx="142">
                  <c:v>13552</c:v>
                </c:pt>
                <c:pt idx="143">
                  <c:v>13631</c:v>
                </c:pt>
                <c:pt idx="144">
                  <c:v>13657</c:v>
                </c:pt>
                <c:pt idx="145">
                  <c:v>13668</c:v>
                </c:pt>
                <c:pt idx="146">
                  <c:v>13757</c:v>
                </c:pt>
                <c:pt idx="147">
                  <c:v>13833</c:v>
                </c:pt>
                <c:pt idx="148">
                  <c:v>13892</c:v>
                </c:pt>
                <c:pt idx="149">
                  <c:v>13924</c:v>
                </c:pt>
                <c:pt idx="150">
                  <c:v>13970</c:v>
                </c:pt>
                <c:pt idx="151">
                  <c:v>13999</c:v>
                </c:pt>
                <c:pt idx="152">
                  <c:v>14008</c:v>
                </c:pt>
                <c:pt idx="153">
                  <c:v>14087</c:v>
                </c:pt>
                <c:pt idx="154">
                  <c:v>14156</c:v>
                </c:pt>
                <c:pt idx="155">
                  <c:v>14214</c:v>
                </c:pt>
                <c:pt idx="156">
                  <c:v>14256</c:v>
                </c:pt>
                <c:pt idx="157">
                  <c:v>14303</c:v>
                </c:pt>
                <c:pt idx="158">
                  <c:v>14314</c:v>
                </c:pt>
                <c:pt idx="159">
                  <c:v>14331</c:v>
                </c:pt>
                <c:pt idx="160">
                  <c:v>14401</c:v>
                </c:pt>
                <c:pt idx="161">
                  <c:v>14422</c:v>
                </c:pt>
                <c:pt idx="162">
                  <c:v>14455</c:v>
                </c:pt>
                <c:pt idx="163">
                  <c:v>14493</c:v>
                </c:pt>
                <c:pt idx="164">
                  <c:v>14532</c:v>
                </c:pt>
                <c:pt idx="165">
                  <c:v>14547</c:v>
                </c:pt>
                <c:pt idx="166">
                  <c:v>14557</c:v>
                </c:pt>
                <c:pt idx="167">
                  <c:v>14620</c:v>
                </c:pt>
                <c:pt idx="168">
                  <c:v>14653</c:v>
                </c:pt>
                <c:pt idx="169">
                  <c:v>14689</c:v>
                </c:pt>
                <c:pt idx="170">
                  <c:v>14718</c:v>
                </c:pt>
                <c:pt idx="171">
                  <c:v>14753</c:v>
                </c:pt>
                <c:pt idx="172">
                  <c:v>14759</c:v>
                </c:pt>
                <c:pt idx="173">
                  <c:v>14777</c:v>
                </c:pt>
                <c:pt idx="174">
                  <c:v>14850</c:v>
                </c:pt>
                <c:pt idx="175">
                  <c:v>14894</c:v>
                </c:pt>
                <c:pt idx="176">
                  <c:v>14928</c:v>
                </c:pt>
                <c:pt idx="177">
                  <c:v>14960</c:v>
                </c:pt>
                <c:pt idx="178">
                  <c:v>14999</c:v>
                </c:pt>
                <c:pt idx="179">
                  <c:v>15008</c:v>
                </c:pt>
                <c:pt idx="180">
                  <c:v>15017</c:v>
                </c:pt>
                <c:pt idx="181">
                  <c:v>15074</c:v>
                </c:pt>
                <c:pt idx="182">
                  <c:v>15113</c:v>
                </c:pt>
                <c:pt idx="183">
                  <c:v>15169</c:v>
                </c:pt>
                <c:pt idx="184">
                  <c:v>15207</c:v>
                </c:pt>
                <c:pt idx="185">
                  <c:v>15235</c:v>
                </c:pt>
                <c:pt idx="186">
                  <c:v>15249</c:v>
                </c:pt>
                <c:pt idx="187">
                  <c:v>15259</c:v>
                </c:pt>
                <c:pt idx="188">
                  <c:v>15319</c:v>
                </c:pt>
                <c:pt idx="189">
                  <c:v>15356</c:v>
                </c:pt>
                <c:pt idx="190">
                  <c:v>15385</c:v>
                </c:pt>
                <c:pt idx="191">
                  <c:v>15411</c:v>
                </c:pt>
                <c:pt idx="192">
                  <c:v>15429</c:v>
                </c:pt>
                <c:pt idx="193">
                  <c:v>15440</c:v>
                </c:pt>
                <c:pt idx="194">
                  <c:v>15447</c:v>
                </c:pt>
                <c:pt idx="195">
                  <c:v>15482</c:v>
                </c:pt>
                <c:pt idx="196">
                  <c:v>15505</c:v>
                </c:pt>
                <c:pt idx="197">
                  <c:v>15528</c:v>
                </c:pt>
                <c:pt idx="198">
                  <c:v>15544</c:v>
                </c:pt>
                <c:pt idx="199">
                  <c:v>15564</c:v>
                </c:pt>
                <c:pt idx="200">
                  <c:v>15565</c:v>
                </c:pt>
                <c:pt idx="201">
                  <c:v>15569</c:v>
                </c:pt>
                <c:pt idx="202">
                  <c:v>15598</c:v>
                </c:pt>
                <c:pt idx="203">
                  <c:v>15616</c:v>
                </c:pt>
                <c:pt idx="204">
                  <c:v>15626</c:v>
                </c:pt>
                <c:pt idx="205">
                  <c:v>15634</c:v>
                </c:pt>
                <c:pt idx="206">
                  <c:v>15650</c:v>
                </c:pt>
                <c:pt idx="207">
                  <c:v>15653</c:v>
                </c:pt>
                <c:pt idx="208">
                  <c:v>15654</c:v>
                </c:pt>
                <c:pt idx="209">
                  <c:v>15673</c:v>
                </c:pt>
                <c:pt idx="210">
                  <c:v>15687</c:v>
                </c:pt>
                <c:pt idx="211">
                  <c:v>15700</c:v>
                </c:pt>
                <c:pt idx="212">
                  <c:v>15712</c:v>
                </c:pt>
                <c:pt idx="213">
                  <c:v>15715</c:v>
                </c:pt>
                <c:pt idx="214">
                  <c:v>15718</c:v>
                </c:pt>
                <c:pt idx="215">
                  <c:v>15720</c:v>
                </c:pt>
                <c:pt idx="216">
                  <c:v>15725</c:v>
                </c:pt>
                <c:pt idx="217">
                  <c:v>15747</c:v>
                </c:pt>
                <c:pt idx="218">
                  <c:v>15763</c:v>
                </c:pt>
                <c:pt idx="219">
                  <c:v>15779</c:v>
                </c:pt>
                <c:pt idx="220">
                  <c:v>15787</c:v>
                </c:pt>
                <c:pt idx="221">
                  <c:v>15791</c:v>
                </c:pt>
                <c:pt idx="222">
                  <c:v>15792</c:v>
                </c:pt>
                <c:pt idx="223">
                  <c:v>15800</c:v>
                </c:pt>
                <c:pt idx="224">
                  <c:v>15806</c:v>
                </c:pt>
                <c:pt idx="225">
                  <c:v>15810</c:v>
                </c:pt>
                <c:pt idx="226">
                  <c:v>15816</c:v>
                </c:pt>
                <c:pt idx="227">
                  <c:v>15822</c:v>
                </c:pt>
                <c:pt idx="228">
                  <c:v>15823</c:v>
                </c:pt>
                <c:pt idx="229">
                  <c:v>15824</c:v>
                </c:pt>
                <c:pt idx="230">
                  <c:v>15834</c:v>
                </c:pt>
                <c:pt idx="231">
                  <c:v>15837</c:v>
                </c:pt>
                <c:pt idx="232">
                  <c:v>15840</c:v>
                </c:pt>
                <c:pt idx="233">
                  <c:v>15844</c:v>
                </c:pt>
                <c:pt idx="234">
                  <c:v>15847</c:v>
                </c:pt>
                <c:pt idx="235">
                  <c:v>15848</c:v>
                </c:pt>
                <c:pt idx="236">
                  <c:v>15848</c:v>
                </c:pt>
                <c:pt idx="237">
                  <c:v>15855</c:v>
                </c:pt>
                <c:pt idx="238">
                  <c:v>15862</c:v>
                </c:pt>
                <c:pt idx="239">
                  <c:v>15864</c:v>
                </c:pt>
                <c:pt idx="240">
                  <c:v>15866</c:v>
                </c:pt>
                <c:pt idx="241">
                  <c:v>15871</c:v>
                </c:pt>
                <c:pt idx="242">
                  <c:v>15871</c:v>
                </c:pt>
                <c:pt idx="243">
                  <c:v>15872</c:v>
                </c:pt>
                <c:pt idx="244">
                  <c:v>15874</c:v>
                </c:pt>
                <c:pt idx="245">
                  <c:v>15876</c:v>
                </c:pt>
                <c:pt idx="246">
                  <c:v>15877</c:v>
                </c:pt>
                <c:pt idx="247">
                  <c:v>15882</c:v>
                </c:pt>
                <c:pt idx="248">
                  <c:v>15884</c:v>
                </c:pt>
                <c:pt idx="249">
                  <c:v>15885</c:v>
                </c:pt>
                <c:pt idx="250">
                  <c:v>15885</c:v>
                </c:pt>
                <c:pt idx="251">
                  <c:v>15886</c:v>
                </c:pt>
                <c:pt idx="252">
                  <c:v>15890</c:v>
                </c:pt>
                <c:pt idx="253">
                  <c:v>15890</c:v>
                </c:pt>
                <c:pt idx="254">
                  <c:v>15892</c:v>
                </c:pt>
                <c:pt idx="255">
                  <c:v>15893</c:v>
                </c:pt>
                <c:pt idx="256">
                  <c:v>15893</c:v>
                </c:pt>
                <c:pt idx="257">
                  <c:v>15893</c:v>
                </c:pt>
                <c:pt idx="258">
                  <c:v>15897</c:v>
                </c:pt>
                <c:pt idx="259">
                  <c:v>15901</c:v>
                </c:pt>
                <c:pt idx="260">
                  <c:v>15902</c:v>
                </c:pt>
                <c:pt idx="261">
                  <c:v>15905</c:v>
                </c:pt>
                <c:pt idx="262">
                  <c:v>15905</c:v>
                </c:pt>
                <c:pt idx="263">
                  <c:v>15905</c:v>
                </c:pt>
                <c:pt idx="264">
                  <c:v>15905</c:v>
                </c:pt>
                <c:pt idx="265">
                  <c:v>15907</c:v>
                </c:pt>
                <c:pt idx="266">
                  <c:v>15908</c:v>
                </c:pt>
                <c:pt idx="267">
                  <c:v>15909</c:v>
                </c:pt>
                <c:pt idx="268">
                  <c:v>15910</c:v>
                </c:pt>
                <c:pt idx="269">
                  <c:v>15910</c:v>
                </c:pt>
                <c:pt idx="270">
                  <c:v>15910</c:v>
                </c:pt>
                <c:pt idx="271">
                  <c:v>15910</c:v>
                </c:pt>
                <c:pt idx="272">
                  <c:v>15910</c:v>
                </c:pt>
                <c:pt idx="273">
                  <c:v>15910</c:v>
                </c:pt>
                <c:pt idx="274">
                  <c:v>15910</c:v>
                </c:pt>
                <c:pt idx="275">
                  <c:v>15911</c:v>
                </c:pt>
                <c:pt idx="276">
                  <c:v>15911</c:v>
                </c:pt>
                <c:pt idx="277">
                  <c:v>15911</c:v>
                </c:pt>
                <c:pt idx="278">
                  <c:v>15911</c:v>
                </c:pt>
                <c:pt idx="279">
                  <c:v>15911</c:v>
                </c:pt>
                <c:pt idx="280">
                  <c:v>15911</c:v>
                </c:pt>
                <c:pt idx="281">
                  <c:v>15911</c:v>
                </c:pt>
                <c:pt idx="282">
                  <c:v>15911</c:v>
                </c:pt>
                <c:pt idx="283">
                  <c:v>15911</c:v>
                </c:pt>
                <c:pt idx="284">
                  <c:v>15911</c:v>
                </c:pt>
                <c:pt idx="285">
                  <c:v>15911</c:v>
                </c:pt>
                <c:pt idx="286">
                  <c:v>15911</c:v>
                </c:pt>
                <c:pt idx="287">
                  <c:v>15911</c:v>
                </c:pt>
                <c:pt idx="288">
                  <c:v>15911</c:v>
                </c:pt>
                <c:pt idx="289">
                  <c:v>15911</c:v>
                </c:pt>
                <c:pt idx="290">
                  <c:v>15911</c:v>
                </c:pt>
                <c:pt idx="291">
                  <c:v>15911</c:v>
                </c:pt>
                <c:pt idx="292">
                  <c:v>15911</c:v>
                </c:pt>
                <c:pt idx="293">
                  <c:v>15911</c:v>
                </c:pt>
                <c:pt idx="294">
                  <c:v>15911</c:v>
                </c:pt>
                <c:pt idx="295">
                  <c:v>15911</c:v>
                </c:pt>
                <c:pt idx="296">
                  <c:v>15911</c:v>
                </c:pt>
                <c:pt idx="297">
                  <c:v>15911</c:v>
                </c:pt>
                <c:pt idx="298">
                  <c:v>15911</c:v>
                </c:pt>
                <c:pt idx="299">
                  <c:v>15911</c:v>
                </c:pt>
                <c:pt idx="300">
                  <c:v>15911</c:v>
                </c:pt>
                <c:pt idx="301">
                  <c:v>15911</c:v>
                </c:pt>
                <c:pt idx="302">
                  <c:v>15912</c:v>
                </c:pt>
                <c:pt idx="303">
                  <c:v>15912</c:v>
                </c:pt>
                <c:pt idx="304">
                  <c:v>15912</c:v>
                </c:pt>
                <c:pt idx="305">
                  <c:v>15912</c:v>
                </c:pt>
                <c:pt idx="306">
                  <c:v>15912</c:v>
                </c:pt>
                <c:pt idx="307">
                  <c:v>15912</c:v>
                </c:pt>
                <c:pt idx="308">
                  <c:v>15912</c:v>
                </c:pt>
                <c:pt idx="309">
                  <c:v>15912</c:v>
                </c:pt>
                <c:pt idx="310">
                  <c:v>15912</c:v>
                </c:pt>
                <c:pt idx="311">
                  <c:v>15912</c:v>
                </c:pt>
                <c:pt idx="312">
                  <c:v>15912</c:v>
                </c:pt>
                <c:pt idx="313">
                  <c:v>15913</c:v>
                </c:pt>
                <c:pt idx="314">
                  <c:v>15913</c:v>
                </c:pt>
                <c:pt idx="315">
                  <c:v>15913</c:v>
                </c:pt>
                <c:pt idx="316">
                  <c:v>15913</c:v>
                </c:pt>
                <c:pt idx="317">
                  <c:v>15913</c:v>
                </c:pt>
                <c:pt idx="318">
                  <c:v>15913</c:v>
                </c:pt>
                <c:pt idx="319">
                  <c:v>15913</c:v>
                </c:pt>
                <c:pt idx="320">
                  <c:v>15913</c:v>
                </c:pt>
                <c:pt idx="321">
                  <c:v>15913</c:v>
                </c:pt>
                <c:pt idx="322">
                  <c:v>15913</c:v>
                </c:pt>
                <c:pt idx="323">
                  <c:v>15914</c:v>
                </c:pt>
                <c:pt idx="324">
                  <c:v>15914</c:v>
                </c:pt>
                <c:pt idx="325">
                  <c:v>15914</c:v>
                </c:pt>
                <c:pt idx="326">
                  <c:v>15914</c:v>
                </c:pt>
                <c:pt idx="327">
                  <c:v>15914</c:v>
                </c:pt>
                <c:pt idx="328">
                  <c:v>15914</c:v>
                </c:pt>
                <c:pt idx="329">
                  <c:v>15915</c:v>
                </c:pt>
                <c:pt idx="330">
                  <c:v>15917</c:v>
                </c:pt>
                <c:pt idx="331">
                  <c:v>15917</c:v>
                </c:pt>
                <c:pt idx="332">
                  <c:v>15917</c:v>
                </c:pt>
                <c:pt idx="333">
                  <c:v>15917</c:v>
                </c:pt>
                <c:pt idx="334">
                  <c:v>15917</c:v>
                </c:pt>
                <c:pt idx="335">
                  <c:v>15917</c:v>
                </c:pt>
                <c:pt idx="336">
                  <c:v>15917</c:v>
                </c:pt>
                <c:pt idx="337">
                  <c:v>15917</c:v>
                </c:pt>
                <c:pt idx="338">
                  <c:v>15917</c:v>
                </c:pt>
                <c:pt idx="339">
                  <c:v>15917</c:v>
                </c:pt>
                <c:pt idx="340">
                  <c:v>15917</c:v>
                </c:pt>
                <c:pt idx="341">
                  <c:v>15918</c:v>
                </c:pt>
                <c:pt idx="342">
                  <c:v>15918</c:v>
                </c:pt>
                <c:pt idx="343">
                  <c:v>15918</c:v>
                </c:pt>
                <c:pt idx="344">
                  <c:v>15919</c:v>
                </c:pt>
                <c:pt idx="345">
                  <c:v>15919</c:v>
                </c:pt>
                <c:pt idx="346">
                  <c:v>15919</c:v>
                </c:pt>
                <c:pt idx="347">
                  <c:v>15919</c:v>
                </c:pt>
                <c:pt idx="348">
                  <c:v>15919</c:v>
                </c:pt>
                <c:pt idx="349">
                  <c:v>15919</c:v>
                </c:pt>
                <c:pt idx="350">
                  <c:v>15919</c:v>
                </c:pt>
                <c:pt idx="351">
                  <c:v>15919</c:v>
                </c:pt>
                <c:pt idx="352">
                  <c:v>15919</c:v>
                </c:pt>
                <c:pt idx="353">
                  <c:v>15919</c:v>
                </c:pt>
                <c:pt idx="354">
                  <c:v>15919</c:v>
                </c:pt>
                <c:pt idx="355">
                  <c:v>15919</c:v>
                </c:pt>
                <c:pt idx="356">
                  <c:v>15920</c:v>
                </c:pt>
                <c:pt idx="357">
                  <c:v>15920</c:v>
                </c:pt>
                <c:pt idx="358">
                  <c:v>15920</c:v>
                </c:pt>
                <c:pt idx="359">
                  <c:v>15921</c:v>
                </c:pt>
                <c:pt idx="360">
                  <c:v>15922</c:v>
                </c:pt>
                <c:pt idx="361">
                  <c:v>15923</c:v>
                </c:pt>
                <c:pt idx="362">
                  <c:v>15923</c:v>
                </c:pt>
                <c:pt idx="363">
                  <c:v>15923</c:v>
                </c:pt>
                <c:pt idx="364">
                  <c:v>15923</c:v>
                </c:pt>
                <c:pt idx="365">
                  <c:v>15925</c:v>
                </c:pt>
                <c:pt idx="366">
                  <c:v>15926</c:v>
                </c:pt>
                <c:pt idx="367">
                  <c:v>15927</c:v>
                </c:pt>
                <c:pt idx="368">
                  <c:v>15927</c:v>
                </c:pt>
                <c:pt idx="369">
                  <c:v>15927</c:v>
                </c:pt>
                <c:pt idx="370">
                  <c:v>15928</c:v>
                </c:pt>
                <c:pt idx="371">
                  <c:v>15930</c:v>
                </c:pt>
                <c:pt idx="372">
                  <c:v>15931</c:v>
                </c:pt>
                <c:pt idx="373">
                  <c:v>15932</c:v>
                </c:pt>
                <c:pt idx="374">
                  <c:v>15932</c:v>
                </c:pt>
                <c:pt idx="375">
                  <c:v>15932</c:v>
                </c:pt>
                <c:pt idx="376">
                  <c:v>15933</c:v>
                </c:pt>
                <c:pt idx="377">
                  <c:v>15933</c:v>
                </c:pt>
                <c:pt idx="378">
                  <c:v>15934</c:v>
                </c:pt>
                <c:pt idx="379">
                  <c:v>15934</c:v>
                </c:pt>
                <c:pt idx="380">
                  <c:v>15934</c:v>
                </c:pt>
                <c:pt idx="381">
                  <c:v>15934</c:v>
                </c:pt>
                <c:pt idx="382">
                  <c:v>15935</c:v>
                </c:pt>
                <c:pt idx="383">
                  <c:v>15935</c:v>
                </c:pt>
                <c:pt idx="384">
                  <c:v>15939</c:v>
                </c:pt>
                <c:pt idx="385">
                  <c:v>15942</c:v>
                </c:pt>
                <c:pt idx="386">
                  <c:v>15944</c:v>
                </c:pt>
                <c:pt idx="387">
                  <c:v>15944</c:v>
                </c:pt>
                <c:pt idx="388">
                  <c:v>15944</c:v>
                </c:pt>
                <c:pt idx="389">
                  <c:v>15945</c:v>
                </c:pt>
                <c:pt idx="390">
                  <c:v>15946</c:v>
                </c:pt>
                <c:pt idx="391">
                  <c:v>15951</c:v>
                </c:pt>
                <c:pt idx="392">
                  <c:v>15953</c:v>
                </c:pt>
                <c:pt idx="393">
                  <c:v>15960</c:v>
                </c:pt>
                <c:pt idx="394">
                  <c:v>15963</c:v>
                </c:pt>
                <c:pt idx="395">
                  <c:v>15965</c:v>
                </c:pt>
                <c:pt idx="396">
                  <c:v>15965</c:v>
                </c:pt>
                <c:pt idx="397">
                  <c:v>15965</c:v>
                </c:pt>
                <c:pt idx="398">
                  <c:v>15968</c:v>
                </c:pt>
                <c:pt idx="399">
                  <c:v>15973</c:v>
                </c:pt>
                <c:pt idx="400">
                  <c:v>15975</c:v>
                </c:pt>
                <c:pt idx="401">
                  <c:v>15976</c:v>
                </c:pt>
                <c:pt idx="402">
                  <c:v>15978</c:v>
                </c:pt>
                <c:pt idx="403">
                  <c:v>15979</c:v>
                </c:pt>
                <c:pt idx="404">
                  <c:v>15979</c:v>
                </c:pt>
                <c:pt idx="405">
                  <c:v>15981</c:v>
                </c:pt>
                <c:pt idx="406">
                  <c:v>15984</c:v>
                </c:pt>
                <c:pt idx="407">
                  <c:v>15985</c:v>
                </c:pt>
                <c:pt idx="408">
                  <c:v>15988</c:v>
                </c:pt>
                <c:pt idx="409">
                  <c:v>15994</c:v>
                </c:pt>
                <c:pt idx="410">
                  <c:v>15996</c:v>
                </c:pt>
                <c:pt idx="411">
                  <c:v>15997</c:v>
                </c:pt>
                <c:pt idx="412">
                  <c:v>16009</c:v>
                </c:pt>
                <c:pt idx="413">
                  <c:v>16017</c:v>
                </c:pt>
                <c:pt idx="414">
                  <c:v>16026</c:v>
                </c:pt>
                <c:pt idx="415">
                  <c:v>16033</c:v>
                </c:pt>
                <c:pt idx="416">
                  <c:v>16043</c:v>
                </c:pt>
                <c:pt idx="417">
                  <c:v>16043</c:v>
                </c:pt>
                <c:pt idx="418">
                  <c:v>16046</c:v>
                </c:pt>
                <c:pt idx="419">
                  <c:v>16065</c:v>
                </c:pt>
                <c:pt idx="420">
                  <c:v>16070</c:v>
                </c:pt>
                <c:pt idx="421">
                  <c:v>16087</c:v>
                </c:pt>
                <c:pt idx="422">
                  <c:v>16090</c:v>
                </c:pt>
                <c:pt idx="423">
                  <c:v>16098</c:v>
                </c:pt>
                <c:pt idx="424">
                  <c:v>16103</c:v>
                </c:pt>
                <c:pt idx="425">
                  <c:v>16107</c:v>
                </c:pt>
                <c:pt idx="426">
                  <c:v>16147</c:v>
                </c:pt>
                <c:pt idx="427">
                  <c:v>16172</c:v>
                </c:pt>
                <c:pt idx="428">
                  <c:v>16191</c:v>
                </c:pt>
                <c:pt idx="429">
                  <c:v>16215</c:v>
                </c:pt>
                <c:pt idx="430">
                  <c:v>16242</c:v>
                </c:pt>
                <c:pt idx="431">
                  <c:v>16255</c:v>
                </c:pt>
                <c:pt idx="432">
                  <c:v>16260</c:v>
                </c:pt>
                <c:pt idx="433">
                  <c:v>16310</c:v>
                </c:pt>
                <c:pt idx="434">
                  <c:v>16335</c:v>
                </c:pt>
                <c:pt idx="435">
                  <c:v>16364</c:v>
                </c:pt>
                <c:pt idx="436">
                  <c:v>16399</c:v>
                </c:pt>
                <c:pt idx="437">
                  <c:v>16433</c:v>
                </c:pt>
                <c:pt idx="438">
                  <c:v>16453</c:v>
                </c:pt>
                <c:pt idx="439">
                  <c:v>16467</c:v>
                </c:pt>
                <c:pt idx="440">
                  <c:v>16522</c:v>
                </c:pt>
                <c:pt idx="441">
                  <c:v>16555</c:v>
                </c:pt>
                <c:pt idx="442">
                  <c:v>16568</c:v>
                </c:pt>
                <c:pt idx="443">
                  <c:v>16610</c:v>
                </c:pt>
                <c:pt idx="444">
                  <c:v>16662</c:v>
                </c:pt>
                <c:pt idx="445">
                  <c:v>16673</c:v>
                </c:pt>
                <c:pt idx="446">
                  <c:v>16680</c:v>
                </c:pt>
                <c:pt idx="447">
                  <c:v>16748</c:v>
                </c:pt>
                <c:pt idx="448">
                  <c:v>16792</c:v>
                </c:pt>
                <c:pt idx="449">
                  <c:v>16837</c:v>
                </c:pt>
                <c:pt idx="450">
                  <c:v>16883</c:v>
                </c:pt>
                <c:pt idx="451">
                  <c:v>16930</c:v>
                </c:pt>
                <c:pt idx="452">
                  <c:v>16951</c:v>
                </c:pt>
                <c:pt idx="453">
                  <c:v>16959</c:v>
                </c:pt>
                <c:pt idx="454">
                  <c:v>16997</c:v>
                </c:pt>
                <c:pt idx="455">
                  <c:v>17041</c:v>
                </c:pt>
                <c:pt idx="456">
                  <c:v>17078</c:v>
                </c:pt>
                <c:pt idx="457">
                  <c:v>17110</c:v>
                </c:pt>
                <c:pt idx="458">
                  <c:v>17141</c:v>
                </c:pt>
                <c:pt idx="459">
                  <c:v>17168</c:v>
                </c:pt>
                <c:pt idx="460">
                  <c:v>17177</c:v>
                </c:pt>
                <c:pt idx="461">
                  <c:v>17221</c:v>
                </c:pt>
                <c:pt idx="462">
                  <c:v>17268</c:v>
                </c:pt>
                <c:pt idx="463">
                  <c:v>17302</c:v>
                </c:pt>
                <c:pt idx="464">
                  <c:v>17341</c:v>
                </c:pt>
                <c:pt idx="465">
                  <c:v>17363</c:v>
                </c:pt>
                <c:pt idx="466">
                  <c:v>17379</c:v>
                </c:pt>
                <c:pt idx="467">
                  <c:v>17385</c:v>
                </c:pt>
                <c:pt idx="468">
                  <c:v>17402</c:v>
                </c:pt>
                <c:pt idx="469">
                  <c:v>17440</c:v>
                </c:pt>
                <c:pt idx="470">
                  <c:v>17473</c:v>
                </c:pt>
                <c:pt idx="471">
                  <c:v>17489</c:v>
                </c:pt>
                <c:pt idx="472">
                  <c:v>17501</c:v>
                </c:pt>
                <c:pt idx="473">
                  <c:v>17502</c:v>
                </c:pt>
                <c:pt idx="474">
                  <c:v>17506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3-4558-95C0-65D81E5CAFC4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List1!$D$2:$D$476</c:f>
              <c:numCache>
                <c:formatCode>General</c:formatCode>
                <c:ptCount val="475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20</c:v>
                </c:pt>
                <c:pt idx="12">
                  <c:v>21</c:v>
                </c:pt>
                <c:pt idx="13">
                  <c:v>24</c:v>
                </c:pt>
                <c:pt idx="14">
                  <c:v>25</c:v>
                </c:pt>
                <c:pt idx="15">
                  <c:v>27</c:v>
                </c:pt>
                <c:pt idx="16">
                  <c:v>29</c:v>
                </c:pt>
                <c:pt idx="17">
                  <c:v>33</c:v>
                </c:pt>
                <c:pt idx="18">
                  <c:v>35</c:v>
                </c:pt>
                <c:pt idx="19">
                  <c:v>42</c:v>
                </c:pt>
                <c:pt idx="20">
                  <c:v>48</c:v>
                </c:pt>
                <c:pt idx="21">
                  <c:v>52</c:v>
                </c:pt>
                <c:pt idx="22">
                  <c:v>54</c:v>
                </c:pt>
                <c:pt idx="23">
                  <c:v>61</c:v>
                </c:pt>
                <c:pt idx="24">
                  <c:v>74</c:v>
                </c:pt>
                <c:pt idx="25">
                  <c:v>86</c:v>
                </c:pt>
                <c:pt idx="26">
                  <c:v>93</c:v>
                </c:pt>
                <c:pt idx="27">
                  <c:v>100</c:v>
                </c:pt>
                <c:pt idx="28">
                  <c:v>128</c:v>
                </c:pt>
                <c:pt idx="29">
                  <c:v>166</c:v>
                </c:pt>
                <c:pt idx="30">
                  <c:v>227</c:v>
                </c:pt>
                <c:pt idx="31">
                  <c:v>383</c:v>
                </c:pt>
                <c:pt idx="32">
                  <c:v>450</c:v>
                </c:pt>
                <c:pt idx="33">
                  <c:v>533</c:v>
                </c:pt>
                <c:pt idx="34">
                  <c:v>790</c:v>
                </c:pt>
                <c:pt idx="35">
                  <c:v>918</c:v>
                </c:pt>
                <c:pt idx="36">
                  <c:v>1005</c:v>
                </c:pt>
                <c:pt idx="37">
                  <c:v>1167</c:v>
                </c:pt>
                <c:pt idx="38">
                  <c:v>1393</c:v>
                </c:pt>
                <c:pt idx="39">
                  <c:v>1474</c:v>
                </c:pt>
                <c:pt idx="40">
                  <c:v>1510</c:v>
                </c:pt>
                <c:pt idx="41">
                  <c:v>1807</c:v>
                </c:pt>
                <c:pt idx="42">
                  <c:v>2183</c:v>
                </c:pt>
                <c:pt idx="43">
                  <c:v>2555</c:v>
                </c:pt>
                <c:pt idx="44">
                  <c:v>2947</c:v>
                </c:pt>
                <c:pt idx="45">
                  <c:v>3363</c:v>
                </c:pt>
                <c:pt idx="46">
                  <c:v>3622</c:v>
                </c:pt>
                <c:pt idx="47">
                  <c:v>3711</c:v>
                </c:pt>
                <c:pt idx="48">
                  <c:v>4144</c:v>
                </c:pt>
                <c:pt idx="49">
                  <c:v>4537</c:v>
                </c:pt>
                <c:pt idx="50">
                  <c:v>5120</c:v>
                </c:pt>
                <c:pt idx="51">
                  <c:v>5583</c:v>
                </c:pt>
                <c:pt idx="52">
                  <c:v>6332</c:v>
                </c:pt>
                <c:pt idx="53">
                  <c:v>6746</c:v>
                </c:pt>
                <c:pt idx="54">
                  <c:v>7031</c:v>
                </c:pt>
                <c:pt idx="55">
                  <c:v>7793</c:v>
                </c:pt>
                <c:pt idx="56">
                  <c:v>8711</c:v>
                </c:pt>
                <c:pt idx="57">
                  <c:v>9104</c:v>
                </c:pt>
                <c:pt idx="58">
                  <c:v>10111</c:v>
                </c:pt>
                <c:pt idx="59">
                  <c:v>11030</c:v>
                </c:pt>
                <c:pt idx="60">
                  <c:v>11550</c:v>
                </c:pt>
                <c:pt idx="61">
                  <c:v>11878</c:v>
                </c:pt>
                <c:pt idx="62">
                  <c:v>12506</c:v>
                </c:pt>
                <c:pt idx="63">
                  <c:v>13069</c:v>
                </c:pt>
                <c:pt idx="64">
                  <c:v>13822</c:v>
                </c:pt>
                <c:pt idx="65">
                  <c:v>14634</c:v>
                </c:pt>
                <c:pt idx="66">
                  <c:v>15362</c:v>
                </c:pt>
                <c:pt idx="67">
                  <c:v>15693</c:v>
                </c:pt>
                <c:pt idx="68">
                  <c:v>15819</c:v>
                </c:pt>
                <c:pt idx="69">
                  <c:v>16220</c:v>
                </c:pt>
                <c:pt idx="70">
                  <c:v>16810</c:v>
                </c:pt>
                <c:pt idx="71">
                  <c:v>17749</c:v>
                </c:pt>
                <c:pt idx="72">
                  <c:v>18477</c:v>
                </c:pt>
                <c:pt idx="73">
                  <c:v>19162</c:v>
                </c:pt>
                <c:pt idx="74">
                  <c:v>19414</c:v>
                </c:pt>
                <c:pt idx="75">
                  <c:v>19608</c:v>
                </c:pt>
                <c:pt idx="76">
                  <c:v>20168</c:v>
                </c:pt>
                <c:pt idx="77">
                  <c:v>20352</c:v>
                </c:pt>
                <c:pt idx="78">
                  <c:v>20780</c:v>
                </c:pt>
                <c:pt idx="79">
                  <c:v>21178</c:v>
                </c:pt>
                <c:pt idx="80">
                  <c:v>21536</c:v>
                </c:pt>
                <c:pt idx="81">
                  <c:v>21666</c:v>
                </c:pt>
                <c:pt idx="82">
                  <c:v>21774</c:v>
                </c:pt>
                <c:pt idx="83">
                  <c:v>22290</c:v>
                </c:pt>
                <c:pt idx="84">
                  <c:v>22593</c:v>
                </c:pt>
                <c:pt idx="85">
                  <c:v>22810</c:v>
                </c:pt>
                <c:pt idx="86">
                  <c:v>23059</c:v>
                </c:pt>
                <c:pt idx="87">
                  <c:v>23278</c:v>
                </c:pt>
                <c:pt idx="88">
                  <c:v>23379</c:v>
                </c:pt>
                <c:pt idx="89">
                  <c:v>23422</c:v>
                </c:pt>
                <c:pt idx="90">
                  <c:v>23740</c:v>
                </c:pt>
                <c:pt idx="91">
                  <c:v>23948</c:v>
                </c:pt>
                <c:pt idx="92">
                  <c:v>24146</c:v>
                </c:pt>
                <c:pt idx="93">
                  <c:v>24331</c:v>
                </c:pt>
                <c:pt idx="94">
                  <c:v>24562</c:v>
                </c:pt>
                <c:pt idx="95">
                  <c:v>24690</c:v>
                </c:pt>
                <c:pt idx="96">
                  <c:v>24735</c:v>
                </c:pt>
                <c:pt idx="97">
                  <c:v>24997</c:v>
                </c:pt>
                <c:pt idx="98">
                  <c:v>25162</c:v>
                </c:pt>
                <c:pt idx="99">
                  <c:v>25365</c:v>
                </c:pt>
                <c:pt idx="100">
                  <c:v>25507</c:v>
                </c:pt>
                <c:pt idx="101">
                  <c:v>25814</c:v>
                </c:pt>
                <c:pt idx="102">
                  <c:v>25902</c:v>
                </c:pt>
                <c:pt idx="103">
                  <c:v>25968</c:v>
                </c:pt>
                <c:pt idx="104">
                  <c:v>26244</c:v>
                </c:pt>
                <c:pt idx="105">
                  <c:v>26448</c:v>
                </c:pt>
                <c:pt idx="106">
                  <c:v>26643</c:v>
                </c:pt>
                <c:pt idx="107">
                  <c:v>26762</c:v>
                </c:pt>
                <c:pt idx="108">
                  <c:v>27066</c:v>
                </c:pt>
                <c:pt idx="109">
                  <c:v>27154</c:v>
                </c:pt>
                <c:pt idx="110">
                  <c:v>27202</c:v>
                </c:pt>
                <c:pt idx="111">
                  <c:v>27538</c:v>
                </c:pt>
                <c:pt idx="112">
                  <c:v>27825</c:v>
                </c:pt>
                <c:pt idx="113">
                  <c:v>28063</c:v>
                </c:pt>
                <c:pt idx="114">
                  <c:v>28109</c:v>
                </c:pt>
                <c:pt idx="115">
                  <c:v>28224</c:v>
                </c:pt>
                <c:pt idx="116">
                  <c:v>28351</c:v>
                </c:pt>
                <c:pt idx="117">
                  <c:v>28495</c:v>
                </c:pt>
                <c:pt idx="118">
                  <c:v>28851</c:v>
                </c:pt>
                <c:pt idx="119">
                  <c:v>29182</c:v>
                </c:pt>
                <c:pt idx="120">
                  <c:v>29437</c:v>
                </c:pt>
                <c:pt idx="121">
                  <c:v>29655</c:v>
                </c:pt>
                <c:pt idx="122">
                  <c:v>29749</c:v>
                </c:pt>
                <c:pt idx="123">
                  <c:v>29867</c:v>
                </c:pt>
                <c:pt idx="124">
                  <c:v>29943</c:v>
                </c:pt>
                <c:pt idx="125">
                  <c:v>30487</c:v>
                </c:pt>
                <c:pt idx="126">
                  <c:v>30782</c:v>
                </c:pt>
                <c:pt idx="127">
                  <c:v>31054</c:v>
                </c:pt>
                <c:pt idx="128">
                  <c:v>31385</c:v>
                </c:pt>
                <c:pt idx="129">
                  <c:v>31691</c:v>
                </c:pt>
                <c:pt idx="130">
                  <c:v>31800</c:v>
                </c:pt>
                <c:pt idx="131">
                  <c:v>31855</c:v>
                </c:pt>
                <c:pt idx="132">
                  <c:v>32323</c:v>
                </c:pt>
                <c:pt idx="133">
                  <c:v>32545</c:v>
                </c:pt>
                <c:pt idx="134">
                  <c:v>32827</c:v>
                </c:pt>
                <c:pt idx="135">
                  <c:v>32977</c:v>
                </c:pt>
                <c:pt idx="136">
                  <c:v>33128</c:v>
                </c:pt>
                <c:pt idx="137">
                  <c:v>33195</c:v>
                </c:pt>
                <c:pt idx="138">
                  <c:v>33266</c:v>
                </c:pt>
                <c:pt idx="139">
                  <c:v>33551</c:v>
                </c:pt>
                <c:pt idx="140">
                  <c:v>33705</c:v>
                </c:pt>
                <c:pt idx="141">
                  <c:v>33922</c:v>
                </c:pt>
                <c:pt idx="142">
                  <c:v>34088</c:v>
                </c:pt>
                <c:pt idx="143">
                  <c:v>34281</c:v>
                </c:pt>
                <c:pt idx="144">
                  <c:v>34360</c:v>
                </c:pt>
                <c:pt idx="145">
                  <c:v>34396</c:v>
                </c:pt>
                <c:pt idx="146">
                  <c:v>34569</c:v>
                </c:pt>
                <c:pt idx="147">
                  <c:v>34686</c:v>
                </c:pt>
                <c:pt idx="148">
                  <c:v>34840</c:v>
                </c:pt>
                <c:pt idx="149">
                  <c:v>34938</c:v>
                </c:pt>
                <c:pt idx="150">
                  <c:v>35021</c:v>
                </c:pt>
                <c:pt idx="151">
                  <c:v>35099</c:v>
                </c:pt>
                <c:pt idx="152">
                  <c:v>35117</c:v>
                </c:pt>
                <c:pt idx="153">
                  <c:v>35301</c:v>
                </c:pt>
                <c:pt idx="154">
                  <c:v>35464</c:v>
                </c:pt>
                <c:pt idx="155">
                  <c:v>35624</c:v>
                </c:pt>
                <c:pt idx="156">
                  <c:v>35748</c:v>
                </c:pt>
                <c:pt idx="157">
                  <c:v>35879</c:v>
                </c:pt>
                <c:pt idx="158">
                  <c:v>35932</c:v>
                </c:pt>
                <c:pt idx="159">
                  <c:v>35965</c:v>
                </c:pt>
                <c:pt idx="160">
                  <c:v>36100</c:v>
                </c:pt>
                <c:pt idx="161">
                  <c:v>36187</c:v>
                </c:pt>
                <c:pt idx="162">
                  <c:v>36287</c:v>
                </c:pt>
                <c:pt idx="163">
                  <c:v>36390</c:v>
                </c:pt>
                <c:pt idx="164">
                  <c:v>36481</c:v>
                </c:pt>
                <c:pt idx="165">
                  <c:v>36504</c:v>
                </c:pt>
                <c:pt idx="166">
                  <c:v>36527</c:v>
                </c:pt>
                <c:pt idx="167">
                  <c:v>36627</c:v>
                </c:pt>
                <c:pt idx="168">
                  <c:v>36677</c:v>
                </c:pt>
                <c:pt idx="169">
                  <c:v>36743</c:v>
                </c:pt>
                <c:pt idx="170">
                  <c:v>36799</c:v>
                </c:pt>
                <c:pt idx="171">
                  <c:v>36861</c:v>
                </c:pt>
                <c:pt idx="172">
                  <c:v>36885</c:v>
                </c:pt>
                <c:pt idx="173">
                  <c:v>36908</c:v>
                </c:pt>
                <c:pt idx="174">
                  <c:v>37070</c:v>
                </c:pt>
                <c:pt idx="175">
                  <c:v>37149</c:v>
                </c:pt>
                <c:pt idx="176">
                  <c:v>37217</c:v>
                </c:pt>
                <c:pt idx="177">
                  <c:v>37295</c:v>
                </c:pt>
                <c:pt idx="178">
                  <c:v>37380</c:v>
                </c:pt>
                <c:pt idx="179">
                  <c:v>37398</c:v>
                </c:pt>
                <c:pt idx="180">
                  <c:v>37410</c:v>
                </c:pt>
                <c:pt idx="181">
                  <c:v>37545</c:v>
                </c:pt>
                <c:pt idx="182">
                  <c:v>37612</c:v>
                </c:pt>
                <c:pt idx="183">
                  <c:v>37714</c:v>
                </c:pt>
                <c:pt idx="184">
                  <c:v>37761</c:v>
                </c:pt>
                <c:pt idx="185">
                  <c:v>37812</c:v>
                </c:pt>
                <c:pt idx="186">
                  <c:v>37831</c:v>
                </c:pt>
                <c:pt idx="187">
                  <c:v>37846</c:v>
                </c:pt>
                <c:pt idx="188">
                  <c:v>37933</c:v>
                </c:pt>
                <c:pt idx="189">
                  <c:v>38047</c:v>
                </c:pt>
                <c:pt idx="190">
                  <c:v>38131</c:v>
                </c:pt>
                <c:pt idx="191">
                  <c:v>38169</c:v>
                </c:pt>
                <c:pt idx="192">
                  <c:v>38212</c:v>
                </c:pt>
                <c:pt idx="193">
                  <c:v>38232</c:v>
                </c:pt>
                <c:pt idx="194">
                  <c:v>38245</c:v>
                </c:pt>
                <c:pt idx="195">
                  <c:v>38306</c:v>
                </c:pt>
                <c:pt idx="196">
                  <c:v>38349</c:v>
                </c:pt>
                <c:pt idx="197">
                  <c:v>38379</c:v>
                </c:pt>
                <c:pt idx="198">
                  <c:v>38432</c:v>
                </c:pt>
                <c:pt idx="199">
                  <c:v>38470</c:v>
                </c:pt>
                <c:pt idx="200">
                  <c:v>38480</c:v>
                </c:pt>
                <c:pt idx="201">
                  <c:v>38488</c:v>
                </c:pt>
                <c:pt idx="202">
                  <c:v>38531</c:v>
                </c:pt>
                <c:pt idx="203">
                  <c:v>38577</c:v>
                </c:pt>
                <c:pt idx="204">
                  <c:v>38606</c:v>
                </c:pt>
                <c:pt idx="205">
                  <c:v>38645</c:v>
                </c:pt>
                <c:pt idx="206">
                  <c:v>38667</c:v>
                </c:pt>
                <c:pt idx="207">
                  <c:v>38673</c:v>
                </c:pt>
                <c:pt idx="208">
                  <c:v>38678</c:v>
                </c:pt>
                <c:pt idx="209">
                  <c:v>38718</c:v>
                </c:pt>
                <c:pt idx="210">
                  <c:v>38742</c:v>
                </c:pt>
                <c:pt idx="211">
                  <c:v>38764</c:v>
                </c:pt>
                <c:pt idx="212">
                  <c:v>38785</c:v>
                </c:pt>
                <c:pt idx="213">
                  <c:v>38791</c:v>
                </c:pt>
                <c:pt idx="214">
                  <c:v>38797</c:v>
                </c:pt>
                <c:pt idx="215">
                  <c:v>38801</c:v>
                </c:pt>
                <c:pt idx="216">
                  <c:v>38807</c:v>
                </c:pt>
                <c:pt idx="217">
                  <c:v>38834</c:v>
                </c:pt>
                <c:pt idx="218">
                  <c:v>38868</c:v>
                </c:pt>
                <c:pt idx="219">
                  <c:v>38885</c:v>
                </c:pt>
                <c:pt idx="220">
                  <c:v>38896</c:v>
                </c:pt>
                <c:pt idx="221">
                  <c:v>38901</c:v>
                </c:pt>
                <c:pt idx="222">
                  <c:v>38902</c:v>
                </c:pt>
                <c:pt idx="223">
                  <c:v>38911</c:v>
                </c:pt>
                <c:pt idx="224">
                  <c:v>38919</c:v>
                </c:pt>
                <c:pt idx="225">
                  <c:v>38924</c:v>
                </c:pt>
                <c:pt idx="226">
                  <c:v>38933</c:v>
                </c:pt>
                <c:pt idx="227">
                  <c:v>38940</c:v>
                </c:pt>
                <c:pt idx="228">
                  <c:v>38942</c:v>
                </c:pt>
                <c:pt idx="229">
                  <c:v>38944</c:v>
                </c:pt>
                <c:pt idx="230">
                  <c:v>38959</c:v>
                </c:pt>
                <c:pt idx="231">
                  <c:v>38966</c:v>
                </c:pt>
                <c:pt idx="232">
                  <c:v>38972</c:v>
                </c:pt>
                <c:pt idx="233">
                  <c:v>38985</c:v>
                </c:pt>
                <c:pt idx="234">
                  <c:v>38992</c:v>
                </c:pt>
                <c:pt idx="235">
                  <c:v>38994</c:v>
                </c:pt>
                <c:pt idx="236">
                  <c:v>38994</c:v>
                </c:pt>
                <c:pt idx="237">
                  <c:v>39002</c:v>
                </c:pt>
                <c:pt idx="238">
                  <c:v>39012</c:v>
                </c:pt>
                <c:pt idx="239">
                  <c:v>39015</c:v>
                </c:pt>
                <c:pt idx="240">
                  <c:v>39019</c:v>
                </c:pt>
                <c:pt idx="241">
                  <c:v>39025</c:v>
                </c:pt>
                <c:pt idx="242">
                  <c:v>39025</c:v>
                </c:pt>
                <c:pt idx="243">
                  <c:v>39026</c:v>
                </c:pt>
                <c:pt idx="244">
                  <c:v>39028</c:v>
                </c:pt>
                <c:pt idx="245">
                  <c:v>39030</c:v>
                </c:pt>
                <c:pt idx="246">
                  <c:v>39033</c:v>
                </c:pt>
                <c:pt idx="247">
                  <c:v>39038</c:v>
                </c:pt>
                <c:pt idx="248">
                  <c:v>39041</c:v>
                </c:pt>
                <c:pt idx="249">
                  <c:v>39042</c:v>
                </c:pt>
                <c:pt idx="250">
                  <c:v>39045</c:v>
                </c:pt>
                <c:pt idx="251">
                  <c:v>39051</c:v>
                </c:pt>
                <c:pt idx="252">
                  <c:v>39057</c:v>
                </c:pt>
                <c:pt idx="253">
                  <c:v>39057</c:v>
                </c:pt>
                <c:pt idx="254">
                  <c:v>39061</c:v>
                </c:pt>
                <c:pt idx="255">
                  <c:v>39065</c:v>
                </c:pt>
                <c:pt idx="256">
                  <c:v>39066</c:v>
                </c:pt>
                <c:pt idx="257">
                  <c:v>39066</c:v>
                </c:pt>
                <c:pt idx="258">
                  <c:v>39073</c:v>
                </c:pt>
                <c:pt idx="259">
                  <c:v>39077</c:v>
                </c:pt>
                <c:pt idx="260">
                  <c:v>39080</c:v>
                </c:pt>
                <c:pt idx="261">
                  <c:v>39083</c:v>
                </c:pt>
                <c:pt idx="262">
                  <c:v>39083</c:v>
                </c:pt>
                <c:pt idx="263">
                  <c:v>39083</c:v>
                </c:pt>
                <c:pt idx="264">
                  <c:v>39083</c:v>
                </c:pt>
                <c:pt idx="265">
                  <c:v>39087</c:v>
                </c:pt>
                <c:pt idx="266">
                  <c:v>39088</c:v>
                </c:pt>
                <c:pt idx="267">
                  <c:v>39089</c:v>
                </c:pt>
                <c:pt idx="268">
                  <c:v>39090</c:v>
                </c:pt>
                <c:pt idx="269">
                  <c:v>39090</c:v>
                </c:pt>
                <c:pt idx="270">
                  <c:v>39090</c:v>
                </c:pt>
                <c:pt idx="271">
                  <c:v>39090</c:v>
                </c:pt>
                <c:pt idx="272">
                  <c:v>39090</c:v>
                </c:pt>
                <c:pt idx="273">
                  <c:v>39090</c:v>
                </c:pt>
                <c:pt idx="274">
                  <c:v>39093</c:v>
                </c:pt>
                <c:pt idx="275">
                  <c:v>39095</c:v>
                </c:pt>
                <c:pt idx="276">
                  <c:v>39095</c:v>
                </c:pt>
                <c:pt idx="277">
                  <c:v>39095</c:v>
                </c:pt>
                <c:pt idx="278">
                  <c:v>39095</c:v>
                </c:pt>
                <c:pt idx="279">
                  <c:v>39095</c:v>
                </c:pt>
                <c:pt idx="280">
                  <c:v>39095</c:v>
                </c:pt>
                <c:pt idx="281">
                  <c:v>39095</c:v>
                </c:pt>
                <c:pt idx="282">
                  <c:v>39095</c:v>
                </c:pt>
                <c:pt idx="283">
                  <c:v>39096</c:v>
                </c:pt>
                <c:pt idx="284">
                  <c:v>39096</c:v>
                </c:pt>
                <c:pt idx="285">
                  <c:v>39096</c:v>
                </c:pt>
                <c:pt idx="286">
                  <c:v>39096</c:v>
                </c:pt>
                <c:pt idx="287">
                  <c:v>39096</c:v>
                </c:pt>
                <c:pt idx="288">
                  <c:v>39096</c:v>
                </c:pt>
                <c:pt idx="289">
                  <c:v>39097</c:v>
                </c:pt>
                <c:pt idx="290">
                  <c:v>39097</c:v>
                </c:pt>
                <c:pt idx="291">
                  <c:v>39097</c:v>
                </c:pt>
                <c:pt idx="292">
                  <c:v>39097</c:v>
                </c:pt>
                <c:pt idx="293">
                  <c:v>39097</c:v>
                </c:pt>
                <c:pt idx="294">
                  <c:v>39097</c:v>
                </c:pt>
                <c:pt idx="295">
                  <c:v>39098</c:v>
                </c:pt>
                <c:pt idx="296">
                  <c:v>39099</c:v>
                </c:pt>
                <c:pt idx="297">
                  <c:v>39099</c:v>
                </c:pt>
                <c:pt idx="298">
                  <c:v>39099</c:v>
                </c:pt>
                <c:pt idx="299">
                  <c:v>39099</c:v>
                </c:pt>
                <c:pt idx="300">
                  <c:v>39099</c:v>
                </c:pt>
                <c:pt idx="301">
                  <c:v>39099</c:v>
                </c:pt>
                <c:pt idx="302">
                  <c:v>39100</c:v>
                </c:pt>
                <c:pt idx="303">
                  <c:v>39101</c:v>
                </c:pt>
                <c:pt idx="304">
                  <c:v>39101</c:v>
                </c:pt>
                <c:pt idx="305">
                  <c:v>39101</c:v>
                </c:pt>
                <c:pt idx="306">
                  <c:v>39102</c:v>
                </c:pt>
                <c:pt idx="307">
                  <c:v>39102</c:v>
                </c:pt>
                <c:pt idx="308">
                  <c:v>39102</c:v>
                </c:pt>
                <c:pt idx="309">
                  <c:v>39102</c:v>
                </c:pt>
                <c:pt idx="310">
                  <c:v>39103</c:v>
                </c:pt>
                <c:pt idx="311">
                  <c:v>39103</c:v>
                </c:pt>
                <c:pt idx="312">
                  <c:v>39103</c:v>
                </c:pt>
                <c:pt idx="313">
                  <c:v>39104</c:v>
                </c:pt>
                <c:pt idx="314">
                  <c:v>39104</c:v>
                </c:pt>
                <c:pt idx="315">
                  <c:v>39104</c:v>
                </c:pt>
                <c:pt idx="316">
                  <c:v>39104</c:v>
                </c:pt>
                <c:pt idx="317">
                  <c:v>39104</c:v>
                </c:pt>
                <c:pt idx="318">
                  <c:v>39104</c:v>
                </c:pt>
                <c:pt idx="319">
                  <c:v>39104</c:v>
                </c:pt>
                <c:pt idx="320">
                  <c:v>39104</c:v>
                </c:pt>
                <c:pt idx="321">
                  <c:v>39104</c:v>
                </c:pt>
                <c:pt idx="322">
                  <c:v>39104</c:v>
                </c:pt>
                <c:pt idx="323">
                  <c:v>39105</c:v>
                </c:pt>
                <c:pt idx="324">
                  <c:v>39105</c:v>
                </c:pt>
                <c:pt idx="325">
                  <c:v>39105</c:v>
                </c:pt>
                <c:pt idx="326">
                  <c:v>39106</c:v>
                </c:pt>
                <c:pt idx="327">
                  <c:v>39106</c:v>
                </c:pt>
                <c:pt idx="328">
                  <c:v>39106</c:v>
                </c:pt>
                <c:pt idx="329">
                  <c:v>39107</c:v>
                </c:pt>
                <c:pt idx="330">
                  <c:v>39109</c:v>
                </c:pt>
                <c:pt idx="331">
                  <c:v>39109</c:v>
                </c:pt>
                <c:pt idx="332">
                  <c:v>39109</c:v>
                </c:pt>
                <c:pt idx="333">
                  <c:v>39109</c:v>
                </c:pt>
                <c:pt idx="334">
                  <c:v>39109</c:v>
                </c:pt>
                <c:pt idx="335">
                  <c:v>39109</c:v>
                </c:pt>
                <c:pt idx="336">
                  <c:v>39109</c:v>
                </c:pt>
                <c:pt idx="337">
                  <c:v>39109</c:v>
                </c:pt>
                <c:pt idx="338">
                  <c:v>39109</c:v>
                </c:pt>
                <c:pt idx="339">
                  <c:v>39109</c:v>
                </c:pt>
                <c:pt idx="340">
                  <c:v>39109</c:v>
                </c:pt>
                <c:pt idx="341">
                  <c:v>39110</c:v>
                </c:pt>
                <c:pt idx="342">
                  <c:v>39110</c:v>
                </c:pt>
                <c:pt idx="343">
                  <c:v>39110</c:v>
                </c:pt>
                <c:pt idx="344">
                  <c:v>39111</c:v>
                </c:pt>
                <c:pt idx="345">
                  <c:v>39111</c:v>
                </c:pt>
                <c:pt idx="346">
                  <c:v>39111</c:v>
                </c:pt>
                <c:pt idx="347">
                  <c:v>39111</c:v>
                </c:pt>
                <c:pt idx="348">
                  <c:v>39111</c:v>
                </c:pt>
                <c:pt idx="349">
                  <c:v>39112</c:v>
                </c:pt>
                <c:pt idx="350">
                  <c:v>39113</c:v>
                </c:pt>
                <c:pt idx="351">
                  <c:v>39113</c:v>
                </c:pt>
                <c:pt idx="352">
                  <c:v>39114</c:v>
                </c:pt>
                <c:pt idx="353">
                  <c:v>39114</c:v>
                </c:pt>
                <c:pt idx="354">
                  <c:v>39114</c:v>
                </c:pt>
                <c:pt idx="355">
                  <c:v>39114</c:v>
                </c:pt>
                <c:pt idx="356">
                  <c:v>39117</c:v>
                </c:pt>
                <c:pt idx="357">
                  <c:v>39117</c:v>
                </c:pt>
                <c:pt idx="358">
                  <c:v>39117</c:v>
                </c:pt>
                <c:pt idx="359">
                  <c:v>39118</c:v>
                </c:pt>
                <c:pt idx="360">
                  <c:v>39119</c:v>
                </c:pt>
                <c:pt idx="361">
                  <c:v>39120</c:v>
                </c:pt>
                <c:pt idx="362">
                  <c:v>39120</c:v>
                </c:pt>
                <c:pt idx="363">
                  <c:v>39120</c:v>
                </c:pt>
                <c:pt idx="364">
                  <c:v>39120</c:v>
                </c:pt>
                <c:pt idx="365">
                  <c:v>39123</c:v>
                </c:pt>
                <c:pt idx="366">
                  <c:v>39128</c:v>
                </c:pt>
                <c:pt idx="367">
                  <c:v>39131</c:v>
                </c:pt>
                <c:pt idx="368">
                  <c:v>39132</c:v>
                </c:pt>
                <c:pt idx="369">
                  <c:v>39132</c:v>
                </c:pt>
                <c:pt idx="370">
                  <c:v>39137</c:v>
                </c:pt>
                <c:pt idx="371">
                  <c:v>39139</c:v>
                </c:pt>
                <c:pt idx="372">
                  <c:v>39140</c:v>
                </c:pt>
                <c:pt idx="373">
                  <c:v>39142</c:v>
                </c:pt>
                <c:pt idx="374">
                  <c:v>39142</c:v>
                </c:pt>
                <c:pt idx="375">
                  <c:v>39142</c:v>
                </c:pt>
                <c:pt idx="376">
                  <c:v>39143</c:v>
                </c:pt>
                <c:pt idx="377">
                  <c:v>39144</c:v>
                </c:pt>
                <c:pt idx="378">
                  <c:v>39145</c:v>
                </c:pt>
                <c:pt idx="379">
                  <c:v>39145</c:v>
                </c:pt>
                <c:pt idx="380">
                  <c:v>39145</c:v>
                </c:pt>
                <c:pt idx="381">
                  <c:v>39145</c:v>
                </c:pt>
                <c:pt idx="382">
                  <c:v>39146</c:v>
                </c:pt>
                <c:pt idx="383">
                  <c:v>39146</c:v>
                </c:pt>
                <c:pt idx="384">
                  <c:v>39151</c:v>
                </c:pt>
                <c:pt idx="385">
                  <c:v>39158</c:v>
                </c:pt>
                <c:pt idx="386">
                  <c:v>39161</c:v>
                </c:pt>
                <c:pt idx="387">
                  <c:v>39161</c:v>
                </c:pt>
                <c:pt idx="388">
                  <c:v>39161</c:v>
                </c:pt>
                <c:pt idx="389">
                  <c:v>39162</c:v>
                </c:pt>
                <c:pt idx="390">
                  <c:v>39163</c:v>
                </c:pt>
                <c:pt idx="391">
                  <c:v>39170</c:v>
                </c:pt>
                <c:pt idx="392">
                  <c:v>39172</c:v>
                </c:pt>
                <c:pt idx="393">
                  <c:v>39180</c:v>
                </c:pt>
                <c:pt idx="394">
                  <c:v>39183</c:v>
                </c:pt>
                <c:pt idx="395">
                  <c:v>39186</c:v>
                </c:pt>
                <c:pt idx="396">
                  <c:v>39187</c:v>
                </c:pt>
                <c:pt idx="397">
                  <c:v>39188</c:v>
                </c:pt>
                <c:pt idx="398">
                  <c:v>39193</c:v>
                </c:pt>
                <c:pt idx="399">
                  <c:v>39200</c:v>
                </c:pt>
                <c:pt idx="400">
                  <c:v>39213</c:v>
                </c:pt>
                <c:pt idx="401">
                  <c:v>39216</c:v>
                </c:pt>
                <c:pt idx="402">
                  <c:v>39243</c:v>
                </c:pt>
                <c:pt idx="403">
                  <c:v>39245</c:v>
                </c:pt>
                <c:pt idx="404">
                  <c:v>39245</c:v>
                </c:pt>
                <c:pt idx="405">
                  <c:v>39248</c:v>
                </c:pt>
                <c:pt idx="406">
                  <c:v>39251</c:v>
                </c:pt>
                <c:pt idx="407">
                  <c:v>39272</c:v>
                </c:pt>
                <c:pt idx="408">
                  <c:v>39278</c:v>
                </c:pt>
                <c:pt idx="409">
                  <c:v>39286</c:v>
                </c:pt>
                <c:pt idx="410">
                  <c:v>39288</c:v>
                </c:pt>
                <c:pt idx="411">
                  <c:v>39289</c:v>
                </c:pt>
                <c:pt idx="412">
                  <c:v>39307</c:v>
                </c:pt>
                <c:pt idx="413">
                  <c:v>39319</c:v>
                </c:pt>
                <c:pt idx="414">
                  <c:v>39332</c:v>
                </c:pt>
                <c:pt idx="415">
                  <c:v>39341</c:v>
                </c:pt>
                <c:pt idx="416">
                  <c:v>39356</c:v>
                </c:pt>
                <c:pt idx="417">
                  <c:v>39357</c:v>
                </c:pt>
                <c:pt idx="418">
                  <c:v>39361</c:v>
                </c:pt>
                <c:pt idx="419">
                  <c:v>39394</c:v>
                </c:pt>
                <c:pt idx="420">
                  <c:v>39408</c:v>
                </c:pt>
                <c:pt idx="421">
                  <c:v>39436</c:v>
                </c:pt>
                <c:pt idx="422">
                  <c:v>39439</c:v>
                </c:pt>
                <c:pt idx="423">
                  <c:v>39465</c:v>
                </c:pt>
                <c:pt idx="424">
                  <c:v>39477</c:v>
                </c:pt>
                <c:pt idx="425">
                  <c:v>39492</c:v>
                </c:pt>
                <c:pt idx="426">
                  <c:v>39567</c:v>
                </c:pt>
                <c:pt idx="427">
                  <c:v>39605</c:v>
                </c:pt>
                <c:pt idx="428">
                  <c:v>39640</c:v>
                </c:pt>
                <c:pt idx="429">
                  <c:v>39716</c:v>
                </c:pt>
                <c:pt idx="430">
                  <c:v>39766</c:v>
                </c:pt>
                <c:pt idx="431">
                  <c:v>39785</c:v>
                </c:pt>
                <c:pt idx="432">
                  <c:v>39795</c:v>
                </c:pt>
                <c:pt idx="433">
                  <c:v>39874</c:v>
                </c:pt>
                <c:pt idx="434">
                  <c:v>39928</c:v>
                </c:pt>
                <c:pt idx="435">
                  <c:v>39972</c:v>
                </c:pt>
                <c:pt idx="436">
                  <c:v>40025</c:v>
                </c:pt>
                <c:pt idx="437">
                  <c:v>40076</c:v>
                </c:pt>
                <c:pt idx="438">
                  <c:v>40109</c:v>
                </c:pt>
                <c:pt idx="439">
                  <c:v>40137</c:v>
                </c:pt>
                <c:pt idx="440">
                  <c:v>40235</c:v>
                </c:pt>
                <c:pt idx="441">
                  <c:v>40300</c:v>
                </c:pt>
                <c:pt idx="442">
                  <c:v>40336</c:v>
                </c:pt>
                <c:pt idx="443">
                  <c:v>40433</c:v>
                </c:pt>
                <c:pt idx="444">
                  <c:v>40569</c:v>
                </c:pt>
                <c:pt idx="445">
                  <c:v>40606</c:v>
                </c:pt>
                <c:pt idx="446">
                  <c:v>40622</c:v>
                </c:pt>
                <c:pt idx="447">
                  <c:v>40738</c:v>
                </c:pt>
                <c:pt idx="448">
                  <c:v>40805</c:v>
                </c:pt>
                <c:pt idx="449">
                  <c:v>40891</c:v>
                </c:pt>
                <c:pt idx="450">
                  <c:v>40967</c:v>
                </c:pt>
                <c:pt idx="451">
                  <c:v>41066</c:v>
                </c:pt>
                <c:pt idx="452">
                  <c:v>41090</c:v>
                </c:pt>
                <c:pt idx="453">
                  <c:v>41105</c:v>
                </c:pt>
                <c:pt idx="454">
                  <c:v>41181</c:v>
                </c:pt>
                <c:pt idx="455">
                  <c:v>41235</c:v>
                </c:pt>
                <c:pt idx="456">
                  <c:v>41299</c:v>
                </c:pt>
                <c:pt idx="457">
                  <c:v>41362</c:v>
                </c:pt>
                <c:pt idx="458">
                  <c:v>41409</c:v>
                </c:pt>
                <c:pt idx="459">
                  <c:v>41475</c:v>
                </c:pt>
                <c:pt idx="460">
                  <c:v>41489</c:v>
                </c:pt>
                <c:pt idx="461">
                  <c:v>41557</c:v>
                </c:pt>
                <c:pt idx="462">
                  <c:v>41618</c:v>
                </c:pt>
                <c:pt idx="463">
                  <c:v>41678</c:v>
                </c:pt>
                <c:pt idx="464">
                  <c:v>41748</c:v>
                </c:pt>
                <c:pt idx="465">
                  <c:v>41792</c:v>
                </c:pt>
                <c:pt idx="466">
                  <c:v>41811</c:v>
                </c:pt>
                <c:pt idx="467">
                  <c:v>41818</c:v>
                </c:pt>
                <c:pt idx="468">
                  <c:v>41848</c:v>
                </c:pt>
                <c:pt idx="469">
                  <c:v>41912</c:v>
                </c:pt>
                <c:pt idx="470">
                  <c:v>41956</c:v>
                </c:pt>
                <c:pt idx="471">
                  <c:v>41989</c:v>
                </c:pt>
                <c:pt idx="472">
                  <c:v>42019</c:v>
                </c:pt>
                <c:pt idx="473">
                  <c:v>42020</c:v>
                </c:pt>
                <c:pt idx="474">
                  <c:v>42024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3C3-4558-95C0-65D81E5CA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Prevalence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Klienti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List1!$B$2:$B$476</c:f>
              <c:numCache>
                <c:formatCode>General</c:formatCode>
                <c:ptCount val="47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7</c:v>
                </c:pt>
                <c:pt idx="8">
                  <c:v>7</c:v>
                </c:pt>
                <c:pt idx="9">
                  <c:v>6</c:v>
                </c:pt>
                <c:pt idx="10">
                  <c:v>6</c:v>
                </c:pt>
                <c:pt idx="11">
                  <c:v>9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4</c:v>
                </c:pt>
                <c:pt idx="24">
                  <c:v>2</c:v>
                </c:pt>
                <c:pt idx="25">
                  <c:v>7</c:v>
                </c:pt>
                <c:pt idx="26">
                  <c:v>7</c:v>
                </c:pt>
                <c:pt idx="27">
                  <c:v>7</c:v>
                </c:pt>
                <c:pt idx="28">
                  <c:v>11</c:v>
                </c:pt>
                <c:pt idx="29">
                  <c:v>38</c:v>
                </c:pt>
                <c:pt idx="30">
                  <c:v>67</c:v>
                </c:pt>
                <c:pt idx="31">
                  <c:v>122</c:v>
                </c:pt>
                <c:pt idx="32">
                  <c:v>157</c:v>
                </c:pt>
                <c:pt idx="33">
                  <c:v>209</c:v>
                </c:pt>
                <c:pt idx="34">
                  <c:v>366</c:v>
                </c:pt>
                <c:pt idx="35">
                  <c:v>437</c:v>
                </c:pt>
                <c:pt idx="36">
                  <c:v>475</c:v>
                </c:pt>
                <c:pt idx="37">
                  <c:v>543</c:v>
                </c:pt>
                <c:pt idx="38">
                  <c:v>675</c:v>
                </c:pt>
                <c:pt idx="39">
                  <c:v>695</c:v>
                </c:pt>
                <c:pt idx="40">
                  <c:v>662</c:v>
                </c:pt>
                <c:pt idx="41">
                  <c:v>775</c:v>
                </c:pt>
                <c:pt idx="42">
                  <c:v>945</c:v>
                </c:pt>
                <c:pt idx="43">
                  <c:v>1075</c:v>
                </c:pt>
                <c:pt idx="44">
                  <c:v>1243</c:v>
                </c:pt>
                <c:pt idx="45">
                  <c:v>1371</c:v>
                </c:pt>
                <c:pt idx="46">
                  <c:v>1447</c:v>
                </c:pt>
                <c:pt idx="47">
                  <c:v>1401</c:v>
                </c:pt>
                <c:pt idx="48">
                  <c:v>1571</c:v>
                </c:pt>
                <c:pt idx="49">
                  <c:v>1684</c:v>
                </c:pt>
                <c:pt idx="50">
                  <c:v>1962</c:v>
                </c:pt>
                <c:pt idx="51">
                  <c:v>2119</c:v>
                </c:pt>
                <c:pt idx="52">
                  <c:v>2404</c:v>
                </c:pt>
                <c:pt idx="53">
                  <c:v>2486</c:v>
                </c:pt>
                <c:pt idx="54">
                  <c:v>2529</c:v>
                </c:pt>
                <c:pt idx="55">
                  <c:v>2710</c:v>
                </c:pt>
                <c:pt idx="56">
                  <c:v>3039</c:v>
                </c:pt>
                <c:pt idx="57">
                  <c:v>3065</c:v>
                </c:pt>
                <c:pt idx="58">
                  <c:v>3504</c:v>
                </c:pt>
                <c:pt idx="59">
                  <c:v>3800</c:v>
                </c:pt>
                <c:pt idx="60">
                  <c:v>3888</c:v>
                </c:pt>
                <c:pt idx="61">
                  <c:v>3782</c:v>
                </c:pt>
                <c:pt idx="62">
                  <c:v>3844</c:v>
                </c:pt>
                <c:pt idx="63">
                  <c:v>3772</c:v>
                </c:pt>
                <c:pt idx="64">
                  <c:v>3983</c:v>
                </c:pt>
                <c:pt idx="65">
                  <c:v>4312</c:v>
                </c:pt>
                <c:pt idx="66">
                  <c:v>4170</c:v>
                </c:pt>
                <c:pt idx="67">
                  <c:v>3821</c:v>
                </c:pt>
                <c:pt idx="68">
                  <c:v>3739</c:v>
                </c:pt>
                <c:pt idx="69">
                  <c:v>3495</c:v>
                </c:pt>
                <c:pt idx="70">
                  <c:v>3375</c:v>
                </c:pt>
                <c:pt idx="71">
                  <c:v>3794</c:v>
                </c:pt>
                <c:pt idx="72">
                  <c:v>4174</c:v>
                </c:pt>
                <c:pt idx="73">
                  <c:v>4222</c:v>
                </c:pt>
                <c:pt idx="74">
                  <c:v>3879</c:v>
                </c:pt>
                <c:pt idx="75">
                  <c:v>3766</c:v>
                </c:pt>
                <c:pt idx="76">
                  <c:v>3779</c:v>
                </c:pt>
                <c:pt idx="77">
                  <c:v>3564</c:v>
                </c:pt>
                <c:pt idx="78">
                  <c:v>3752</c:v>
                </c:pt>
                <c:pt idx="79">
                  <c:v>3902</c:v>
                </c:pt>
                <c:pt idx="80">
                  <c:v>3958</c:v>
                </c:pt>
                <c:pt idx="81">
                  <c:v>3579</c:v>
                </c:pt>
                <c:pt idx="82">
                  <c:v>3304</c:v>
                </c:pt>
                <c:pt idx="83">
                  <c:v>3428</c:v>
                </c:pt>
                <c:pt idx="84">
                  <c:v>3143</c:v>
                </c:pt>
                <c:pt idx="85">
                  <c:v>3136</c:v>
                </c:pt>
                <c:pt idx="86">
                  <c:v>3229</c:v>
                </c:pt>
                <c:pt idx="87">
                  <c:v>2993</c:v>
                </c:pt>
                <c:pt idx="88">
                  <c:v>2961</c:v>
                </c:pt>
                <c:pt idx="89">
                  <c:v>2703</c:v>
                </c:pt>
                <c:pt idx="90">
                  <c:v>2605</c:v>
                </c:pt>
                <c:pt idx="91">
                  <c:v>2419</c:v>
                </c:pt>
                <c:pt idx="92">
                  <c:v>2451</c:v>
                </c:pt>
                <c:pt idx="93">
                  <c:v>2508</c:v>
                </c:pt>
                <c:pt idx="94">
                  <c:v>2398</c:v>
                </c:pt>
                <c:pt idx="95">
                  <c:v>2231</c:v>
                </c:pt>
                <c:pt idx="96">
                  <c:v>2077</c:v>
                </c:pt>
                <c:pt idx="97">
                  <c:v>2029</c:v>
                </c:pt>
                <c:pt idx="98">
                  <c:v>1884</c:v>
                </c:pt>
                <c:pt idx="99">
                  <c:v>1939</c:v>
                </c:pt>
                <c:pt idx="100">
                  <c:v>1989</c:v>
                </c:pt>
                <c:pt idx="101">
                  <c:v>1977</c:v>
                </c:pt>
                <c:pt idx="102">
                  <c:v>1884</c:v>
                </c:pt>
                <c:pt idx="103">
                  <c:v>1837</c:v>
                </c:pt>
                <c:pt idx="104">
                  <c:v>1846</c:v>
                </c:pt>
                <c:pt idx="105">
                  <c:v>1826</c:v>
                </c:pt>
                <c:pt idx="106">
                  <c:v>1827</c:v>
                </c:pt>
                <c:pt idx="107">
                  <c:v>1832</c:v>
                </c:pt>
                <c:pt idx="108">
                  <c:v>1883</c:v>
                </c:pt>
                <c:pt idx="109">
                  <c:v>1754</c:v>
                </c:pt>
                <c:pt idx="110">
                  <c:v>1687</c:v>
                </c:pt>
                <c:pt idx="111">
                  <c:v>1736</c:v>
                </c:pt>
                <c:pt idx="112">
                  <c:v>1749</c:v>
                </c:pt>
                <c:pt idx="113">
                  <c:v>1772</c:v>
                </c:pt>
                <c:pt idx="114">
                  <c:v>1738</c:v>
                </c:pt>
                <c:pt idx="115">
                  <c:v>1637</c:v>
                </c:pt>
                <c:pt idx="116">
                  <c:v>1612</c:v>
                </c:pt>
                <c:pt idx="117">
                  <c:v>1612</c:v>
                </c:pt>
                <c:pt idx="118">
                  <c:v>1657</c:v>
                </c:pt>
                <c:pt idx="119">
                  <c:v>1704</c:v>
                </c:pt>
                <c:pt idx="120">
                  <c:v>1802</c:v>
                </c:pt>
                <c:pt idx="121">
                  <c:v>1884</c:v>
                </c:pt>
                <c:pt idx="122">
                  <c:v>1750</c:v>
                </c:pt>
                <c:pt idx="123">
                  <c:v>1716</c:v>
                </c:pt>
                <c:pt idx="124">
                  <c:v>1550</c:v>
                </c:pt>
                <c:pt idx="125">
                  <c:v>1782</c:v>
                </c:pt>
                <c:pt idx="126">
                  <c:v>1870</c:v>
                </c:pt>
                <c:pt idx="127">
                  <c:v>1958</c:v>
                </c:pt>
                <c:pt idx="128">
                  <c:v>2100</c:v>
                </c:pt>
                <c:pt idx="129">
                  <c:v>2102</c:v>
                </c:pt>
                <c:pt idx="130">
                  <c:v>1969</c:v>
                </c:pt>
                <c:pt idx="131">
                  <c:v>1822</c:v>
                </c:pt>
                <c:pt idx="132">
                  <c:v>1963</c:v>
                </c:pt>
                <c:pt idx="133">
                  <c:v>2027</c:v>
                </c:pt>
                <c:pt idx="134">
                  <c:v>2130</c:v>
                </c:pt>
                <c:pt idx="135">
                  <c:v>2177</c:v>
                </c:pt>
                <c:pt idx="136">
                  <c:v>2093</c:v>
                </c:pt>
                <c:pt idx="137">
                  <c:v>1898</c:v>
                </c:pt>
                <c:pt idx="138">
                  <c:v>1742</c:v>
                </c:pt>
                <c:pt idx="139">
                  <c:v>1682</c:v>
                </c:pt>
                <c:pt idx="140">
                  <c:v>1569</c:v>
                </c:pt>
                <c:pt idx="141">
                  <c:v>1654</c:v>
                </c:pt>
                <c:pt idx="142">
                  <c:v>1724</c:v>
                </c:pt>
                <c:pt idx="143">
                  <c:v>1594</c:v>
                </c:pt>
                <c:pt idx="144">
                  <c:v>1529</c:v>
                </c:pt>
                <c:pt idx="145">
                  <c:v>1429</c:v>
                </c:pt>
                <c:pt idx="146">
                  <c:v>1389</c:v>
                </c:pt>
                <c:pt idx="147">
                  <c:v>1335</c:v>
                </c:pt>
                <c:pt idx="148">
                  <c:v>1387</c:v>
                </c:pt>
                <c:pt idx="149">
                  <c:v>1423</c:v>
                </c:pt>
                <c:pt idx="150">
                  <c:v>1281</c:v>
                </c:pt>
                <c:pt idx="151">
                  <c:v>1238</c:v>
                </c:pt>
                <c:pt idx="152">
                  <c:v>1101</c:v>
                </c:pt>
                <c:pt idx="153">
                  <c:v>1128</c:v>
                </c:pt>
                <c:pt idx="154">
                  <c:v>1151</c:v>
                </c:pt>
                <c:pt idx="155">
                  <c:v>1206</c:v>
                </c:pt>
                <c:pt idx="156">
                  <c:v>1235</c:v>
                </c:pt>
                <c:pt idx="157">
                  <c:v>1206</c:v>
                </c:pt>
                <c:pt idx="158">
                  <c:v>1144</c:v>
                </c:pt>
                <c:pt idx="159">
                  <c:v>1090</c:v>
                </c:pt>
                <c:pt idx="160">
                  <c:v>1105</c:v>
                </c:pt>
                <c:pt idx="161">
                  <c:v>1099</c:v>
                </c:pt>
                <c:pt idx="162">
                  <c:v>1138</c:v>
                </c:pt>
                <c:pt idx="163">
                  <c:v>1184</c:v>
                </c:pt>
                <c:pt idx="164">
                  <c:v>1149</c:v>
                </c:pt>
                <c:pt idx="165">
                  <c:v>1028</c:v>
                </c:pt>
                <c:pt idx="166">
                  <c:v>936</c:v>
                </c:pt>
                <c:pt idx="167">
                  <c:v>915</c:v>
                </c:pt>
                <c:pt idx="168">
                  <c:v>830</c:v>
                </c:pt>
                <c:pt idx="169">
                  <c:v>809</c:v>
                </c:pt>
                <c:pt idx="170">
                  <c:v>823</c:v>
                </c:pt>
                <c:pt idx="171">
                  <c:v>764</c:v>
                </c:pt>
                <c:pt idx="172">
                  <c:v>703</c:v>
                </c:pt>
                <c:pt idx="173">
                  <c:v>631</c:v>
                </c:pt>
                <c:pt idx="174">
                  <c:v>674</c:v>
                </c:pt>
                <c:pt idx="175">
                  <c:v>648</c:v>
                </c:pt>
                <c:pt idx="176">
                  <c:v>659</c:v>
                </c:pt>
                <c:pt idx="177">
                  <c:v>689</c:v>
                </c:pt>
                <c:pt idx="178">
                  <c:v>677</c:v>
                </c:pt>
                <c:pt idx="179">
                  <c:v>645</c:v>
                </c:pt>
                <c:pt idx="180">
                  <c:v>626</c:v>
                </c:pt>
                <c:pt idx="181">
                  <c:v>674</c:v>
                </c:pt>
                <c:pt idx="182">
                  <c:v>640</c:v>
                </c:pt>
                <c:pt idx="183">
                  <c:v>647</c:v>
                </c:pt>
                <c:pt idx="184">
                  <c:v>639</c:v>
                </c:pt>
                <c:pt idx="185">
                  <c:v>573</c:v>
                </c:pt>
                <c:pt idx="186">
                  <c:v>544</c:v>
                </c:pt>
                <c:pt idx="187">
                  <c:v>500</c:v>
                </c:pt>
                <c:pt idx="188">
                  <c:v>495</c:v>
                </c:pt>
                <c:pt idx="189">
                  <c:v>516</c:v>
                </c:pt>
                <c:pt idx="190">
                  <c:v>557</c:v>
                </c:pt>
                <c:pt idx="191">
                  <c:v>556</c:v>
                </c:pt>
                <c:pt idx="192">
                  <c:v>577</c:v>
                </c:pt>
                <c:pt idx="193">
                  <c:v>574</c:v>
                </c:pt>
                <c:pt idx="194">
                  <c:v>574</c:v>
                </c:pt>
                <c:pt idx="195">
                  <c:v>595</c:v>
                </c:pt>
                <c:pt idx="196">
                  <c:v>531</c:v>
                </c:pt>
                <c:pt idx="197">
                  <c:v>510</c:v>
                </c:pt>
                <c:pt idx="198">
                  <c:v>497</c:v>
                </c:pt>
                <c:pt idx="199">
                  <c:v>497</c:v>
                </c:pt>
                <c:pt idx="200">
                  <c:v>477</c:v>
                </c:pt>
                <c:pt idx="201">
                  <c:v>476</c:v>
                </c:pt>
                <c:pt idx="202">
                  <c:v>482</c:v>
                </c:pt>
                <c:pt idx="203">
                  <c:v>482</c:v>
                </c:pt>
                <c:pt idx="204">
                  <c:v>448</c:v>
                </c:pt>
                <c:pt idx="205">
                  <c:v>444</c:v>
                </c:pt>
                <c:pt idx="206">
                  <c:v>426</c:v>
                </c:pt>
                <c:pt idx="207">
                  <c:v>392</c:v>
                </c:pt>
                <c:pt idx="208">
                  <c:v>391</c:v>
                </c:pt>
                <c:pt idx="209">
                  <c:v>403</c:v>
                </c:pt>
                <c:pt idx="210">
                  <c:v>371</c:v>
                </c:pt>
                <c:pt idx="211">
                  <c:v>362</c:v>
                </c:pt>
                <c:pt idx="212">
                  <c:v>347</c:v>
                </c:pt>
                <c:pt idx="213">
                  <c:v>318</c:v>
                </c:pt>
                <c:pt idx="214">
                  <c:v>308</c:v>
                </c:pt>
                <c:pt idx="215">
                  <c:v>307</c:v>
                </c:pt>
                <c:pt idx="216">
                  <c:v>305</c:v>
                </c:pt>
                <c:pt idx="217">
                  <c:v>275</c:v>
                </c:pt>
                <c:pt idx="218">
                  <c:v>272</c:v>
                </c:pt>
                <c:pt idx="219">
                  <c:v>257</c:v>
                </c:pt>
                <c:pt idx="220">
                  <c:v>228</c:v>
                </c:pt>
                <c:pt idx="221">
                  <c:v>223</c:v>
                </c:pt>
                <c:pt idx="222">
                  <c:v>222</c:v>
                </c:pt>
                <c:pt idx="223">
                  <c:v>222</c:v>
                </c:pt>
                <c:pt idx="224">
                  <c:v>211</c:v>
                </c:pt>
                <c:pt idx="225">
                  <c:v>189</c:v>
                </c:pt>
                <c:pt idx="226">
                  <c:v>179</c:v>
                </c:pt>
                <c:pt idx="227">
                  <c:v>165</c:v>
                </c:pt>
                <c:pt idx="228">
                  <c:v>163</c:v>
                </c:pt>
                <c:pt idx="229">
                  <c:v>164</c:v>
                </c:pt>
                <c:pt idx="230">
                  <c:v>168</c:v>
                </c:pt>
                <c:pt idx="231">
                  <c:v>162</c:v>
                </c:pt>
                <c:pt idx="232">
                  <c:v>155</c:v>
                </c:pt>
                <c:pt idx="233">
                  <c:v>154</c:v>
                </c:pt>
                <c:pt idx="234">
                  <c:v>156</c:v>
                </c:pt>
                <c:pt idx="235">
                  <c:v>150</c:v>
                </c:pt>
                <c:pt idx="236">
                  <c:v>149</c:v>
                </c:pt>
                <c:pt idx="237">
                  <c:v>149</c:v>
                </c:pt>
                <c:pt idx="238">
                  <c:v>147</c:v>
                </c:pt>
                <c:pt idx="239">
                  <c:v>146</c:v>
                </c:pt>
                <c:pt idx="240">
                  <c:v>145</c:v>
                </c:pt>
                <c:pt idx="241">
                  <c:v>145</c:v>
                </c:pt>
                <c:pt idx="242">
                  <c:v>139</c:v>
                </c:pt>
                <c:pt idx="243">
                  <c:v>139</c:v>
                </c:pt>
                <c:pt idx="244">
                  <c:v>139</c:v>
                </c:pt>
                <c:pt idx="245">
                  <c:v>136</c:v>
                </c:pt>
                <c:pt idx="246">
                  <c:v>132</c:v>
                </c:pt>
                <c:pt idx="247">
                  <c:v>126</c:v>
                </c:pt>
                <c:pt idx="248">
                  <c:v>125</c:v>
                </c:pt>
                <c:pt idx="249">
                  <c:v>119</c:v>
                </c:pt>
                <c:pt idx="250">
                  <c:v>122</c:v>
                </c:pt>
                <c:pt idx="251">
                  <c:v>126</c:v>
                </c:pt>
                <c:pt idx="252">
                  <c:v>126</c:v>
                </c:pt>
                <c:pt idx="253">
                  <c:v>123</c:v>
                </c:pt>
                <c:pt idx="254">
                  <c:v>122</c:v>
                </c:pt>
                <c:pt idx="255">
                  <c:v>121</c:v>
                </c:pt>
                <c:pt idx="256">
                  <c:v>119</c:v>
                </c:pt>
                <c:pt idx="257">
                  <c:v>118</c:v>
                </c:pt>
                <c:pt idx="258">
                  <c:v>120</c:v>
                </c:pt>
                <c:pt idx="259">
                  <c:v>116</c:v>
                </c:pt>
                <c:pt idx="260">
                  <c:v>118</c:v>
                </c:pt>
                <c:pt idx="261">
                  <c:v>115</c:v>
                </c:pt>
                <c:pt idx="262">
                  <c:v>115</c:v>
                </c:pt>
                <c:pt idx="263">
                  <c:v>114</c:v>
                </c:pt>
                <c:pt idx="264">
                  <c:v>113</c:v>
                </c:pt>
                <c:pt idx="265">
                  <c:v>114</c:v>
                </c:pt>
                <c:pt idx="266">
                  <c:v>113</c:v>
                </c:pt>
                <c:pt idx="267">
                  <c:v>112</c:v>
                </c:pt>
                <c:pt idx="268">
                  <c:v>110</c:v>
                </c:pt>
                <c:pt idx="269">
                  <c:v>109</c:v>
                </c:pt>
                <c:pt idx="270">
                  <c:v>109</c:v>
                </c:pt>
                <c:pt idx="271">
                  <c:v>106</c:v>
                </c:pt>
                <c:pt idx="272">
                  <c:v>105</c:v>
                </c:pt>
                <c:pt idx="273">
                  <c:v>104</c:v>
                </c:pt>
                <c:pt idx="274">
                  <c:v>107</c:v>
                </c:pt>
                <c:pt idx="275">
                  <c:v>103</c:v>
                </c:pt>
                <c:pt idx="276">
                  <c:v>99</c:v>
                </c:pt>
                <c:pt idx="277">
                  <c:v>98</c:v>
                </c:pt>
                <c:pt idx="278">
                  <c:v>98</c:v>
                </c:pt>
                <c:pt idx="279">
                  <c:v>98</c:v>
                </c:pt>
                <c:pt idx="280">
                  <c:v>98</c:v>
                </c:pt>
                <c:pt idx="281">
                  <c:v>97</c:v>
                </c:pt>
                <c:pt idx="282">
                  <c:v>96</c:v>
                </c:pt>
                <c:pt idx="283">
                  <c:v>97</c:v>
                </c:pt>
                <c:pt idx="284">
                  <c:v>94</c:v>
                </c:pt>
                <c:pt idx="285">
                  <c:v>94</c:v>
                </c:pt>
                <c:pt idx="286">
                  <c:v>94</c:v>
                </c:pt>
                <c:pt idx="287">
                  <c:v>94</c:v>
                </c:pt>
                <c:pt idx="288">
                  <c:v>94</c:v>
                </c:pt>
                <c:pt idx="289">
                  <c:v>94</c:v>
                </c:pt>
                <c:pt idx="290">
                  <c:v>94</c:v>
                </c:pt>
                <c:pt idx="291">
                  <c:v>94</c:v>
                </c:pt>
                <c:pt idx="292">
                  <c:v>94</c:v>
                </c:pt>
                <c:pt idx="293">
                  <c:v>94</c:v>
                </c:pt>
                <c:pt idx="294">
                  <c:v>94</c:v>
                </c:pt>
                <c:pt idx="295">
                  <c:v>95</c:v>
                </c:pt>
                <c:pt idx="296">
                  <c:v>95</c:v>
                </c:pt>
                <c:pt idx="297">
                  <c:v>94</c:v>
                </c:pt>
                <c:pt idx="298">
                  <c:v>94</c:v>
                </c:pt>
                <c:pt idx="299">
                  <c:v>94</c:v>
                </c:pt>
                <c:pt idx="300">
                  <c:v>94</c:v>
                </c:pt>
                <c:pt idx="301">
                  <c:v>94</c:v>
                </c:pt>
                <c:pt idx="302">
                  <c:v>93</c:v>
                </c:pt>
                <c:pt idx="303">
                  <c:v>94</c:v>
                </c:pt>
                <c:pt idx="304">
                  <c:v>92</c:v>
                </c:pt>
                <c:pt idx="305">
                  <c:v>92</c:v>
                </c:pt>
                <c:pt idx="306">
                  <c:v>93</c:v>
                </c:pt>
                <c:pt idx="307">
                  <c:v>93</c:v>
                </c:pt>
                <c:pt idx="308">
                  <c:v>93</c:v>
                </c:pt>
                <c:pt idx="309">
                  <c:v>93</c:v>
                </c:pt>
                <c:pt idx="310">
                  <c:v>92</c:v>
                </c:pt>
                <c:pt idx="311">
                  <c:v>92</c:v>
                </c:pt>
                <c:pt idx="312">
                  <c:v>92</c:v>
                </c:pt>
                <c:pt idx="313">
                  <c:v>92</c:v>
                </c:pt>
                <c:pt idx="314">
                  <c:v>92</c:v>
                </c:pt>
                <c:pt idx="315">
                  <c:v>92</c:v>
                </c:pt>
                <c:pt idx="316">
                  <c:v>92</c:v>
                </c:pt>
                <c:pt idx="317">
                  <c:v>92</c:v>
                </c:pt>
                <c:pt idx="318">
                  <c:v>92</c:v>
                </c:pt>
                <c:pt idx="319">
                  <c:v>92</c:v>
                </c:pt>
                <c:pt idx="320">
                  <c:v>92</c:v>
                </c:pt>
                <c:pt idx="321">
                  <c:v>92</c:v>
                </c:pt>
                <c:pt idx="322">
                  <c:v>91</c:v>
                </c:pt>
                <c:pt idx="323">
                  <c:v>91</c:v>
                </c:pt>
                <c:pt idx="324">
                  <c:v>91</c:v>
                </c:pt>
                <c:pt idx="325">
                  <c:v>91</c:v>
                </c:pt>
                <c:pt idx="326">
                  <c:v>92</c:v>
                </c:pt>
                <c:pt idx="327">
                  <c:v>91</c:v>
                </c:pt>
                <c:pt idx="328">
                  <c:v>91</c:v>
                </c:pt>
                <c:pt idx="329">
                  <c:v>91</c:v>
                </c:pt>
                <c:pt idx="330">
                  <c:v>91</c:v>
                </c:pt>
                <c:pt idx="331">
                  <c:v>91</c:v>
                </c:pt>
                <c:pt idx="332">
                  <c:v>90</c:v>
                </c:pt>
                <c:pt idx="333">
                  <c:v>90</c:v>
                </c:pt>
                <c:pt idx="334">
                  <c:v>90</c:v>
                </c:pt>
                <c:pt idx="335">
                  <c:v>90</c:v>
                </c:pt>
                <c:pt idx="336">
                  <c:v>89</c:v>
                </c:pt>
                <c:pt idx="337">
                  <c:v>89</c:v>
                </c:pt>
                <c:pt idx="338">
                  <c:v>89</c:v>
                </c:pt>
                <c:pt idx="339">
                  <c:v>89</c:v>
                </c:pt>
                <c:pt idx="340">
                  <c:v>89</c:v>
                </c:pt>
                <c:pt idx="341">
                  <c:v>89</c:v>
                </c:pt>
                <c:pt idx="342">
                  <c:v>89</c:v>
                </c:pt>
                <c:pt idx="343">
                  <c:v>89</c:v>
                </c:pt>
                <c:pt idx="344">
                  <c:v>89</c:v>
                </c:pt>
                <c:pt idx="345">
                  <c:v>89</c:v>
                </c:pt>
                <c:pt idx="346">
                  <c:v>89</c:v>
                </c:pt>
                <c:pt idx="347">
                  <c:v>89</c:v>
                </c:pt>
                <c:pt idx="348">
                  <c:v>89</c:v>
                </c:pt>
                <c:pt idx="349">
                  <c:v>90</c:v>
                </c:pt>
                <c:pt idx="350">
                  <c:v>91</c:v>
                </c:pt>
                <c:pt idx="351">
                  <c:v>91</c:v>
                </c:pt>
                <c:pt idx="352">
                  <c:v>92</c:v>
                </c:pt>
                <c:pt idx="353">
                  <c:v>91</c:v>
                </c:pt>
                <c:pt idx="354">
                  <c:v>91</c:v>
                </c:pt>
                <c:pt idx="355">
                  <c:v>91</c:v>
                </c:pt>
                <c:pt idx="356">
                  <c:v>93</c:v>
                </c:pt>
                <c:pt idx="357">
                  <c:v>93</c:v>
                </c:pt>
                <c:pt idx="358">
                  <c:v>93</c:v>
                </c:pt>
                <c:pt idx="359">
                  <c:v>93</c:v>
                </c:pt>
                <c:pt idx="360">
                  <c:v>93</c:v>
                </c:pt>
                <c:pt idx="361">
                  <c:v>92</c:v>
                </c:pt>
                <c:pt idx="362">
                  <c:v>92</c:v>
                </c:pt>
                <c:pt idx="363">
                  <c:v>92</c:v>
                </c:pt>
                <c:pt idx="364">
                  <c:v>92</c:v>
                </c:pt>
                <c:pt idx="365">
                  <c:v>93</c:v>
                </c:pt>
                <c:pt idx="366">
                  <c:v>97</c:v>
                </c:pt>
                <c:pt idx="367">
                  <c:v>99</c:v>
                </c:pt>
                <c:pt idx="368">
                  <c:v>100</c:v>
                </c:pt>
                <c:pt idx="369">
                  <c:v>99</c:v>
                </c:pt>
                <c:pt idx="370">
                  <c:v>103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101</c:v>
                </c:pt>
                <c:pt idx="378">
                  <c:v>101</c:v>
                </c:pt>
                <c:pt idx="379">
                  <c:v>101</c:v>
                </c:pt>
                <c:pt idx="380">
                  <c:v>100</c:v>
                </c:pt>
                <c:pt idx="381">
                  <c:v>98</c:v>
                </c:pt>
                <c:pt idx="382">
                  <c:v>98</c:v>
                </c:pt>
                <c:pt idx="383">
                  <c:v>98</c:v>
                </c:pt>
                <c:pt idx="384">
                  <c:v>99</c:v>
                </c:pt>
                <c:pt idx="385">
                  <c:v>96</c:v>
                </c:pt>
                <c:pt idx="386">
                  <c:v>96</c:v>
                </c:pt>
                <c:pt idx="387">
                  <c:v>94</c:v>
                </c:pt>
                <c:pt idx="388">
                  <c:v>94</c:v>
                </c:pt>
                <c:pt idx="389">
                  <c:v>94</c:v>
                </c:pt>
                <c:pt idx="390">
                  <c:v>94</c:v>
                </c:pt>
                <c:pt idx="391">
                  <c:v>96</c:v>
                </c:pt>
                <c:pt idx="392">
                  <c:v>94</c:v>
                </c:pt>
                <c:pt idx="393">
                  <c:v>95</c:v>
                </c:pt>
                <c:pt idx="394">
                  <c:v>95</c:v>
                </c:pt>
                <c:pt idx="395">
                  <c:v>96</c:v>
                </c:pt>
                <c:pt idx="396">
                  <c:v>97</c:v>
                </c:pt>
                <c:pt idx="397">
                  <c:v>98</c:v>
                </c:pt>
                <c:pt idx="398">
                  <c:v>100</c:v>
                </c:pt>
                <c:pt idx="399">
                  <c:v>102</c:v>
                </c:pt>
                <c:pt idx="400">
                  <c:v>110</c:v>
                </c:pt>
                <c:pt idx="401">
                  <c:v>109</c:v>
                </c:pt>
                <c:pt idx="402">
                  <c:v>134</c:v>
                </c:pt>
                <c:pt idx="403">
                  <c:v>134</c:v>
                </c:pt>
                <c:pt idx="404">
                  <c:v>134</c:v>
                </c:pt>
                <c:pt idx="405">
                  <c:v>135</c:v>
                </c:pt>
                <c:pt idx="406">
                  <c:v>135</c:v>
                </c:pt>
                <c:pt idx="407">
                  <c:v>154</c:v>
                </c:pt>
                <c:pt idx="408">
                  <c:v>156</c:v>
                </c:pt>
                <c:pt idx="409">
                  <c:v>156</c:v>
                </c:pt>
                <c:pt idx="410">
                  <c:v>156</c:v>
                </c:pt>
                <c:pt idx="411">
                  <c:v>155</c:v>
                </c:pt>
                <c:pt idx="412">
                  <c:v>159</c:v>
                </c:pt>
                <c:pt idx="413">
                  <c:v>159</c:v>
                </c:pt>
                <c:pt idx="414">
                  <c:v>154</c:v>
                </c:pt>
                <c:pt idx="415">
                  <c:v>154</c:v>
                </c:pt>
                <c:pt idx="416">
                  <c:v>137</c:v>
                </c:pt>
                <c:pt idx="417">
                  <c:v>136</c:v>
                </c:pt>
                <c:pt idx="418">
                  <c:v>134</c:v>
                </c:pt>
                <c:pt idx="419">
                  <c:v>147</c:v>
                </c:pt>
                <c:pt idx="420">
                  <c:v>155</c:v>
                </c:pt>
                <c:pt idx="421">
                  <c:v>163</c:v>
                </c:pt>
                <c:pt idx="422">
                  <c:v>147</c:v>
                </c:pt>
                <c:pt idx="423">
                  <c:v>165</c:v>
                </c:pt>
                <c:pt idx="424">
                  <c:v>168</c:v>
                </c:pt>
                <c:pt idx="425">
                  <c:v>177</c:v>
                </c:pt>
                <c:pt idx="426">
                  <c:v>212</c:v>
                </c:pt>
                <c:pt idx="427">
                  <c:v>222</c:v>
                </c:pt>
                <c:pt idx="428">
                  <c:v>227</c:v>
                </c:pt>
                <c:pt idx="429">
                  <c:v>274</c:v>
                </c:pt>
                <c:pt idx="430">
                  <c:v>293</c:v>
                </c:pt>
                <c:pt idx="431">
                  <c:v>287</c:v>
                </c:pt>
                <c:pt idx="432">
                  <c:v>286</c:v>
                </c:pt>
                <c:pt idx="433">
                  <c:v>310</c:v>
                </c:pt>
                <c:pt idx="434">
                  <c:v>323</c:v>
                </c:pt>
                <c:pt idx="435">
                  <c:v>329</c:v>
                </c:pt>
                <c:pt idx="436">
                  <c:v>338</c:v>
                </c:pt>
                <c:pt idx="437">
                  <c:v>350</c:v>
                </c:pt>
                <c:pt idx="438">
                  <c:v>348</c:v>
                </c:pt>
                <c:pt idx="439">
                  <c:v>353</c:v>
                </c:pt>
                <c:pt idx="440">
                  <c:v>383</c:v>
                </c:pt>
                <c:pt idx="441">
                  <c:v>385</c:v>
                </c:pt>
                <c:pt idx="442">
                  <c:v>387</c:v>
                </c:pt>
                <c:pt idx="443">
                  <c:v>418</c:v>
                </c:pt>
                <c:pt idx="444">
                  <c:v>473</c:v>
                </c:pt>
                <c:pt idx="445">
                  <c:v>477</c:v>
                </c:pt>
                <c:pt idx="446">
                  <c:v>475</c:v>
                </c:pt>
                <c:pt idx="447">
                  <c:v>515</c:v>
                </c:pt>
                <c:pt idx="448">
                  <c:v>502</c:v>
                </c:pt>
                <c:pt idx="449">
                  <c:v>510</c:v>
                </c:pt>
                <c:pt idx="450">
                  <c:v>511</c:v>
                </c:pt>
                <c:pt idx="451">
                  <c:v>542</c:v>
                </c:pt>
                <c:pt idx="452">
                  <c:v>525</c:v>
                </c:pt>
                <c:pt idx="453">
                  <c:v>525</c:v>
                </c:pt>
                <c:pt idx="454">
                  <c:v>551</c:v>
                </c:pt>
                <c:pt idx="455">
                  <c:v>523</c:v>
                </c:pt>
                <c:pt idx="456">
                  <c:v>494</c:v>
                </c:pt>
                <c:pt idx="457">
                  <c:v>493</c:v>
                </c:pt>
                <c:pt idx="458">
                  <c:v>389</c:v>
                </c:pt>
                <c:pt idx="459">
                  <c:v>411</c:v>
                </c:pt>
                <c:pt idx="460">
                  <c:v>391</c:v>
                </c:pt>
                <c:pt idx="461">
                  <c:v>404</c:v>
                </c:pt>
                <c:pt idx="462">
                  <c:v>373</c:v>
                </c:pt>
                <c:pt idx="463">
                  <c:v>371</c:v>
                </c:pt>
                <c:pt idx="464">
                  <c:v>358</c:v>
                </c:pt>
                <c:pt idx="465">
                  <c:v>311</c:v>
                </c:pt>
                <c:pt idx="466">
                  <c:v>292</c:v>
                </c:pt>
                <c:pt idx="467">
                  <c:v>289</c:v>
                </c:pt>
                <c:pt idx="468">
                  <c:v>294</c:v>
                </c:pt>
                <c:pt idx="469">
                  <c:v>277</c:v>
                </c:pt>
                <c:pt idx="470">
                  <c:v>258</c:v>
                </c:pt>
                <c:pt idx="471">
                  <c:v>244</c:v>
                </c:pt>
                <c:pt idx="472">
                  <c:v>251</c:v>
                </c:pt>
                <c:pt idx="473">
                  <c:v>219</c:v>
                </c:pt>
                <c:pt idx="474">
                  <c:v>216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C7-418F-9894-CC9725FB542B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Personál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List1!$C$2:$C$476</c:f>
              <c:numCache>
                <c:formatCode>General</c:formatCode>
                <c:ptCount val="4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11</c:v>
                </c:pt>
                <c:pt idx="20">
                  <c:v>12</c:v>
                </c:pt>
                <c:pt idx="21">
                  <c:v>13</c:v>
                </c:pt>
                <c:pt idx="22">
                  <c:v>13</c:v>
                </c:pt>
                <c:pt idx="23">
                  <c:v>17</c:v>
                </c:pt>
                <c:pt idx="24">
                  <c:v>28</c:v>
                </c:pt>
                <c:pt idx="25">
                  <c:v>32</c:v>
                </c:pt>
                <c:pt idx="26">
                  <c:v>33</c:v>
                </c:pt>
                <c:pt idx="27">
                  <c:v>36</c:v>
                </c:pt>
                <c:pt idx="28">
                  <c:v>55</c:v>
                </c:pt>
                <c:pt idx="29">
                  <c:v>60</c:v>
                </c:pt>
                <c:pt idx="30">
                  <c:v>88</c:v>
                </c:pt>
                <c:pt idx="31">
                  <c:v>176</c:v>
                </c:pt>
                <c:pt idx="32">
                  <c:v>201</c:v>
                </c:pt>
                <c:pt idx="33">
                  <c:v>214</c:v>
                </c:pt>
                <c:pt idx="34">
                  <c:v>298</c:v>
                </c:pt>
                <c:pt idx="35">
                  <c:v>333</c:v>
                </c:pt>
                <c:pt idx="36">
                  <c:v>360</c:v>
                </c:pt>
                <c:pt idx="37">
                  <c:v>440</c:v>
                </c:pt>
                <c:pt idx="38">
                  <c:v>521</c:v>
                </c:pt>
                <c:pt idx="39">
                  <c:v>559</c:v>
                </c:pt>
                <c:pt idx="40">
                  <c:v>573</c:v>
                </c:pt>
                <c:pt idx="41">
                  <c:v>698</c:v>
                </c:pt>
                <c:pt idx="42">
                  <c:v>818</c:v>
                </c:pt>
                <c:pt idx="43">
                  <c:v>983</c:v>
                </c:pt>
                <c:pt idx="44">
                  <c:v>1151</c:v>
                </c:pt>
                <c:pt idx="45">
                  <c:v>1316</c:v>
                </c:pt>
                <c:pt idx="46">
                  <c:v>1383</c:v>
                </c:pt>
                <c:pt idx="47">
                  <c:v>1377</c:v>
                </c:pt>
                <c:pt idx="48">
                  <c:v>1514</c:v>
                </c:pt>
                <c:pt idx="49">
                  <c:v>1654</c:v>
                </c:pt>
                <c:pt idx="50">
                  <c:v>1870</c:v>
                </c:pt>
                <c:pt idx="51">
                  <c:v>2028</c:v>
                </c:pt>
                <c:pt idx="52">
                  <c:v>2287</c:v>
                </c:pt>
                <c:pt idx="53">
                  <c:v>2360</c:v>
                </c:pt>
                <c:pt idx="54">
                  <c:v>2325</c:v>
                </c:pt>
                <c:pt idx="55">
                  <c:v>2484</c:v>
                </c:pt>
                <c:pt idx="56">
                  <c:v>2653</c:v>
                </c:pt>
                <c:pt idx="57">
                  <c:v>2666</c:v>
                </c:pt>
                <c:pt idx="58">
                  <c:v>3059</c:v>
                </c:pt>
                <c:pt idx="59">
                  <c:v>3192</c:v>
                </c:pt>
                <c:pt idx="60">
                  <c:v>3106</c:v>
                </c:pt>
                <c:pt idx="61">
                  <c:v>2945</c:v>
                </c:pt>
                <c:pt idx="62">
                  <c:v>2959</c:v>
                </c:pt>
                <c:pt idx="63">
                  <c:v>2886</c:v>
                </c:pt>
                <c:pt idx="64">
                  <c:v>3072</c:v>
                </c:pt>
                <c:pt idx="65">
                  <c:v>3244</c:v>
                </c:pt>
                <c:pt idx="66">
                  <c:v>3063</c:v>
                </c:pt>
                <c:pt idx="67">
                  <c:v>2814</c:v>
                </c:pt>
                <c:pt idx="68">
                  <c:v>2714</c:v>
                </c:pt>
                <c:pt idx="69">
                  <c:v>2561</c:v>
                </c:pt>
                <c:pt idx="70">
                  <c:v>2420</c:v>
                </c:pt>
                <c:pt idx="71">
                  <c:v>2537</c:v>
                </c:pt>
                <c:pt idx="72">
                  <c:v>2659</c:v>
                </c:pt>
                <c:pt idx="73">
                  <c:v>2561</c:v>
                </c:pt>
                <c:pt idx="74">
                  <c:v>2359</c:v>
                </c:pt>
                <c:pt idx="75">
                  <c:v>2117</c:v>
                </c:pt>
                <c:pt idx="76">
                  <c:v>2072</c:v>
                </c:pt>
                <c:pt idx="77">
                  <c:v>1910</c:v>
                </c:pt>
                <c:pt idx="78">
                  <c:v>2010</c:v>
                </c:pt>
                <c:pt idx="79">
                  <c:v>2083</c:v>
                </c:pt>
                <c:pt idx="80">
                  <c:v>2026</c:v>
                </c:pt>
                <c:pt idx="81">
                  <c:v>1772</c:v>
                </c:pt>
                <c:pt idx="82">
                  <c:v>1587</c:v>
                </c:pt>
                <c:pt idx="83">
                  <c:v>1563</c:v>
                </c:pt>
                <c:pt idx="84">
                  <c:v>1499</c:v>
                </c:pt>
                <c:pt idx="85">
                  <c:v>1522</c:v>
                </c:pt>
                <c:pt idx="86">
                  <c:v>1543</c:v>
                </c:pt>
                <c:pt idx="87">
                  <c:v>1498</c:v>
                </c:pt>
                <c:pt idx="88">
                  <c:v>1460</c:v>
                </c:pt>
                <c:pt idx="89">
                  <c:v>1314</c:v>
                </c:pt>
                <c:pt idx="90">
                  <c:v>1287</c:v>
                </c:pt>
                <c:pt idx="91">
                  <c:v>1280</c:v>
                </c:pt>
                <c:pt idx="92">
                  <c:v>1325</c:v>
                </c:pt>
                <c:pt idx="93">
                  <c:v>1361</c:v>
                </c:pt>
                <c:pt idx="94">
                  <c:v>1295</c:v>
                </c:pt>
                <c:pt idx="95">
                  <c:v>1234</c:v>
                </c:pt>
                <c:pt idx="96">
                  <c:v>1161</c:v>
                </c:pt>
                <c:pt idx="97">
                  <c:v>1221</c:v>
                </c:pt>
                <c:pt idx="98">
                  <c:v>1209</c:v>
                </c:pt>
                <c:pt idx="99">
                  <c:v>1246</c:v>
                </c:pt>
                <c:pt idx="100">
                  <c:v>1292</c:v>
                </c:pt>
                <c:pt idx="101">
                  <c:v>1272</c:v>
                </c:pt>
                <c:pt idx="102">
                  <c:v>1201</c:v>
                </c:pt>
                <c:pt idx="103">
                  <c:v>1161</c:v>
                </c:pt>
                <c:pt idx="104">
                  <c:v>1194</c:v>
                </c:pt>
                <c:pt idx="105">
                  <c:v>1198</c:v>
                </c:pt>
                <c:pt idx="106">
                  <c:v>1266</c:v>
                </c:pt>
                <c:pt idx="107">
                  <c:v>1299</c:v>
                </c:pt>
                <c:pt idx="108">
                  <c:v>1249</c:v>
                </c:pt>
                <c:pt idx="109">
                  <c:v>1193</c:v>
                </c:pt>
                <c:pt idx="110">
                  <c:v>1143</c:v>
                </c:pt>
                <c:pt idx="111">
                  <c:v>1242</c:v>
                </c:pt>
                <c:pt idx="112">
                  <c:v>1288</c:v>
                </c:pt>
                <c:pt idx="113">
                  <c:v>1375</c:v>
                </c:pt>
                <c:pt idx="114">
                  <c:v>1390</c:v>
                </c:pt>
                <c:pt idx="115">
                  <c:v>1336</c:v>
                </c:pt>
                <c:pt idx="116">
                  <c:v>1292</c:v>
                </c:pt>
                <c:pt idx="117">
                  <c:v>1261</c:v>
                </c:pt>
                <c:pt idx="118">
                  <c:v>1373</c:v>
                </c:pt>
                <c:pt idx="119">
                  <c:v>1461</c:v>
                </c:pt>
                <c:pt idx="120">
                  <c:v>1535</c:v>
                </c:pt>
                <c:pt idx="121">
                  <c:v>1601</c:v>
                </c:pt>
                <c:pt idx="122">
                  <c:v>1506</c:v>
                </c:pt>
                <c:pt idx="123">
                  <c:v>1434</c:v>
                </c:pt>
                <c:pt idx="124">
                  <c:v>1367</c:v>
                </c:pt>
                <c:pt idx="125">
                  <c:v>1626</c:v>
                </c:pt>
                <c:pt idx="126">
                  <c:v>1746</c:v>
                </c:pt>
                <c:pt idx="127">
                  <c:v>1821</c:v>
                </c:pt>
                <c:pt idx="128">
                  <c:v>1880</c:v>
                </c:pt>
                <c:pt idx="129">
                  <c:v>1780</c:v>
                </c:pt>
                <c:pt idx="130">
                  <c:v>1664</c:v>
                </c:pt>
                <c:pt idx="131">
                  <c:v>1546</c:v>
                </c:pt>
                <c:pt idx="132">
                  <c:v>1691</c:v>
                </c:pt>
                <c:pt idx="133">
                  <c:v>1775</c:v>
                </c:pt>
                <c:pt idx="134">
                  <c:v>1846</c:v>
                </c:pt>
                <c:pt idx="135">
                  <c:v>1847</c:v>
                </c:pt>
                <c:pt idx="136">
                  <c:v>1705</c:v>
                </c:pt>
                <c:pt idx="137">
                  <c:v>1562</c:v>
                </c:pt>
                <c:pt idx="138">
                  <c:v>1453</c:v>
                </c:pt>
                <c:pt idx="139">
                  <c:v>1450</c:v>
                </c:pt>
                <c:pt idx="140">
                  <c:v>1399</c:v>
                </c:pt>
                <c:pt idx="141">
                  <c:v>1431</c:v>
                </c:pt>
                <c:pt idx="142">
                  <c:v>1459</c:v>
                </c:pt>
                <c:pt idx="143">
                  <c:v>1365</c:v>
                </c:pt>
                <c:pt idx="144">
                  <c:v>1287</c:v>
                </c:pt>
                <c:pt idx="145">
                  <c:v>1177</c:v>
                </c:pt>
                <c:pt idx="146">
                  <c:v>1190</c:v>
                </c:pt>
                <c:pt idx="147">
                  <c:v>1194</c:v>
                </c:pt>
                <c:pt idx="148">
                  <c:v>1220</c:v>
                </c:pt>
                <c:pt idx="149">
                  <c:v>1231</c:v>
                </c:pt>
                <c:pt idx="150">
                  <c:v>1147</c:v>
                </c:pt>
                <c:pt idx="151">
                  <c:v>1080</c:v>
                </c:pt>
                <c:pt idx="152">
                  <c:v>1002</c:v>
                </c:pt>
                <c:pt idx="153">
                  <c:v>1021</c:v>
                </c:pt>
                <c:pt idx="154">
                  <c:v>1012</c:v>
                </c:pt>
                <c:pt idx="155">
                  <c:v>1050</c:v>
                </c:pt>
                <c:pt idx="156">
                  <c:v>1071</c:v>
                </c:pt>
                <c:pt idx="157">
                  <c:v>1017</c:v>
                </c:pt>
                <c:pt idx="158">
                  <c:v>948</c:v>
                </c:pt>
                <c:pt idx="159">
                  <c:v>905</c:v>
                </c:pt>
                <c:pt idx="160">
                  <c:v>928</c:v>
                </c:pt>
                <c:pt idx="161">
                  <c:v>896</c:v>
                </c:pt>
                <c:pt idx="162">
                  <c:v>912</c:v>
                </c:pt>
                <c:pt idx="163">
                  <c:v>937</c:v>
                </c:pt>
                <c:pt idx="164">
                  <c:v>899</c:v>
                </c:pt>
                <c:pt idx="165">
                  <c:v>840</c:v>
                </c:pt>
                <c:pt idx="166">
                  <c:v>789</c:v>
                </c:pt>
                <c:pt idx="167">
                  <c:v>807</c:v>
                </c:pt>
                <c:pt idx="168">
                  <c:v>798</c:v>
                </c:pt>
                <c:pt idx="169">
                  <c:v>817</c:v>
                </c:pt>
                <c:pt idx="170">
                  <c:v>832</c:v>
                </c:pt>
                <c:pt idx="171">
                  <c:v>803</c:v>
                </c:pt>
                <c:pt idx="172">
                  <c:v>763</c:v>
                </c:pt>
                <c:pt idx="173">
                  <c:v>736</c:v>
                </c:pt>
                <c:pt idx="174">
                  <c:v>767</c:v>
                </c:pt>
                <c:pt idx="175">
                  <c:v>780</c:v>
                </c:pt>
                <c:pt idx="176">
                  <c:v>796</c:v>
                </c:pt>
                <c:pt idx="177">
                  <c:v>821</c:v>
                </c:pt>
                <c:pt idx="178">
                  <c:v>799</c:v>
                </c:pt>
                <c:pt idx="179">
                  <c:v>749</c:v>
                </c:pt>
                <c:pt idx="180">
                  <c:v>714</c:v>
                </c:pt>
                <c:pt idx="181">
                  <c:v>737</c:v>
                </c:pt>
                <c:pt idx="182">
                  <c:v>730</c:v>
                </c:pt>
                <c:pt idx="183">
                  <c:v>771</c:v>
                </c:pt>
                <c:pt idx="184">
                  <c:v>797</c:v>
                </c:pt>
                <c:pt idx="185">
                  <c:v>746</c:v>
                </c:pt>
                <c:pt idx="186">
                  <c:v>695</c:v>
                </c:pt>
                <c:pt idx="187">
                  <c:v>663</c:v>
                </c:pt>
                <c:pt idx="188">
                  <c:v>681</c:v>
                </c:pt>
                <c:pt idx="189">
                  <c:v>667</c:v>
                </c:pt>
                <c:pt idx="190">
                  <c:v>687</c:v>
                </c:pt>
                <c:pt idx="191">
                  <c:v>702</c:v>
                </c:pt>
                <c:pt idx="192">
                  <c:v>718</c:v>
                </c:pt>
                <c:pt idx="193">
                  <c:v>728</c:v>
                </c:pt>
                <c:pt idx="194">
                  <c:v>734</c:v>
                </c:pt>
                <c:pt idx="195">
                  <c:v>769</c:v>
                </c:pt>
                <c:pt idx="196">
                  <c:v>731</c:v>
                </c:pt>
                <c:pt idx="197">
                  <c:v>707</c:v>
                </c:pt>
                <c:pt idx="198">
                  <c:v>669</c:v>
                </c:pt>
                <c:pt idx="199">
                  <c:v>649</c:v>
                </c:pt>
                <c:pt idx="200">
                  <c:v>616</c:v>
                </c:pt>
                <c:pt idx="201">
                  <c:v>611</c:v>
                </c:pt>
                <c:pt idx="202">
                  <c:v>633</c:v>
                </c:pt>
                <c:pt idx="203">
                  <c:v>588</c:v>
                </c:pt>
                <c:pt idx="204">
                  <c:v>563</c:v>
                </c:pt>
                <c:pt idx="205">
                  <c:v>534</c:v>
                </c:pt>
                <c:pt idx="206">
                  <c:v>522</c:v>
                </c:pt>
                <c:pt idx="207">
                  <c:v>499</c:v>
                </c:pt>
                <c:pt idx="208">
                  <c:v>491</c:v>
                </c:pt>
                <c:pt idx="209">
                  <c:v>498</c:v>
                </c:pt>
                <c:pt idx="210">
                  <c:v>484</c:v>
                </c:pt>
                <c:pt idx="211">
                  <c:v>457</c:v>
                </c:pt>
                <c:pt idx="212">
                  <c:v>448</c:v>
                </c:pt>
                <c:pt idx="213">
                  <c:v>423</c:v>
                </c:pt>
                <c:pt idx="214">
                  <c:v>407</c:v>
                </c:pt>
                <c:pt idx="215">
                  <c:v>406</c:v>
                </c:pt>
                <c:pt idx="216">
                  <c:v>409</c:v>
                </c:pt>
                <c:pt idx="217">
                  <c:v>395</c:v>
                </c:pt>
                <c:pt idx="218">
                  <c:v>387</c:v>
                </c:pt>
                <c:pt idx="219">
                  <c:v>385</c:v>
                </c:pt>
                <c:pt idx="220">
                  <c:v>379</c:v>
                </c:pt>
                <c:pt idx="221">
                  <c:v>364</c:v>
                </c:pt>
                <c:pt idx="222">
                  <c:v>360</c:v>
                </c:pt>
                <c:pt idx="223">
                  <c:v>365</c:v>
                </c:pt>
                <c:pt idx="224">
                  <c:v>341</c:v>
                </c:pt>
                <c:pt idx="225">
                  <c:v>334</c:v>
                </c:pt>
                <c:pt idx="226">
                  <c:v>328</c:v>
                </c:pt>
                <c:pt idx="227">
                  <c:v>324</c:v>
                </c:pt>
                <c:pt idx="228">
                  <c:v>323</c:v>
                </c:pt>
                <c:pt idx="229">
                  <c:v>320</c:v>
                </c:pt>
                <c:pt idx="230">
                  <c:v>328</c:v>
                </c:pt>
                <c:pt idx="231">
                  <c:v>322</c:v>
                </c:pt>
                <c:pt idx="232">
                  <c:v>298</c:v>
                </c:pt>
                <c:pt idx="233">
                  <c:v>280</c:v>
                </c:pt>
                <c:pt idx="234">
                  <c:v>272</c:v>
                </c:pt>
                <c:pt idx="235">
                  <c:v>265</c:v>
                </c:pt>
                <c:pt idx="236">
                  <c:v>263</c:v>
                </c:pt>
                <c:pt idx="237">
                  <c:v>267</c:v>
                </c:pt>
                <c:pt idx="238">
                  <c:v>264</c:v>
                </c:pt>
                <c:pt idx="239">
                  <c:v>259</c:v>
                </c:pt>
                <c:pt idx="240">
                  <c:v>255</c:v>
                </c:pt>
                <c:pt idx="241">
                  <c:v>252</c:v>
                </c:pt>
                <c:pt idx="242">
                  <c:v>249</c:v>
                </c:pt>
                <c:pt idx="243">
                  <c:v>248</c:v>
                </c:pt>
                <c:pt idx="244">
                  <c:v>250</c:v>
                </c:pt>
                <c:pt idx="245">
                  <c:v>239</c:v>
                </c:pt>
                <c:pt idx="246">
                  <c:v>235</c:v>
                </c:pt>
                <c:pt idx="247">
                  <c:v>236</c:v>
                </c:pt>
                <c:pt idx="248">
                  <c:v>234</c:v>
                </c:pt>
                <c:pt idx="249">
                  <c:v>229</c:v>
                </c:pt>
                <c:pt idx="250">
                  <c:v>227</c:v>
                </c:pt>
                <c:pt idx="251">
                  <c:v>228</c:v>
                </c:pt>
                <c:pt idx="252">
                  <c:v>224</c:v>
                </c:pt>
                <c:pt idx="253">
                  <c:v>220</c:v>
                </c:pt>
                <c:pt idx="254">
                  <c:v>220</c:v>
                </c:pt>
                <c:pt idx="255">
                  <c:v>220</c:v>
                </c:pt>
                <c:pt idx="256">
                  <c:v>217</c:v>
                </c:pt>
                <c:pt idx="257">
                  <c:v>217</c:v>
                </c:pt>
                <c:pt idx="258">
                  <c:v>218</c:v>
                </c:pt>
                <c:pt idx="259">
                  <c:v>219</c:v>
                </c:pt>
                <c:pt idx="260">
                  <c:v>215</c:v>
                </c:pt>
                <c:pt idx="261">
                  <c:v>216</c:v>
                </c:pt>
                <c:pt idx="262">
                  <c:v>215</c:v>
                </c:pt>
                <c:pt idx="263">
                  <c:v>212</c:v>
                </c:pt>
                <c:pt idx="264">
                  <c:v>212</c:v>
                </c:pt>
                <c:pt idx="265">
                  <c:v>214</c:v>
                </c:pt>
                <c:pt idx="266">
                  <c:v>212</c:v>
                </c:pt>
                <c:pt idx="267">
                  <c:v>209</c:v>
                </c:pt>
                <c:pt idx="268">
                  <c:v>208</c:v>
                </c:pt>
                <c:pt idx="269">
                  <c:v>206</c:v>
                </c:pt>
                <c:pt idx="270">
                  <c:v>204</c:v>
                </c:pt>
                <c:pt idx="271">
                  <c:v>204</c:v>
                </c:pt>
                <c:pt idx="272">
                  <c:v>203</c:v>
                </c:pt>
                <c:pt idx="273">
                  <c:v>200</c:v>
                </c:pt>
                <c:pt idx="274">
                  <c:v>197</c:v>
                </c:pt>
                <c:pt idx="275">
                  <c:v>196</c:v>
                </c:pt>
                <c:pt idx="276">
                  <c:v>194</c:v>
                </c:pt>
                <c:pt idx="277">
                  <c:v>194</c:v>
                </c:pt>
                <c:pt idx="278">
                  <c:v>194</c:v>
                </c:pt>
                <c:pt idx="279">
                  <c:v>193</c:v>
                </c:pt>
                <c:pt idx="280">
                  <c:v>191</c:v>
                </c:pt>
                <c:pt idx="281">
                  <c:v>189</c:v>
                </c:pt>
                <c:pt idx="282">
                  <c:v>189</c:v>
                </c:pt>
                <c:pt idx="283">
                  <c:v>189</c:v>
                </c:pt>
                <c:pt idx="284">
                  <c:v>189</c:v>
                </c:pt>
                <c:pt idx="285">
                  <c:v>189</c:v>
                </c:pt>
                <c:pt idx="286">
                  <c:v>189</c:v>
                </c:pt>
                <c:pt idx="287">
                  <c:v>189</c:v>
                </c:pt>
                <c:pt idx="288">
                  <c:v>189</c:v>
                </c:pt>
                <c:pt idx="289">
                  <c:v>188</c:v>
                </c:pt>
                <c:pt idx="290">
                  <c:v>188</c:v>
                </c:pt>
                <c:pt idx="291">
                  <c:v>188</c:v>
                </c:pt>
                <c:pt idx="292">
                  <c:v>188</c:v>
                </c:pt>
                <c:pt idx="293">
                  <c:v>188</c:v>
                </c:pt>
                <c:pt idx="294">
                  <c:v>188</c:v>
                </c:pt>
                <c:pt idx="295">
                  <c:v>188</c:v>
                </c:pt>
                <c:pt idx="296">
                  <c:v>188</c:v>
                </c:pt>
                <c:pt idx="297">
                  <c:v>187</c:v>
                </c:pt>
                <c:pt idx="298">
                  <c:v>187</c:v>
                </c:pt>
                <c:pt idx="299">
                  <c:v>187</c:v>
                </c:pt>
                <c:pt idx="300">
                  <c:v>187</c:v>
                </c:pt>
                <c:pt idx="301">
                  <c:v>187</c:v>
                </c:pt>
                <c:pt idx="302">
                  <c:v>188</c:v>
                </c:pt>
                <c:pt idx="303">
                  <c:v>188</c:v>
                </c:pt>
                <c:pt idx="304">
                  <c:v>188</c:v>
                </c:pt>
                <c:pt idx="305">
                  <c:v>188</c:v>
                </c:pt>
                <c:pt idx="306">
                  <c:v>188</c:v>
                </c:pt>
                <c:pt idx="307">
                  <c:v>188</c:v>
                </c:pt>
                <c:pt idx="308">
                  <c:v>188</c:v>
                </c:pt>
                <c:pt idx="309">
                  <c:v>188</c:v>
                </c:pt>
                <c:pt idx="310">
                  <c:v>188</c:v>
                </c:pt>
                <c:pt idx="311">
                  <c:v>188</c:v>
                </c:pt>
                <c:pt idx="312">
                  <c:v>188</c:v>
                </c:pt>
                <c:pt idx="313">
                  <c:v>189</c:v>
                </c:pt>
                <c:pt idx="314">
                  <c:v>189</c:v>
                </c:pt>
                <c:pt idx="315">
                  <c:v>189</c:v>
                </c:pt>
                <c:pt idx="316">
                  <c:v>189</c:v>
                </c:pt>
                <c:pt idx="317">
                  <c:v>189</c:v>
                </c:pt>
                <c:pt idx="318">
                  <c:v>188</c:v>
                </c:pt>
                <c:pt idx="319">
                  <c:v>188</c:v>
                </c:pt>
                <c:pt idx="320">
                  <c:v>188</c:v>
                </c:pt>
                <c:pt idx="321">
                  <c:v>188</c:v>
                </c:pt>
                <c:pt idx="322">
                  <c:v>188</c:v>
                </c:pt>
                <c:pt idx="323">
                  <c:v>189</c:v>
                </c:pt>
                <c:pt idx="324">
                  <c:v>188</c:v>
                </c:pt>
                <c:pt idx="325">
                  <c:v>188</c:v>
                </c:pt>
                <c:pt idx="326">
                  <c:v>187</c:v>
                </c:pt>
                <c:pt idx="327">
                  <c:v>187</c:v>
                </c:pt>
                <c:pt idx="328">
                  <c:v>186</c:v>
                </c:pt>
                <c:pt idx="329">
                  <c:v>187</c:v>
                </c:pt>
                <c:pt idx="330">
                  <c:v>188</c:v>
                </c:pt>
                <c:pt idx="331">
                  <c:v>188</c:v>
                </c:pt>
                <c:pt idx="332">
                  <c:v>188</c:v>
                </c:pt>
                <c:pt idx="333">
                  <c:v>188</c:v>
                </c:pt>
                <c:pt idx="334">
                  <c:v>188</c:v>
                </c:pt>
                <c:pt idx="335">
                  <c:v>188</c:v>
                </c:pt>
                <c:pt idx="336">
                  <c:v>188</c:v>
                </c:pt>
                <c:pt idx="337">
                  <c:v>188</c:v>
                </c:pt>
                <c:pt idx="338">
                  <c:v>187</c:v>
                </c:pt>
                <c:pt idx="339">
                  <c:v>187</c:v>
                </c:pt>
                <c:pt idx="340">
                  <c:v>187</c:v>
                </c:pt>
                <c:pt idx="341">
                  <c:v>188</c:v>
                </c:pt>
                <c:pt idx="342">
                  <c:v>188</c:v>
                </c:pt>
                <c:pt idx="343">
                  <c:v>187</c:v>
                </c:pt>
                <c:pt idx="344">
                  <c:v>187</c:v>
                </c:pt>
                <c:pt idx="345">
                  <c:v>187</c:v>
                </c:pt>
                <c:pt idx="346">
                  <c:v>187</c:v>
                </c:pt>
                <c:pt idx="347">
                  <c:v>187</c:v>
                </c:pt>
                <c:pt idx="348">
                  <c:v>187</c:v>
                </c:pt>
                <c:pt idx="349">
                  <c:v>187</c:v>
                </c:pt>
                <c:pt idx="350">
                  <c:v>186</c:v>
                </c:pt>
                <c:pt idx="351">
                  <c:v>186</c:v>
                </c:pt>
                <c:pt idx="352">
                  <c:v>186</c:v>
                </c:pt>
                <c:pt idx="353">
                  <c:v>186</c:v>
                </c:pt>
                <c:pt idx="354">
                  <c:v>186</c:v>
                </c:pt>
                <c:pt idx="355">
                  <c:v>186</c:v>
                </c:pt>
                <c:pt idx="356">
                  <c:v>187</c:v>
                </c:pt>
                <c:pt idx="357">
                  <c:v>187</c:v>
                </c:pt>
                <c:pt idx="358">
                  <c:v>187</c:v>
                </c:pt>
                <c:pt idx="359">
                  <c:v>187</c:v>
                </c:pt>
                <c:pt idx="360">
                  <c:v>188</c:v>
                </c:pt>
                <c:pt idx="361">
                  <c:v>188</c:v>
                </c:pt>
                <c:pt idx="362">
                  <c:v>188</c:v>
                </c:pt>
                <c:pt idx="363">
                  <c:v>188</c:v>
                </c:pt>
                <c:pt idx="364">
                  <c:v>188</c:v>
                </c:pt>
                <c:pt idx="365">
                  <c:v>190</c:v>
                </c:pt>
                <c:pt idx="366">
                  <c:v>191</c:v>
                </c:pt>
                <c:pt idx="367">
                  <c:v>192</c:v>
                </c:pt>
                <c:pt idx="368">
                  <c:v>192</c:v>
                </c:pt>
                <c:pt idx="369">
                  <c:v>192</c:v>
                </c:pt>
                <c:pt idx="370">
                  <c:v>193</c:v>
                </c:pt>
                <c:pt idx="371">
                  <c:v>194</c:v>
                </c:pt>
                <c:pt idx="372">
                  <c:v>195</c:v>
                </c:pt>
                <c:pt idx="373">
                  <c:v>196</c:v>
                </c:pt>
                <c:pt idx="374">
                  <c:v>196</c:v>
                </c:pt>
                <c:pt idx="375">
                  <c:v>195</c:v>
                </c:pt>
                <c:pt idx="376">
                  <c:v>194</c:v>
                </c:pt>
                <c:pt idx="377">
                  <c:v>194</c:v>
                </c:pt>
                <c:pt idx="378">
                  <c:v>195</c:v>
                </c:pt>
                <c:pt idx="379">
                  <c:v>194</c:v>
                </c:pt>
                <c:pt idx="380">
                  <c:v>194</c:v>
                </c:pt>
                <c:pt idx="381">
                  <c:v>193</c:v>
                </c:pt>
                <c:pt idx="382">
                  <c:v>191</c:v>
                </c:pt>
                <c:pt idx="383">
                  <c:v>191</c:v>
                </c:pt>
                <c:pt idx="384">
                  <c:v>195</c:v>
                </c:pt>
                <c:pt idx="385">
                  <c:v>197</c:v>
                </c:pt>
                <c:pt idx="386">
                  <c:v>197</c:v>
                </c:pt>
                <c:pt idx="387">
                  <c:v>197</c:v>
                </c:pt>
                <c:pt idx="388">
                  <c:v>197</c:v>
                </c:pt>
                <c:pt idx="389">
                  <c:v>198</c:v>
                </c:pt>
                <c:pt idx="390">
                  <c:v>199</c:v>
                </c:pt>
                <c:pt idx="391">
                  <c:v>203</c:v>
                </c:pt>
                <c:pt idx="392">
                  <c:v>205</c:v>
                </c:pt>
                <c:pt idx="393">
                  <c:v>210</c:v>
                </c:pt>
                <c:pt idx="394">
                  <c:v>211</c:v>
                </c:pt>
                <c:pt idx="395">
                  <c:v>212</c:v>
                </c:pt>
                <c:pt idx="396">
                  <c:v>211</c:v>
                </c:pt>
                <c:pt idx="397">
                  <c:v>210</c:v>
                </c:pt>
                <c:pt idx="398">
                  <c:v>212</c:v>
                </c:pt>
                <c:pt idx="399">
                  <c:v>214</c:v>
                </c:pt>
                <c:pt idx="400">
                  <c:v>214</c:v>
                </c:pt>
                <c:pt idx="401">
                  <c:v>215</c:v>
                </c:pt>
                <c:pt idx="402">
                  <c:v>216</c:v>
                </c:pt>
                <c:pt idx="403">
                  <c:v>217</c:v>
                </c:pt>
                <c:pt idx="404">
                  <c:v>215</c:v>
                </c:pt>
                <c:pt idx="405">
                  <c:v>217</c:v>
                </c:pt>
                <c:pt idx="406">
                  <c:v>213</c:v>
                </c:pt>
                <c:pt idx="407">
                  <c:v>213</c:v>
                </c:pt>
                <c:pt idx="408">
                  <c:v>209</c:v>
                </c:pt>
                <c:pt idx="409">
                  <c:v>214</c:v>
                </c:pt>
                <c:pt idx="410">
                  <c:v>214</c:v>
                </c:pt>
                <c:pt idx="411">
                  <c:v>215</c:v>
                </c:pt>
                <c:pt idx="412">
                  <c:v>227</c:v>
                </c:pt>
                <c:pt idx="413">
                  <c:v>231</c:v>
                </c:pt>
                <c:pt idx="414">
                  <c:v>239</c:v>
                </c:pt>
                <c:pt idx="415">
                  <c:v>242</c:v>
                </c:pt>
                <c:pt idx="416">
                  <c:v>248</c:v>
                </c:pt>
                <c:pt idx="417">
                  <c:v>244</c:v>
                </c:pt>
                <c:pt idx="418">
                  <c:v>247</c:v>
                </c:pt>
                <c:pt idx="419">
                  <c:v>265</c:v>
                </c:pt>
                <c:pt idx="420">
                  <c:v>267</c:v>
                </c:pt>
                <c:pt idx="421">
                  <c:v>281</c:v>
                </c:pt>
                <c:pt idx="422">
                  <c:v>282</c:v>
                </c:pt>
                <c:pt idx="423">
                  <c:v>287</c:v>
                </c:pt>
                <c:pt idx="424">
                  <c:v>287</c:v>
                </c:pt>
                <c:pt idx="425">
                  <c:v>288</c:v>
                </c:pt>
                <c:pt idx="426">
                  <c:v>328</c:v>
                </c:pt>
                <c:pt idx="427">
                  <c:v>338</c:v>
                </c:pt>
                <c:pt idx="428">
                  <c:v>350</c:v>
                </c:pt>
                <c:pt idx="429">
                  <c:v>363</c:v>
                </c:pt>
                <c:pt idx="430">
                  <c:v>381</c:v>
                </c:pt>
                <c:pt idx="431">
                  <c:v>388</c:v>
                </c:pt>
                <c:pt idx="432">
                  <c:v>390</c:v>
                </c:pt>
                <c:pt idx="433">
                  <c:v>436</c:v>
                </c:pt>
                <c:pt idx="434">
                  <c:v>449</c:v>
                </c:pt>
                <c:pt idx="435">
                  <c:v>459</c:v>
                </c:pt>
                <c:pt idx="436">
                  <c:v>484</c:v>
                </c:pt>
                <c:pt idx="437">
                  <c:v>513</c:v>
                </c:pt>
                <c:pt idx="438">
                  <c:v>521</c:v>
                </c:pt>
                <c:pt idx="439">
                  <c:v>527</c:v>
                </c:pt>
                <c:pt idx="440">
                  <c:v>574</c:v>
                </c:pt>
                <c:pt idx="441">
                  <c:v>570</c:v>
                </c:pt>
                <c:pt idx="442">
                  <c:v>553</c:v>
                </c:pt>
                <c:pt idx="443">
                  <c:v>570</c:v>
                </c:pt>
                <c:pt idx="444">
                  <c:v>594</c:v>
                </c:pt>
                <c:pt idx="445">
                  <c:v>580</c:v>
                </c:pt>
                <c:pt idx="446">
                  <c:v>576</c:v>
                </c:pt>
                <c:pt idx="447">
                  <c:v>635</c:v>
                </c:pt>
                <c:pt idx="448">
                  <c:v>638</c:v>
                </c:pt>
                <c:pt idx="449">
                  <c:v>645</c:v>
                </c:pt>
                <c:pt idx="450">
                  <c:v>645</c:v>
                </c:pt>
                <c:pt idx="451">
                  <c:v>651</c:v>
                </c:pt>
                <c:pt idx="452">
                  <c:v>638</c:v>
                </c:pt>
                <c:pt idx="453">
                  <c:v>628</c:v>
                </c:pt>
                <c:pt idx="454">
                  <c:v>656</c:v>
                </c:pt>
                <c:pt idx="455">
                  <c:v>633</c:v>
                </c:pt>
                <c:pt idx="456">
                  <c:v>620</c:v>
                </c:pt>
                <c:pt idx="457">
                  <c:v>634</c:v>
                </c:pt>
                <c:pt idx="458">
                  <c:v>598</c:v>
                </c:pt>
                <c:pt idx="459">
                  <c:v>568</c:v>
                </c:pt>
                <c:pt idx="460">
                  <c:v>558</c:v>
                </c:pt>
                <c:pt idx="461">
                  <c:v>588</c:v>
                </c:pt>
                <c:pt idx="462">
                  <c:v>561</c:v>
                </c:pt>
                <c:pt idx="463">
                  <c:v>539</c:v>
                </c:pt>
                <c:pt idx="464">
                  <c:v>516</c:v>
                </c:pt>
                <c:pt idx="465">
                  <c:v>500</c:v>
                </c:pt>
                <c:pt idx="466">
                  <c:v>469</c:v>
                </c:pt>
                <c:pt idx="467">
                  <c:v>461</c:v>
                </c:pt>
                <c:pt idx="468">
                  <c:v>468</c:v>
                </c:pt>
                <c:pt idx="469">
                  <c:v>439</c:v>
                </c:pt>
                <c:pt idx="470">
                  <c:v>414</c:v>
                </c:pt>
                <c:pt idx="471">
                  <c:v>388</c:v>
                </c:pt>
                <c:pt idx="472">
                  <c:v>395</c:v>
                </c:pt>
                <c:pt idx="473">
                  <c:v>379</c:v>
                </c:pt>
                <c:pt idx="474">
                  <c:v>381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C7-418F-9894-CC9725FB542B}"/>
            </c:ext>
          </c:extLst>
        </c:ser>
        <c:ser>
          <c:idx val="2"/>
          <c:order val="2"/>
          <c:tx>
            <c:strRef>
              <c:f>List1!$D$1</c:f>
              <c:strCache>
                <c:ptCount val="1"/>
                <c:pt idx="0">
                  <c:v>Celkem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List1!$A$2:$A$476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List1!$D$2:$D$476</c:f>
              <c:numCache>
                <c:formatCode>General</c:formatCode>
                <c:ptCount val="475"/>
                <c:pt idx="0">
                  <c:v>7</c:v>
                </c:pt>
                <c:pt idx="1">
                  <c:v>6</c:v>
                </c:pt>
                <c:pt idx="2">
                  <c:v>6</c:v>
                </c:pt>
                <c:pt idx="3">
                  <c:v>9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8</c:v>
                </c:pt>
                <c:pt idx="8">
                  <c:v>10</c:v>
                </c:pt>
                <c:pt idx="9">
                  <c:v>9</c:v>
                </c:pt>
                <c:pt idx="10">
                  <c:v>9</c:v>
                </c:pt>
                <c:pt idx="11">
                  <c:v>12</c:v>
                </c:pt>
                <c:pt idx="12">
                  <c:v>3</c:v>
                </c:pt>
                <c:pt idx="13">
                  <c:v>5</c:v>
                </c:pt>
                <c:pt idx="14">
                  <c:v>5</c:v>
                </c:pt>
                <c:pt idx="15">
                  <c:v>7</c:v>
                </c:pt>
                <c:pt idx="16">
                  <c:v>8</c:v>
                </c:pt>
                <c:pt idx="17">
                  <c:v>10</c:v>
                </c:pt>
                <c:pt idx="18">
                  <c:v>9</c:v>
                </c:pt>
                <c:pt idx="19">
                  <c:v>14</c:v>
                </c:pt>
                <c:pt idx="20">
                  <c:v>13</c:v>
                </c:pt>
                <c:pt idx="21">
                  <c:v>13</c:v>
                </c:pt>
                <c:pt idx="22">
                  <c:v>14</c:v>
                </c:pt>
                <c:pt idx="23">
                  <c:v>21</c:v>
                </c:pt>
                <c:pt idx="24">
                  <c:v>30</c:v>
                </c:pt>
                <c:pt idx="25">
                  <c:v>39</c:v>
                </c:pt>
                <c:pt idx="26">
                  <c:v>40</c:v>
                </c:pt>
                <c:pt idx="27">
                  <c:v>43</c:v>
                </c:pt>
                <c:pt idx="28">
                  <c:v>66</c:v>
                </c:pt>
                <c:pt idx="29">
                  <c:v>98</c:v>
                </c:pt>
                <c:pt idx="30">
                  <c:v>155</c:v>
                </c:pt>
                <c:pt idx="31">
                  <c:v>298</c:v>
                </c:pt>
                <c:pt idx="32">
                  <c:v>358</c:v>
                </c:pt>
                <c:pt idx="33">
                  <c:v>423</c:v>
                </c:pt>
                <c:pt idx="34">
                  <c:v>664</c:v>
                </c:pt>
                <c:pt idx="35">
                  <c:v>770</c:v>
                </c:pt>
                <c:pt idx="36">
                  <c:v>835</c:v>
                </c:pt>
                <c:pt idx="37">
                  <c:v>983</c:v>
                </c:pt>
                <c:pt idx="38">
                  <c:v>1196</c:v>
                </c:pt>
                <c:pt idx="39">
                  <c:v>1254</c:v>
                </c:pt>
                <c:pt idx="40">
                  <c:v>1235</c:v>
                </c:pt>
                <c:pt idx="41">
                  <c:v>1473</c:v>
                </c:pt>
                <c:pt idx="42">
                  <c:v>1763</c:v>
                </c:pt>
                <c:pt idx="43">
                  <c:v>2058</c:v>
                </c:pt>
                <c:pt idx="44">
                  <c:v>2394</c:v>
                </c:pt>
                <c:pt idx="45">
                  <c:v>2687</c:v>
                </c:pt>
                <c:pt idx="46">
                  <c:v>2830</c:v>
                </c:pt>
                <c:pt idx="47">
                  <c:v>2778</c:v>
                </c:pt>
                <c:pt idx="48">
                  <c:v>3085</c:v>
                </c:pt>
                <c:pt idx="49">
                  <c:v>3338</c:v>
                </c:pt>
                <c:pt idx="50">
                  <c:v>3832</c:v>
                </c:pt>
                <c:pt idx="51">
                  <c:v>4147</c:v>
                </c:pt>
                <c:pt idx="52">
                  <c:v>4691</c:v>
                </c:pt>
                <c:pt idx="53">
                  <c:v>4846</c:v>
                </c:pt>
                <c:pt idx="54">
                  <c:v>4854</c:v>
                </c:pt>
                <c:pt idx="55">
                  <c:v>5194</c:v>
                </c:pt>
                <c:pt idx="56">
                  <c:v>5692</c:v>
                </c:pt>
                <c:pt idx="57">
                  <c:v>5731</c:v>
                </c:pt>
                <c:pt idx="58">
                  <c:v>6563</c:v>
                </c:pt>
                <c:pt idx="59">
                  <c:v>6992</c:v>
                </c:pt>
                <c:pt idx="60">
                  <c:v>6994</c:v>
                </c:pt>
                <c:pt idx="61">
                  <c:v>6727</c:v>
                </c:pt>
                <c:pt idx="62">
                  <c:v>6803</c:v>
                </c:pt>
                <c:pt idx="63">
                  <c:v>6658</c:v>
                </c:pt>
                <c:pt idx="64">
                  <c:v>7055</c:v>
                </c:pt>
                <c:pt idx="65">
                  <c:v>7556</c:v>
                </c:pt>
                <c:pt idx="66">
                  <c:v>7233</c:v>
                </c:pt>
                <c:pt idx="67">
                  <c:v>6635</c:v>
                </c:pt>
                <c:pt idx="68">
                  <c:v>6453</c:v>
                </c:pt>
                <c:pt idx="69">
                  <c:v>6056</c:v>
                </c:pt>
                <c:pt idx="70">
                  <c:v>5795</c:v>
                </c:pt>
                <c:pt idx="71">
                  <c:v>6331</c:v>
                </c:pt>
                <c:pt idx="72">
                  <c:v>6833</c:v>
                </c:pt>
                <c:pt idx="73">
                  <c:v>6783</c:v>
                </c:pt>
                <c:pt idx="74">
                  <c:v>6238</c:v>
                </c:pt>
                <c:pt idx="75">
                  <c:v>5883</c:v>
                </c:pt>
                <c:pt idx="76">
                  <c:v>5851</c:v>
                </c:pt>
                <c:pt idx="77">
                  <c:v>5474</c:v>
                </c:pt>
                <c:pt idx="78">
                  <c:v>5762</c:v>
                </c:pt>
                <c:pt idx="79">
                  <c:v>5985</c:v>
                </c:pt>
                <c:pt idx="80">
                  <c:v>5984</c:v>
                </c:pt>
                <c:pt idx="81">
                  <c:v>5351</c:v>
                </c:pt>
                <c:pt idx="82">
                  <c:v>4891</c:v>
                </c:pt>
                <c:pt idx="83">
                  <c:v>4991</c:v>
                </c:pt>
                <c:pt idx="84">
                  <c:v>4642</c:v>
                </c:pt>
                <c:pt idx="85">
                  <c:v>4658</c:v>
                </c:pt>
                <c:pt idx="86">
                  <c:v>4772</c:v>
                </c:pt>
                <c:pt idx="87">
                  <c:v>4491</c:v>
                </c:pt>
                <c:pt idx="88">
                  <c:v>4421</c:v>
                </c:pt>
                <c:pt idx="89">
                  <c:v>4017</c:v>
                </c:pt>
                <c:pt idx="90">
                  <c:v>3892</c:v>
                </c:pt>
                <c:pt idx="91">
                  <c:v>3699</c:v>
                </c:pt>
                <c:pt idx="92">
                  <c:v>3776</c:v>
                </c:pt>
                <c:pt idx="93">
                  <c:v>3869</c:v>
                </c:pt>
                <c:pt idx="94">
                  <c:v>3693</c:v>
                </c:pt>
                <c:pt idx="95">
                  <c:v>3465</c:v>
                </c:pt>
                <c:pt idx="96">
                  <c:v>3238</c:v>
                </c:pt>
                <c:pt idx="97">
                  <c:v>3250</c:v>
                </c:pt>
                <c:pt idx="98">
                  <c:v>3093</c:v>
                </c:pt>
                <c:pt idx="99">
                  <c:v>3185</c:v>
                </c:pt>
                <c:pt idx="100">
                  <c:v>3281</c:v>
                </c:pt>
                <c:pt idx="101">
                  <c:v>3249</c:v>
                </c:pt>
                <c:pt idx="102">
                  <c:v>3085</c:v>
                </c:pt>
                <c:pt idx="103">
                  <c:v>2998</c:v>
                </c:pt>
                <c:pt idx="104">
                  <c:v>3040</c:v>
                </c:pt>
                <c:pt idx="105">
                  <c:v>3024</c:v>
                </c:pt>
                <c:pt idx="106">
                  <c:v>3093</c:v>
                </c:pt>
                <c:pt idx="107">
                  <c:v>3131</c:v>
                </c:pt>
                <c:pt idx="108">
                  <c:v>3132</c:v>
                </c:pt>
                <c:pt idx="109">
                  <c:v>2947</c:v>
                </c:pt>
                <c:pt idx="110">
                  <c:v>2830</c:v>
                </c:pt>
                <c:pt idx="111">
                  <c:v>2978</c:v>
                </c:pt>
                <c:pt idx="112">
                  <c:v>3037</c:v>
                </c:pt>
                <c:pt idx="113">
                  <c:v>3147</c:v>
                </c:pt>
                <c:pt idx="114">
                  <c:v>3128</c:v>
                </c:pt>
                <c:pt idx="115">
                  <c:v>2973</c:v>
                </c:pt>
                <c:pt idx="116">
                  <c:v>2904</c:v>
                </c:pt>
                <c:pt idx="117">
                  <c:v>2873</c:v>
                </c:pt>
                <c:pt idx="118">
                  <c:v>3030</c:v>
                </c:pt>
                <c:pt idx="119">
                  <c:v>3165</c:v>
                </c:pt>
                <c:pt idx="120">
                  <c:v>3337</c:v>
                </c:pt>
                <c:pt idx="121">
                  <c:v>3485</c:v>
                </c:pt>
                <c:pt idx="122">
                  <c:v>3256</c:v>
                </c:pt>
                <c:pt idx="123">
                  <c:v>3150</c:v>
                </c:pt>
                <c:pt idx="124">
                  <c:v>2917</c:v>
                </c:pt>
                <c:pt idx="125">
                  <c:v>3408</c:v>
                </c:pt>
                <c:pt idx="126">
                  <c:v>3616</c:v>
                </c:pt>
                <c:pt idx="127">
                  <c:v>3779</c:v>
                </c:pt>
                <c:pt idx="128">
                  <c:v>3980</c:v>
                </c:pt>
                <c:pt idx="129">
                  <c:v>3882</c:v>
                </c:pt>
                <c:pt idx="130">
                  <c:v>3633</c:v>
                </c:pt>
                <c:pt idx="131">
                  <c:v>3368</c:v>
                </c:pt>
                <c:pt idx="132">
                  <c:v>3654</c:v>
                </c:pt>
                <c:pt idx="133">
                  <c:v>3802</c:v>
                </c:pt>
                <c:pt idx="134">
                  <c:v>3976</c:v>
                </c:pt>
                <c:pt idx="135">
                  <c:v>4024</c:v>
                </c:pt>
                <c:pt idx="136">
                  <c:v>3798</c:v>
                </c:pt>
                <c:pt idx="137">
                  <c:v>3460</c:v>
                </c:pt>
                <c:pt idx="138">
                  <c:v>3195</c:v>
                </c:pt>
                <c:pt idx="139">
                  <c:v>3132</c:v>
                </c:pt>
                <c:pt idx="140">
                  <c:v>2968</c:v>
                </c:pt>
                <c:pt idx="141">
                  <c:v>3085</c:v>
                </c:pt>
                <c:pt idx="142">
                  <c:v>3183</c:v>
                </c:pt>
                <c:pt idx="143">
                  <c:v>2959</c:v>
                </c:pt>
                <c:pt idx="144">
                  <c:v>2816</c:v>
                </c:pt>
                <c:pt idx="145">
                  <c:v>2606</c:v>
                </c:pt>
                <c:pt idx="146">
                  <c:v>2579</c:v>
                </c:pt>
                <c:pt idx="147">
                  <c:v>2529</c:v>
                </c:pt>
                <c:pt idx="148">
                  <c:v>2607</c:v>
                </c:pt>
                <c:pt idx="149">
                  <c:v>2654</c:v>
                </c:pt>
                <c:pt idx="150">
                  <c:v>2428</c:v>
                </c:pt>
                <c:pt idx="151">
                  <c:v>2318</c:v>
                </c:pt>
                <c:pt idx="152">
                  <c:v>2103</c:v>
                </c:pt>
                <c:pt idx="153">
                  <c:v>2149</c:v>
                </c:pt>
                <c:pt idx="154">
                  <c:v>2163</c:v>
                </c:pt>
                <c:pt idx="155">
                  <c:v>2256</c:v>
                </c:pt>
                <c:pt idx="156">
                  <c:v>2306</c:v>
                </c:pt>
                <c:pt idx="157">
                  <c:v>2223</c:v>
                </c:pt>
                <c:pt idx="158">
                  <c:v>2092</c:v>
                </c:pt>
                <c:pt idx="159">
                  <c:v>1995</c:v>
                </c:pt>
                <c:pt idx="160">
                  <c:v>2033</c:v>
                </c:pt>
                <c:pt idx="161">
                  <c:v>1995</c:v>
                </c:pt>
                <c:pt idx="162">
                  <c:v>2050</c:v>
                </c:pt>
                <c:pt idx="163">
                  <c:v>2121</c:v>
                </c:pt>
                <c:pt idx="164">
                  <c:v>2048</c:v>
                </c:pt>
                <c:pt idx="165">
                  <c:v>1868</c:v>
                </c:pt>
                <c:pt idx="166">
                  <c:v>1725</c:v>
                </c:pt>
                <c:pt idx="167">
                  <c:v>1722</c:v>
                </c:pt>
                <c:pt idx="168">
                  <c:v>1628</c:v>
                </c:pt>
                <c:pt idx="169">
                  <c:v>1626</c:v>
                </c:pt>
                <c:pt idx="170">
                  <c:v>1655</c:v>
                </c:pt>
                <c:pt idx="171">
                  <c:v>1567</c:v>
                </c:pt>
                <c:pt idx="172">
                  <c:v>1466</c:v>
                </c:pt>
                <c:pt idx="173">
                  <c:v>1367</c:v>
                </c:pt>
                <c:pt idx="174">
                  <c:v>1441</c:v>
                </c:pt>
                <c:pt idx="175">
                  <c:v>1428</c:v>
                </c:pt>
                <c:pt idx="176">
                  <c:v>1455</c:v>
                </c:pt>
                <c:pt idx="177">
                  <c:v>1510</c:v>
                </c:pt>
                <c:pt idx="178">
                  <c:v>1476</c:v>
                </c:pt>
                <c:pt idx="179">
                  <c:v>1394</c:v>
                </c:pt>
                <c:pt idx="180">
                  <c:v>1340</c:v>
                </c:pt>
                <c:pt idx="181">
                  <c:v>1411</c:v>
                </c:pt>
                <c:pt idx="182">
                  <c:v>1370</c:v>
                </c:pt>
                <c:pt idx="183">
                  <c:v>1418</c:v>
                </c:pt>
                <c:pt idx="184">
                  <c:v>1436</c:v>
                </c:pt>
                <c:pt idx="185">
                  <c:v>1319</c:v>
                </c:pt>
                <c:pt idx="186">
                  <c:v>1239</c:v>
                </c:pt>
                <c:pt idx="187">
                  <c:v>1163</c:v>
                </c:pt>
                <c:pt idx="188">
                  <c:v>1176</c:v>
                </c:pt>
                <c:pt idx="189">
                  <c:v>1183</c:v>
                </c:pt>
                <c:pt idx="190">
                  <c:v>1244</c:v>
                </c:pt>
                <c:pt idx="191">
                  <c:v>1258</c:v>
                </c:pt>
                <c:pt idx="192">
                  <c:v>1295</c:v>
                </c:pt>
                <c:pt idx="193">
                  <c:v>1302</c:v>
                </c:pt>
                <c:pt idx="194">
                  <c:v>1308</c:v>
                </c:pt>
                <c:pt idx="195">
                  <c:v>1364</c:v>
                </c:pt>
                <c:pt idx="196">
                  <c:v>1262</c:v>
                </c:pt>
                <c:pt idx="197">
                  <c:v>1217</c:v>
                </c:pt>
                <c:pt idx="198">
                  <c:v>1166</c:v>
                </c:pt>
                <c:pt idx="199">
                  <c:v>1146</c:v>
                </c:pt>
                <c:pt idx="200">
                  <c:v>1093</c:v>
                </c:pt>
                <c:pt idx="201">
                  <c:v>1087</c:v>
                </c:pt>
                <c:pt idx="202">
                  <c:v>1115</c:v>
                </c:pt>
                <c:pt idx="203">
                  <c:v>1070</c:v>
                </c:pt>
                <c:pt idx="204">
                  <c:v>1011</c:v>
                </c:pt>
                <c:pt idx="205">
                  <c:v>978</c:v>
                </c:pt>
                <c:pt idx="206">
                  <c:v>948</c:v>
                </c:pt>
                <c:pt idx="207">
                  <c:v>891</c:v>
                </c:pt>
                <c:pt idx="208">
                  <c:v>882</c:v>
                </c:pt>
                <c:pt idx="209">
                  <c:v>901</c:v>
                </c:pt>
                <c:pt idx="210">
                  <c:v>855</c:v>
                </c:pt>
                <c:pt idx="211">
                  <c:v>819</c:v>
                </c:pt>
                <c:pt idx="212">
                  <c:v>795</c:v>
                </c:pt>
                <c:pt idx="213">
                  <c:v>741</c:v>
                </c:pt>
                <c:pt idx="214">
                  <c:v>715</c:v>
                </c:pt>
                <c:pt idx="215">
                  <c:v>713</c:v>
                </c:pt>
                <c:pt idx="216">
                  <c:v>714</c:v>
                </c:pt>
                <c:pt idx="217">
                  <c:v>670</c:v>
                </c:pt>
                <c:pt idx="218">
                  <c:v>659</c:v>
                </c:pt>
                <c:pt idx="219">
                  <c:v>642</c:v>
                </c:pt>
                <c:pt idx="220">
                  <c:v>607</c:v>
                </c:pt>
                <c:pt idx="221">
                  <c:v>587</c:v>
                </c:pt>
                <c:pt idx="222">
                  <c:v>582</c:v>
                </c:pt>
                <c:pt idx="223">
                  <c:v>587</c:v>
                </c:pt>
                <c:pt idx="224">
                  <c:v>552</c:v>
                </c:pt>
                <c:pt idx="225">
                  <c:v>523</c:v>
                </c:pt>
                <c:pt idx="226">
                  <c:v>507</c:v>
                </c:pt>
                <c:pt idx="227">
                  <c:v>489</c:v>
                </c:pt>
                <c:pt idx="228">
                  <c:v>486</c:v>
                </c:pt>
                <c:pt idx="229">
                  <c:v>484</c:v>
                </c:pt>
                <c:pt idx="230">
                  <c:v>496</c:v>
                </c:pt>
                <c:pt idx="231">
                  <c:v>484</c:v>
                </c:pt>
                <c:pt idx="232">
                  <c:v>453</c:v>
                </c:pt>
                <c:pt idx="233">
                  <c:v>434</c:v>
                </c:pt>
                <c:pt idx="234">
                  <c:v>428</c:v>
                </c:pt>
                <c:pt idx="235">
                  <c:v>415</c:v>
                </c:pt>
                <c:pt idx="236">
                  <c:v>412</c:v>
                </c:pt>
                <c:pt idx="237">
                  <c:v>416</c:v>
                </c:pt>
                <c:pt idx="238">
                  <c:v>411</c:v>
                </c:pt>
                <c:pt idx="239">
                  <c:v>405</c:v>
                </c:pt>
                <c:pt idx="240">
                  <c:v>400</c:v>
                </c:pt>
                <c:pt idx="241">
                  <c:v>397</c:v>
                </c:pt>
                <c:pt idx="242">
                  <c:v>388</c:v>
                </c:pt>
                <c:pt idx="243">
                  <c:v>387</c:v>
                </c:pt>
                <c:pt idx="244">
                  <c:v>389</c:v>
                </c:pt>
                <c:pt idx="245">
                  <c:v>375</c:v>
                </c:pt>
                <c:pt idx="246">
                  <c:v>367</c:v>
                </c:pt>
                <c:pt idx="247">
                  <c:v>362</c:v>
                </c:pt>
                <c:pt idx="248">
                  <c:v>359</c:v>
                </c:pt>
                <c:pt idx="249">
                  <c:v>348</c:v>
                </c:pt>
                <c:pt idx="250">
                  <c:v>349</c:v>
                </c:pt>
                <c:pt idx="251">
                  <c:v>354</c:v>
                </c:pt>
                <c:pt idx="252">
                  <c:v>350</c:v>
                </c:pt>
                <c:pt idx="253">
                  <c:v>343</c:v>
                </c:pt>
                <c:pt idx="254">
                  <c:v>342</c:v>
                </c:pt>
                <c:pt idx="255">
                  <c:v>341</c:v>
                </c:pt>
                <c:pt idx="256">
                  <c:v>336</c:v>
                </c:pt>
                <c:pt idx="257">
                  <c:v>335</c:v>
                </c:pt>
                <c:pt idx="258">
                  <c:v>338</c:v>
                </c:pt>
                <c:pt idx="259">
                  <c:v>335</c:v>
                </c:pt>
                <c:pt idx="260">
                  <c:v>333</c:v>
                </c:pt>
                <c:pt idx="261">
                  <c:v>331</c:v>
                </c:pt>
                <c:pt idx="262">
                  <c:v>330</c:v>
                </c:pt>
                <c:pt idx="263">
                  <c:v>326</c:v>
                </c:pt>
                <c:pt idx="264">
                  <c:v>325</c:v>
                </c:pt>
                <c:pt idx="265">
                  <c:v>328</c:v>
                </c:pt>
                <c:pt idx="266">
                  <c:v>325</c:v>
                </c:pt>
                <c:pt idx="267">
                  <c:v>321</c:v>
                </c:pt>
                <c:pt idx="268">
                  <c:v>318</c:v>
                </c:pt>
                <c:pt idx="269">
                  <c:v>315</c:v>
                </c:pt>
                <c:pt idx="270">
                  <c:v>313</c:v>
                </c:pt>
                <c:pt idx="271">
                  <c:v>310</c:v>
                </c:pt>
                <c:pt idx="272">
                  <c:v>308</c:v>
                </c:pt>
                <c:pt idx="273">
                  <c:v>304</c:v>
                </c:pt>
                <c:pt idx="274">
                  <c:v>304</c:v>
                </c:pt>
                <c:pt idx="275">
                  <c:v>299</c:v>
                </c:pt>
                <c:pt idx="276">
                  <c:v>293</c:v>
                </c:pt>
                <c:pt idx="277">
                  <c:v>292</c:v>
                </c:pt>
                <c:pt idx="278">
                  <c:v>292</c:v>
                </c:pt>
                <c:pt idx="279">
                  <c:v>291</c:v>
                </c:pt>
                <c:pt idx="280">
                  <c:v>289</c:v>
                </c:pt>
                <c:pt idx="281">
                  <c:v>286</c:v>
                </c:pt>
                <c:pt idx="282">
                  <c:v>285</c:v>
                </c:pt>
                <c:pt idx="283">
                  <c:v>286</c:v>
                </c:pt>
                <c:pt idx="284">
                  <c:v>283</c:v>
                </c:pt>
                <c:pt idx="285">
                  <c:v>283</c:v>
                </c:pt>
                <c:pt idx="286">
                  <c:v>283</c:v>
                </c:pt>
                <c:pt idx="287">
                  <c:v>283</c:v>
                </c:pt>
                <c:pt idx="288">
                  <c:v>283</c:v>
                </c:pt>
                <c:pt idx="289">
                  <c:v>282</c:v>
                </c:pt>
                <c:pt idx="290">
                  <c:v>282</c:v>
                </c:pt>
                <c:pt idx="291">
                  <c:v>282</c:v>
                </c:pt>
                <c:pt idx="292">
                  <c:v>282</c:v>
                </c:pt>
                <c:pt idx="293">
                  <c:v>282</c:v>
                </c:pt>
                <c:pt idx="294">
                  <c:v>282</c:v>
                </c:pt>
                <c:pt idx="295">
                  <c:v>283</c:v>
                </c:pt>
                <c:pt idx="296">
                  <c:v>283</c:v>
                </c:pt>
                <c:pt idx="297">
                  <c:v>281</c:v>
                </c:pt>
                <c:pt idx="298">
                  <c:v>281</c:v>
                </c:pt>
                <c:pt idx="299">
                  <c:v>281</c:v>
                </c:pt>
                <c:pt idx="300">
                  <c:v>281</c:v>
                </c:pt>
                <c:pt idx="301">
                  <c:v>281</c:v>
                </c:pt>
                <c:pt idx="302">
                  <c:v>281</c:v>
                </c:pt>
                <c:pt idx="303">
                  <c:v>282</c:v>
                </c:pt>
                <c:pt idx="304">
                  <c:v>280</c:v>
                </c:pt>
                <c:pt idx="305">
                  <c:v>280</c:v>
                </c:pt>
                <c:pt idx="306">
                  <c:v>281</c:v>
                </c:pt>
                <c:pt idx="307">
                  <c:v>281</c:v>
                </c:pt>
                <c:pt idx="308">
                  <c:v>281</c:v>
                </c:pt>
                <c:pt idx="309">
                  <c:v>281</c:v>
                </c:pt>
                <c:pt idx="310">
                  <c:v>280</c:v>
                </c:pt>
                <c:pt idx="311">
                  <c:v>280</c:v>
                </c:pt>
                <c:pt idx="312">
                  <c:v>280</c:v>
                </c:pt>
                <c:pt idx="313">
                  <c:v>281</c:v>
                </c:pt>
                <c:pt idx="314">
                  <c:v>281</c:v>
                </c:pt>
                <c:pt idx="315">
                  <c:v>281</c:v>
                </c:pt>
                <c:pt idx="316">
                  <c:v>281</c:v>
                </c:pt>
                <c:pt idx="317">
                  <c:v>281</c:v>
                </c:pt>
                <c:pt idx="318">
                  <c:v>280</c:v>
                </c:pt>
                <c:pt idx="319">
                  <c:v>280</c:v>
                </c:pt>
                <c:pt idx="320">
                  <c:v>280</c:v>
                </c:pt>
                <c:pt idx="321">
                  <c:v>280</c:v>
                </c:pt>
                <c:pt idx="322">
                  <c:v>279</c:v>
                </c:pt>
                <c:pt idx="323">
                  <c:v>280</c:v>
                </c:pt>
                <c:pt idx="324">
                  <c:v>279</c:v>
                </c:pt>
                <c:pt idx="325">
                  <c:v>279</c:v>
                </c:pt>
                <c:pt idx="326">
                  <c:v>279</c:v>
                </c:pt>
                <c:pt idx="327">
                  <c:v>278</c:v>
                </c:pt>
                <c:pt idx="328">
                  <c:v>277</c:v>
                </c:pt>
                <c:pt idx="329">
                  <c:v>278</c:v>
                </c:pt>
                <c:pt idx="330">
                  <c:v>279</c:v>
                </c:pt>
                <c:pt idx="331">
                  <c:v>279</c:v>
                </c:pt>
                <c:pt idx="332">
                  <c:v>278</c:v>
                </c:pt>
                <c:pt idx="333">
                  <c:v>278</c:v>
                </c:pt>
                <c:pt idx="334">
                  <c:v>278</c:v>
                </c:pt>
                <c:pt idx="335">
                  <c:v>278</c:v>
                </c:pt>
                <c:pt idx="336">
                  <c:v>277</c:v>
                </c:pt>
                <c:pt idx="337">
                  <c:v>277</c:v>
                </c:pt>
                <c:pt idx="338">
                  <c:v>276</c:v>
                </c:pt>
                <c:pt idx="339">
                  <c:v>276</c:v>
                </c:pt>
                <c:pt idx="340">
                  <c:v>276</c:v>
                </c:pt>
                <c:pt idx="341">
                  <c:v>277</c:v>
                </c:pt>
                <c:pt idx="342">
                  <c:v>277</c:v>
                </c:pt>
                <c:pt idx="343">
                  <c:v>276</c:v>
                </c:pt>
                <c:pt idx="344">
                  <c:v>276</c:v>
                </c:pt>
                <c:pt idx="345">
                  <c:v>276</c:v>
                </c:pt>
                <c:pt idx="346">
                  <c:v>276</c:v>
                </c:pt>
                <c:pt idx="347">
                  <c:v>276</c:v>
                </c:pt>
                <c:pt idx="348">
                  <c:v>276</c:v>
                </c:pt>
                <c:pt idx="349">
                  <c:v>277</c:v>
                </c:pt>
                <c:pt idx="350">
                  <c:v>277</c:v>
                </c:pt>
                <c:pt idx="351">
                  <c:v>277</c:v>
                </c:pt>
                <c:pt idx="352">
                  <c:v>278</c:v>
                </c:pt>
                <c:pt idx="353">
                  <c:v>277</c:v>
                </c:pt>
                <c:pt idx="354">
                  <c:v>277</c:v>
                </c:pt>
                <c:pt idx="355">
                  <c:v>277</c:v>
                </c:pt>
                <c:pt idx="356">
                  <c:v>280</c:v>
                </c:pt>
                <c:pt idx="357">
                  <c:v>280</c:v>
                </c:pt>
                <c:pt idx="358">
                  <c:v>280</c:v>
                </c:pt>
                <c:pt idx="359">
                  <c:v>280</c:v>
                </c:pt>
                <c:pt idx="360">
                  <c:v>281</c:v>
                </c:pt>
                <c:pt idx="361">
                  <c:v>280</c:v>
                </c:pt>
                <c:pt idx="362">
                  <c:v>280</c:v>
                </c:pt>
                <c:pt idx="363">
                  <c:v>280</c:v>
                </c:pt>
                <c:pt idx="364">
                  <c:v>280</c:v>
                </c:pt>
                <c:pt idx="365">
                  <c:v>283</c:v>
                </c:pt>
                <c:pt idx="366">
                  <c:v>288</c:v>
                </c:pt>
                <c:pt idx="367">
                  <c:v>291</c:v>
                </c:pt>
                <c:pt idx="368">
                  <c:v>292</c:v>
                </c:pt>
                <c:pt idx="369">
                  <c:v>291</c:v>
                </c:pt>
                <c:pt idx="370">
                  <c:v>296</c:v>
                </c:pt>
                <c:pt idx="371">
                  <c:v>294</c:v>
                </c:pt>
                <c:pt idx="372">
                  <c:v>295</c:v>
                </c:pt>
                <c:pt idx="373">
                  <c:v>296</c:v>
                </c:pt>
                <c:pt idx="374">
                  <c:v>296</c:v>
                </c:pt>
                <c:pt idx="375">
                  <c:v>295</c:v>
                </c:pt>
                <c:pt idx="376">
                  <c:v>294</c:v>
                </c:pt>
                <c:pt idx="377">
                  <c:v>295</c:v>
                </c:pt>
                <c:pt idx="378">
                  <c:v>296</c:v>
                </c:pt>
                <c:pt idx="379">
                  <c:v>295</c:v>
                </c:pt>
                <c:pt idx="380">
                  <c:v>294</c:v>
                </c:pt>
                <c:pt idx="381">
                  <c:v>291</c:v>
                </c:pt>
                <c:pt idx="382">
                  <c:v>289</c:v>
                </c:pt>
                <c:pt idx="383">
                  <c:v>289</c:v>
                </c:pt>
                <c:pt idx="384">
                  <c:v>294</c:v>
                </c:pt>
                <c:pt idx="385">
                  <c:v>293</c:v>
                </c:pt>
                <c:pt idx="386">
                  <c:v>293</c:v>
                </c:pt>
                <c:pt idx="387">
                  <c:v>291</c:v>
                </c:pt>
                <c:pt idx="388">
                  <c:v>291</c:v>
                </c:pt>
                <c:pt idx="389">
                  <c:v>292</c:v>
                </c:pt>
                <c:pt idx="390">
                  <c:v>293</c:v>
                </c:pt>
                <c:pt idx="391">
                  <c:v>299</c:v>
                </c:pt>
                <c:pt idx="392">
                  <c:v>299</c:v>
                </c:pt>
                <c:pt idx="393">
                  <c:v>305</c:v>
                </c:pt>
                <c:pt idx="394">
                  <c:v>306</c:v>
                </c:pt>
                <c:pt idx="395">
                  <c:v>308</c:v>
                </c:pt>
                <c:pt idx="396">
                  <c:v>308</c:v>
                </c:pt>
                <c:pt idx="397">
                  <c:v>308</c:v>
                </c:pt>
                <c:pt idx="398">
                  <c:v>312</c:v>
                </c:pt>
                <c:pt idx="399">
                  <c:v>316</c:v>
                </c:pt>
                <c:pt idx="400">
                  <c:v>324</c:v>
                </c:pt>
                <c:pt idx="401">
                  <c:v>324</c:v>
                </c:pt>
                <c:pt idx="402">
                  <c:v>350</c:v>
                </c:pt>
                <c:pt idx="403">
                  <c:v>351</c:v>
                </c:pt>
                <c:pt idx="404">
                  <c:v>349</c:v>
                </c:pt>
                <c:pt idx="405">
                  <c:v>352</c:v>
                </c:pt>
                <c:pt idx="406">
                  <c:v>348</c:v>
                </c:pt>
                <c:pt idx="407">
                  <c:v>367</c:v>
                </c:pt>
                <c:pt idx="408">
                  <c:v>365</c:v>
                </c:pt>
                <c:pt idx="409">
                  <c:v>370</c:v>
                </c:pt>
                <c:pt idx="410">
                  <c:v>370</c:v>
                </c:pt>
                <c:pt idx="411">
                  <c:v>370</c:v>
                </c:pt>
                <c:pt idx="412">
                  <c:v>386</c:v>
                </c:pt>
                <c:pt idx="413">
                  <c:v>390</c:v>
                </c:pt>
                <c:pt idx="414">
                  <c:v>393</c:v>
                </c:pt>
                <c:pt idx="415">
                  <c:v>396</c:v>
                </c:pt>
                <c:pt idx="416">
                  <c:v>385</c:v>
                </c:pt>
                <c:pt idx="417">
                  <c:v>380</c:v>
                </c:pt>
                <c:pt idx="418">
                  <c:v>381</c:v>
                </c:pt>
                <c:pt idx="419">
                  <c:v>412</c:v>
                </c:pt>
                <c:pt idx="420">
                  <c:v>422</c:v>
                </c:pt>
                <c:pt idx="421">
                  <c:v>444</c:v>
                </c:pt>
                <c:pt idx="422">
                  <c:v>429</c:v>
                </c:pt>
                <c:pt idx="423">
                  <c:v>452</c:v>
                </c:pt>
                <c:pt idx="424">
                  <c:v>455</c:v>
                </c:pt>
                <c:pt idx="425">
                  <c:v>465</c:v>
                </c:pt>
                <c:pt idx="426">
                  <c:v>540</c:v>
                </c:pt>
                <c:pt idx="427">
                  <c:v>560</c:v>
                </c:pt>
                <c:pt idx="428">
                  <c:v>577</c:v>
                </c:pt>
                <c:pt idx="429">
                  <c:v>637</c:v>
                </c:pt>
                <c:pt idx="430">
                  <c:v>674</c:v>
                </c:pt>
                <c:pt idx="431">
                  <c:v>675</c:v>
                </c:pt>
                <c:pt idx="432">
                  <c:v>676</c:v>
                </c:pt>
                <c:pt idx="433">
                  <c:v>746</c:v>
                </c:pt>
                <c:pt idx="434">
                  <c:v>772</c:v>
                </c:pt>
                <c:pt idx="435">
                  <c:v>788</c:v>
                </c:pt>
                <c:pt idx="436">
                  <c:v>822</c:v>
                </c:pt>
                <c:pt idx="437">
                  <c:v>863</c:v>
                </c:pt>
                <c:pt idx="438">
                  <c:v>869</c:v>
                </c:pt>
                <c:pt idx="439">
                  <c:v>880</c:v>
                </c:pt>
                <c:pt idx="440">
                  <c:v>957</c:v>
                </c:pt>
                <c:pt idx="441">
                  <c:v>955</c:v>
                </c:pt>
                <c:pt idx="442">
                  <c:v>940</c:v>
                </c:pt>
                <c:pt idx="443">
                  <c:v>988</c:v>
                </c:pt>
                <c:pt idx="444">
                  <c:v>1067</c:v>
                </c:pt>
                <c:pt idx="445">
                  <c:v>1057</c:v>
                </c:pt>
                <c:pt idx="446">
                  <c:v>1051</c:v>
                </c:pt>
                <c:pt idx="447">
                  <c:v>1150</c:v>
                </c:pt>
                <c:pt idx="448">
                  <c:v>1140</c:v>
                </c:pt>
                <c:pt idx="449">
                  <c:v>1155</c:v>
                </c:pt>
                <c:pt idx="450">
                  <c:v>1156</c:v>
                </c:pt>
                <c:pt idx="451">
                  <c:v>1193</c:v>
                </c:pt>
                <c:pt idx="452">
                  <c:v>1163</c:v>
                </c:pt>
                <c:pt idx="453">
                  <c:v>1153</c:v>
                </c:pt>
                <c:pt idx="454">
                  <c:v>1207</c:v>
                </c:pt>
                <c:pt idx="455">
                  <c:v>1156</c:v>
                </c:pt>
                <c:pt idx="456">
                  <c:v>1114</c:v>
                </c:pt>
                <c:pt idx="457">
                  <c:v>1127</c:v>
                </c:pt>
                <c:pt idx="458">
                  <c:v>987</c:v>
                </c:pt>
                <c:pt idx="459">
                  <c:v>979</c:v>
                </c:pt>
                <c:pt idx="460">
                  <c:v>949</c:v>
                </c:pt>
                <c:pt idx="461">
                  <c:v>992</c:v>
                </c:pt>
                <c:pt idx="462">
                  <c:v>934</c:v>
                </c:pt>
                <c:pt idx="463">
                  <c:v>910</c:v>
                </c:pt>
                <c:pt idx="464">
                  <c:v>874</c:v>
                </c:pt>
                <c:pt idx="465">
                  <c:v>811</c:v>
                </c:pt>
                <c:pt idx="466">
                  <c:v>761</c:v>
                </c:pt>
                <c:pt idx="467">
                  <c:v>750</c:v>
                </c:pt>
                <c:pt idx="468">
                  <c:v>762</c:v>
                </c:pt>
                <c:pt idx="469">
                  <c:v>716</c:v>
                </c:pt>
                <c:pt idx="470">
                  <c:v>672</c:v>
                </c:pt>
                <c:pt idx="471">
                  <c:v>632</c:v>
                </c:pt>
                <c:pt idx="472">
                  <c:v>646</c:v>
                </c:pt>
                <c:pt idx="473">
                  <c:v>598</c:v>
                </c:pt>
                <c:pt idx="474">
                  <c:v>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C7-418F-9894-CC9725FB5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64139039"/>
        <c:axId val="595872255"/>
      </c:lineChart>
      <c:dateAx>
        <c:axId val="76413903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95872255"/>
        <c:crosses val="autoZero"/>
        <c:auto val="1"/>
        <c:lblOffset val="100"/>
        <c:baseTimeUnit val="days"/>
      </c:dateAx>
      <c:valAx>
        <c:axId val="595872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76413903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Úmrtí klientů podle</a:t>
            </a:r>
            <a:r>
              <a:rPr lang="cs-CZ" baseline="0" dirty="0">
                <a:solidFill>
                  <a:schemeClr val="tx1"/>
                </a:solidFill>
              </a:rPr>
              <a:t> věku kumulativně</a:t>
            </a:r>
            <a:endParaRPr lang="cs-CZ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Počet klientů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2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3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3</c:v>
                </c:pt>
                <c:pt idx="37">
                  <c:v>1</c:v>
                </c:pt>
                <c:pt idx="38">
                  <c:v>3</c:v>
                </c:pt>
                <c:pt idx="39">
                  <c:v>0</c:v>
                </c:pt>
                <c:pt idx="40">
                  <c:v>2</c:v>
                </c:pt>
                <c:pt idx="41">
                  <c:v>2</c:v>
                </c:pt>
                <c:pt idx="42">
                  <c:v>0</c:v>
                </c:pt>
                <c:pt idx="43">
                  <c:v>1</c:v>
                </c:pt>
                <c:pt idx="44">
                  <c:v>2</c:v>
                </c:pt>
                <c:pt idx="45">
                  <c:v>5</c:v>
                </c:pt>
                <c:pt idx="46">
                  <c:v>3</c:v>
                </c:pt>
                <c:pt idx="47">
                  <c:v>3</c:v>
                </c:pt>
                <c:pt idx="48">
                  <c:v>3</c:v>
                </c:pt>
                <c:pt idx="49">
                  <c:v>5</c:v>
                </c:pt>
                <c:pt idx="50">
                  <c:v>3</c:v>
                </c:pt>
                <c:pt idx="51">
                  <c:v>3</c:v>
                </c:pt>
                <c:pt idx="52">
                  <c:v>6</c:v>
                </c:pt>
                <c:pt idx="53">
                  <c:v>3</c:v>
                </c:pt>
                <c:pt idx="54">
                  <c:v>10</c:v>
                </c:pt>
                <c:pt idx="55">
                  <c:v>10</c:v>
                </c:pt>
                <c:pt idx="56">
                  <c:v>16</c:v>
                </c:pt>
                <c:pt idx="57">
                  <c:v>9</c:v>
                </c:pt>
                <c:pt idx="58">
                  <c:v>16</c:v>
                </c:pt>
                <c:pt idx="59">
                  <c:v>19</c:v>
                </c:pt>
                <c:pt idx="60">
                  <c:v>20</c:v>
                </c:pt>
                <c:pt idx="61">
                  <c:v>23</c:v>
                </c:pt>
                <c:pt idx="62">
                  <c:v>31</c:v>
                </c:pt>
                <c:pt idx="63">
                  <c:v>29</c:v>
                </c:pt>
                <c:pt idx="64">
                  <c:v>41</c:v>
                </c:pt>
                <c:pt idx="65">
                  <c:v>47</c:v>
                </c:pt>
                <c:pt idx="66">
                  <c:v>34</c:v>
                </c:pt>
                <c:pt idx="67">
                  <c:v>52</c:v>
                </c:pt>
                <c:pt idx="68">
                  <c:v>61</c:v>
                </c:pt>
                <c:pt idx="69">
                  <c:v>78</c:v>
                </c:pt>
                <c:pt idx="70">
                  <c:v>66</c:v>
                </c:pt>
                <c:pt idx="71">
                  <c:v>85</c:v>
                </c:pt>
                <c:pt idx="72">
                  <c:v>83</c:v>
                </c:pt>
                <c:pt idx="73">
                  <c:v>101</c:v>
                </c:pt>
                <c:pt idx="74">
                  <c:v>109</c:v>
                </c:pt>
                <c:pt idx="75">
                  <c:v>113</c:v>
                </c:pt>
                <c:pt idx="76">
                  <c:v>125</c:v>
                </c:pt>
                <c:pt idx="77">
                  <c:v>107</c:v>
                </c:pt>
                <c:pt idx="78">
                  <c:v>131</c:v>
                </c:pt>
                <c:pt idx="79">
                  <c:v>137</c:v>
                </c:pt>
                <c:pt idx="80">
                  <c:v>155</c:v>
                </c:pt>
                <c:pt idx="81">
                  <c:v>180</c:v>
                </c:pt>
                <c:pt idx="82">
                  <c:v>157</c:v>
                </c:pt>
                <c:pt idx="83">
                  <c:v>195</c:v>
                </c:pt>
                <c:pt idx="84">
                  <c:v>196</c:v>
                </c:pt>
                <c:pt idx="85">
                  <c:v>177</c:v>
                </c:pt>
                <c:pt idx="86">
                  <c:v>177</c:v>
                </c:pt>
                <c:pt idx="87">
                  <c:v>154</c:v>
                </c:pt>
                <c:pt idx="88">
                  <c:v>103</c:v>
                </c:pt>
                <c:pt idx="89">
                  <c:v>89</c:v>
                </c:pt>
                <c:pt idx="90">
                  <c:v>63</c:v>
                </c:pt>
                <c:pt idx="91">
                  <c:v>59</c:v>
                </c:pt>
                <c:pt idx="92">
                  <c:v>51</c:v>
                </c:pt>
                <c:pt idx="93">
                  <c:v>28</c:v>
                </c:pt>
                <c:pt idx="94">
                  <c:v>22</c:v>
                </c:pt>
                <c:pt idx="95">
                  <c:v>9</c:v>
                </c:pt>
                <c:pt idx="96">
                  <c:v>4</c:v>
                </c:pt>
                <c:pt idx="97">
                  <c:v>0</c:v>
                </c:pt>
                <c:pt idx="98">
                  <c:v>0</c:v>
                </c:pt>
                <c:pt idx="99">
                  <c:v>1</c:v>
                </c:pt>
                <c:pt idx="1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AA-4DA2-A610-EEBC9E60CB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>
                <a:solidFill>
                  <a:schemeClr val="tx1"/>
                </a:solidFill>
              </a:rPr>
              <a:t>Pozitivní klienti podle věku kumulativně</a:t>
            </a:r>
            <a:endParaRPr lang="en-US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List1!$A$2:$A$102</c:f>
              <c:numCache>
                <c:formatCode>General</c:formatCode>
                <c:ptCount val="101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  <c:pt idx="26">
                  <c:v>31</c:v>
                </c:pt>
                <c:pt idx="27">
                  <c:v>32</c:v>
                </c:pt>
                <c:pt idx="28">
                  <c:v>33</c:v>
                </c:pt>
                <c:pt idx="29">
                  <c:v>34</c:v>
                </c:pt>
                <c:pt idx="30">
                  <c:v>35</c:v>
                </c:pt>
                <c:pt idx="31">
                  <c:v>36</c:v>
                </c:pt>
                <c:pt idx="32">
                  <c:v>37</c:v>
                </c:pt>
                <c:pt idx="33">
                  <c:v>38</c:v>
                </c:pt>
                <c:pt idx="34">
                  <c:v>39</c:v>
                </c:pt>
                <c:pt idx="35">
                  <c:v>40</c:v>
                </c:pt>
                <c:pt idx="36">
                  <c:v>41</c:v>
                </c:pt>
                <c:pt idx="37">
                  <c:v>42</c:v>
                </c:pt>
                <c:pt idx="38">
                  <c:v>43</c:v>
                </c:pt>
                <c:pt idx="39">
                  <c:v>44</c:v>
                </c:pt>
                <c:pt idx="40">
                  <c:v>45</c:v>
                </c:pt>
                <c:pt idx="41">
                  <c:v>46</c:v>
                </c:pt>
                <c:pt idx="42">
                  <c:v>47</c:v>
                </c:pt>
                <c:pt idx="43">
                  <c:v>48</c:v>
                </c:pt>
                <c:pt idx="44">
                  <c:v>49</c:v>
                </c:pt>
                <c:pt idx="45">
                  <c:v>50</c:v>
                </c:pt>
                <c:pt idx="46">
                  <c:v>51</c:v>
                </c:pt>
                <c:pt idx="47">
                  <c:v>52</c:v>
                </c:pt>
                <c:pt idx="48">
                  <c:v>53</c:v>
                </c:pt>
                <c:pt idx="49">
                  <c:v>54</c:v>
                </c:pt>
                <c:pt idx="50">
                  <c:v>55</c:v>
                </c:pt>
                <c:pt idx="51">
                  <c:v>56</c:v>
                </c:pt>
                <c:pt idx="52">
                  <c:v>57</c:v>
                </c:pt>
                <c:pt idx="53">
                  <c:v>58</c:v>
                </c:pt>
                <c:pt idx="54">
                  <c:v>59</c:v>
                </c:pt>
                <c:pt idx="55">
                  <c:v>60</c:v>
                </c:pt>
                <c:pt idx="56">
                  <c:v>61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65</c:v>
                </c:pt>
                <c:pt idx="61">
                  <c:v>66</c:v>
                </c:pt>
                <c:pt idx="62">
                  <c:v>67</c:v>
                </c:pt>
                <c:pt idx="63">
                  <c:v>68</c:v>
                </c:pt>
                <c:pt idx="64">
                  <c:v>69</c:v>
                </c:pt>
                <c:pt idx="65">
                  <c:v>70</c:v>
                </c:pt>
                <c:pt idx="66">
                  <c:v>71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76</c:v>
                </c:pt>
                <c:pt idx="72">
                  <c:v>77</c:v>
                </c:pt>
                <c:pt idx="73">
                  <c:v>78</c:v>
                </c:pt>
                <c:pt idx="74">
                  <c:v>79</c:v>
                </c:pt>
                <c:pt idx="75">
                  <c:v>80</c:v>
                </c:pt>
                <c:pt idx="76">
                  <c:v>81</c:v>
                </c:pt>
                <c:pt idx="77">
                  <c:v>82</c:v>
                </c:pt>
                <c:pt idx="78">
                  <c:v>83</c:v>
                </c:pt>
                <c:pt idx="79">
                  <c:v>84</c:v>
                </c:pt>
                <c:pt idx="80">
                  <c:v>85</c:v>
                </c:pt>
                <c:pt idx="81">
                  <c:v>86</c:v>
                </c:pt>
                <c:pt idx="82">
                  <c:v>87</c:v>
                </c:pt>
                <c:pt idx="83">
                  <c:v>88</c:v>
                </c:pt>
                <c:pt idx="84">
                  <c:v>89</c:v>
                </c:pt>
                <c:pt idx="85">
                  <c:v>90</c:v>
                </c:pt>
                <c:pt idx="86">
                  <c:v>91</c:v>
                </c:pt>
                <c:pt idx="87">
                  <c:v>92</c:v>
                </c:pt>
                <c:pt idx="88">
                  <c:v>93</c:v>
                </c:pt>
                <c:pt idx="89">
                  <c:v>94</c:v>
                </c:pt>
                <c:pt idx="90">
                  <c:v>95</c:v>
                </c:pt>
                <c:pt idx="91">
                  <c:v>96</c:v>
                </c:pt>
                <c:pt idx="92">
                  <c:v>97</c:v>
                </c:pt>
                <c:pt idx="93">
                  <c:v>98</c:v>
                </c:pt>
                <c:pt idx="94">
                  <c:v>99</c:v>
                </c:pt>
                <c:pt idx="95">
                  <c:v>100</c:v>
                </c:pt>
                <c:pt idx="96">
                  <c:v>101</c:v>
                </c:pt>
                <c:pt idx="97">
                  <c:v>102</c:v>
                </c:pt>
                <c:pt idx="98">
                  <c:v>103</c:v>
                </c:pt>
                <c:pt idx="99">
                  <c:v>104</c:v>
                </c:pt>
                <c:pt idx="100">
                  <c:v>107</c:v>
                </c:pt>
              </c:numCache>
            </c:numRef>
          </c:cat>
          <c:val>
            <c:numRef>
              <c:f>List1!$B$2:$B$102</c:f>
              <c:numCache>
                <c:formatCode>General</c:formatCode>
                <c:ptCount val="101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9</c:v>
                </c:pt>
                <c:pt idx="5">
                  <c:v>2</c:v>
                </c:pt>
                <c:pt idx="6">
                  <c:v>14</c:v>
                </c:pt>
                <c:pt idx="7">
                  <c:v>12</c:v>
                </c:pt>
                <c:pt idx="8">
                  <c:v>18</c:v>
                </c:pt>
                <c:pt idx="9">
                  <c:v>18</c:v>
                </c:pt>
                <c:pt idx="10">
                  <c:v>12</c:v>
                </c:pt>
                <c:pt idx="11">
                  <c:v>28</c:v>
                </c:pt>
                <c:pt idx="12">
                  <c:v>13</c:v>
                </c:pt>
                <c:pt idx="13">
                  <c:v>21</c:v>
                </c:pt>
                <c:pt idx="14">
                  <c:v>22</c:v>
                </c:pt>
                <c:pt idx="15">
                  <c:v>33</c:v>
                </c:pt>
                <c:pt idx="16">
                  <c:v>25</c:v>
                </c:pt>
                <c:pt idx="17">
                  <c:v>24</c:v>
                </c:pt>
                <c:pt idx="18">
                  <c:v>34</c:v>
                </c:pt>
                <c:pt idx="19">
                  <c:v>43</c:v>
                </c:pt>
                <c:pt idx="20">
                  <c:v>50</c:v>
                </c:pt>
                <c:pt idx="21">
                  <c:v>57</c:v>
                </c:pt>
                <c:pt idx="22">
                  <c:v>53</c:v>
                </c:pt>
                <c:pt idx="23">
                  <c:v>72</c:v>
                </c:pt>
                <c:pt idx="24">
                  <c:v>60</c:v>
                </c:pt>
                <c:pt idx="25">
                  <c:v>70</c:v>
                </c:pt>
                <c:pt idx="26">
                  <c:v>78</c:v>
                </c:pt>
                <c:pt idx="27">
                  <c:v>76</c:v>
                </c:pt>
                <c:pt idx="28">
                  <c:v>81</c:v>
                </c:pt>
                <c:pt idx="29">
                  <c:v>93</c:v>
                </c:pt>
                <c:pt idx="30">
                  <c:v>84</c:v>
                </c:pt>
                <c:pt idx="31">
                  <c:v>78</c:v>
                </c:pt>
                <c:pt idx="32">
                  <c:v>91</c:v>
                </c:pt>
                <c:pt idx="33">
                  <c:v>120</c:v>
                </c:pt>
                <c:pt idx="34">
                  <c:v>101</c:v>
                </c:pt>
                <c:pt idx="35">
                  <c:v>123</c:v>
                </c:pt>
                <c:pt idx="36">
                  <c:v>141</c:v>
                </c:pt>
                <c:pt idx="37">
                  <c:v>124</c:v>
                </c:pt>
                <c:pt idx="38">
                  <c:v>129</c:v>
                </c:pt>
                <c:pt idx="39">
                  <c:v>147</c:v>
                </c:pt>
                <c:pt idx="40">
                  <c:v>144</c:v>
                </c:pt>
                <c:pt idx="41">
                  <c:v>144</c:v>
                </c:pt>
                <c:pt idx="42">
                  <c:v>149</c:v>
                </c:pt>
                <c:pt idx="43">
                  <c:v>128</c:v>
                </c:pt>
                <c:pt idx="44">
                  <c:v>134</c:v>
                </c:pt>
                <c:pt idx="45">
                  <c:v>134</c:v>
                </c:pt>
                <c:pt idx="46">
                  <c:v>162</c:v>
                </c:pt>
                <c:pt idx="47">
                  <c:v>122</c:v>
                </c:pt>
                <c:pt idx="48">
                  <c:v>139</c:v>
                </c:pt>
                <c:pt idx="49">
                  <c:v>160</c:v>
                </c:pt>
                <c:pt idx="50">
                  <c:v>181</c:v>
                </c:pt>
                <c:pt idx="51">
                  <c:v>166</c:v>
                </c:pt>
                <c:pt idx="52">
                  <c:v>163</c:v>
                </c:pt>
                <c:pt idx="53">
                  <c:v>142</c:v>
                </c:pt>
                <c:pt idx="54">
                  <c:v>184</c:v>
                </c:pt>
                <c:pt idx="55">
                  <c:v>203</c:v>
                </c:pt>
                <c:pt idx="56">
                  <c:v>208</c:v>
                </c:pt>
                <c:pt idx="57">
                  <c:v>217</c:v>
                </c:pt>
                <c:pt idx="58">
                  <c:v>255</c:v>
                </c:pt>
                <c:pt idx="59">
                  <c:v>294</c:v>
                </c:pt>
                <c:pt idx="60">
                  <c:v>274</c:v>
                </c:pt>
                <c:pt idx="61">
                  <c:v>305</c:v>
                </c:pt>
                <c:pt idx="62">
                  <c:v>322</c:v>
                </c:pt>
                <c:pt idx="63">
                  <c:v>342</c:v>
                </c:pt>
                <c:pt idx="64">
                  <c:v>420</c:v>
                </c:pt>
                <c:pt idx="65">
                  <c:v>428</c:v>
                </c:pt>
                <c:pt idx="66">
                  <c:v>436</c:v>
                </c:pt>
                <c:pt idx="67">
                  <c:v>533</c:v>
                </c:pt>
                <c:pt idx="68">
                  <c:v>572</c:v>
                </c:pt>
                <c:pt idx="69">
                  <c:v>601</c:v>
                </c:pt>
                <c:pt idx="70">
                  <c:v>551</c:v>
                </c:pt>
                <c:pt idx="71">
                  <c:v>699</c:v>
                </c:pt>
                <c:pt idx="72">
                  <c:v>711</c:v>
                </c:pt>
                <c:pt idx="73">
                  <c:v>750</c:v>
                </c:pt>
                <c:pt idx="74">
                  <c:v>813</c:v>
                </c:pt>
                <c:pt idx="75">
                  <c:v>865</c:v>
                </c:pt>
                <c:pt idx="76">
                  <c:v>862</c:v>
                </c:pt>
                <c:pt idx="77">
                  <c:v>891</c:v>
                </c:pt>
                <c:pt idx="78">
                  <c:v>1001</c:v>
                </c:pt>
                <c:pt idx="79">
                  <c:v>963</c:v>
                </c:pt>
                <c:pt idx="80">
                  <c:v>1110</c:v>
                </c:pt>
                <c:pt idx="81">
                  <c:v>1144</c:v>
                </c:pt>
                <c:pt idx="82">
                  <c:v>1172</c:v>
                </c:pt>
                <c:pt idx="83">
                  <c:v>1254</c:v>
                </c:pt>
                <c:pt idx="84">
                  <c:v>1188</c:v>
                </c:pt>
                <c:pt idx="85">
                  <c:v>1161</c:v>
                </c:pt>
                <c:pt idx="86">
                  <c:v>1004</c:v>
                </c:pt>
                <c:pt idx="87">
                  <c:v>892</c:v>
                </c:pt>
                <c:pt idx="88">
                  <c:v>729</c:v>
                </c:pt>
                <c:pt idx="89">
                  <c:v>517</c:v>
                </c:pt>
                <c:pt idx="90">
                  <c:v>406</c:v>
                </c:pt>
                <c:pt idx="91">
                  <c:v>308</c:v>
                </c:pt>
                <c:pt idx="92">
                  <c:v>230</c:v>
                </c:pt>
                <c:pt idx="93">
                  <c:v>149</c:v>
                </c:pt>
                <c:pt idx="94">
                  <c:v>88</c:v>
                </c:pt>
                <c:pt idx="95">
                  <c:v>44</c:v>
                </c:pt>
                <c:pt idx="96">
                  <c:v>28</c:v>
                </c:pt>
                <c:pt idx="97">
                  <c:v>7</c:v>
                </c:pt>
                <c:pt idx="98">
                  <c:v>5</c:v>
                </c:pt>
                <c:pt idx="99">
                  <c:v>3</c:v>
                </c:pt>
                <c:pt idx="10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8F-4290-AA04-A5FA33476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818323535"/>
        <c:axId val="437097648"/>
      </c:barChart>
      <c:catAx>
        <c:axId val="818323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Věk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37097648"/>
        <c:crosses val="autoZero"/>
        <c:auto val="1"/>
        <c:lblAlgn val="ctr"/>
        <c:lblOffset val="100"/>
        <c:noMultiLvlLbl val="0"/>
      </c:catAx>
      <c:valAx>
        <c:axId val="4370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>
                    <a:solidFill>
                      <a:schemeClr val="tx1"/>
                    </a:solidFill>
                  </a:rPr>
                  <a:t>Počet klientů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818323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6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3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2</c:v>
                </c:pt>
                <c:pt idx="18">
                  <c:v>1</c:v>
                </c:pt>
                <c:pt idx="19">
                  <c:v>3</c:v>
                </c:pt>
                <c:pt idx="20">
                  <c:v>1</c:v>
                </c:pt>
                <c:pt idx="21">
                  <c:v>0</c:v>
                </c:pt>
                <c:pt idx="22">
                  <c:v>1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3</c:v>
                </c:pt>
                <c:pt idx="28">
                  <c:v>5</c:v>
                </c:pt>
                <c:pt idx="29">
                  <c:v>28</c:v>
                </c:pt>
                <c:pt idx="30">
                  <c:v>31</c:v>
                </c:pt>
                <c:pt idx="31">
                  <c:v>62</c:v>
                </c:pt>
                <c:pt idx="32">
                  <c:v>36</c:v>
                </c:pt>
                <c:pt idx="33">
                  <c:v>54</c:v>
                </c:pt>
                <c:pt idx="34">
                  <c:v>167</c:v>
                </c:pt>
                <c:pt idx="35">
                  <c:v>82</c:v>
                </c:pt>
                <c:pt idx="36">
                  <c:v>45</c:v>
                </c:pt>
                <c:pt idx="37">
                  <c:v>78</c:v>
                </c:pt>
                <c:pt idx="38">
                  <c:v>139</c:v>
                </c:pt>
                <c:pt idx="39">
                  <c:v>30</c:v>
                </c:pt>
                <c:pt idx="40">
                  <c:v>11</c:v>
                </c:pt>
                <c:pt idx="41">
                  <c:v>138</c:v>
                </c:pt>
                <c:pt idx="42">
                  <c:v>222</c:v>
                </c:pt>
                <c:pt idx="43">
                  <c:v>181</c:v>
                </c:pt>
                <c:pt idx="44">
                  <c:v>193</c:v>
                </c:pt>
                <c:pt idx="45">
                  <c:v>205</c:v>
                </c:pt>
                <c:pt idx="46">
                  <c:v>155</c:v>
                </c:pt>
                <c:pt idx="47">
                  <c:v>41</c:v>
                </c:pt>
                <c:pt idx="48">
                  <c:v>242</c:v>
                </c:pt>
                <c:pt idx="49">
                  <c:v>200</c:v>
                </c:pt>
                <c:pt idx="50">
                  <c:v>326</c:v>
                </c:pt>
                <c:pt idx="51">
                  <c:v>228</c:v>
                </c:pt>
                <c:pt idx="52">
                  <c:v>415</c:v>
                </c:pt>
                <c:pt idx="53">
                  <c:v>227</c:v>
                </c:pt>
                <c:pt idx="54">
                  <c:v>195</c:v>
                </c:pt>
                <c:pt idx="55">
                  <c:v>387</c:v>
                </c:pt>
                <c:pt idx="56">
                  <c:v>522</c:v>
                </c:pt>
                <c:pt idx="57">
                  <c:v>260</c:v>
                </c:pt>
                <c:pt idx="58">
                  <c:v>538</c:v>
                </c:pt>
                <c:pt idx="59">
                  <c:v>587</c:v>
                </c:pt>
                <c:pt idx="60">
                  <c:v>337</c:v>
                </c:pt>
                <c:pt idx="61">
                  <c:v>212</c:v>
                </c:pt>
                <c:pt idx="62">
                  <c:v>331</c:v>
                </c:pt>
                <c:pt idx="63">
                  <c:v>332</c:v>
                </c:pt>
                <c:pt idx="64">
                  <c:v>424</c:v>
                </c:pt>
                <c:pt idx="65">
                  <c:v>533</c:v>
                </c:pt>
                <c:pt idx="66">
                  <c:v>488</c:v>
                </c:pt>
                <c:pt idx="67">
                  <c:v>214</c:v>
                </c:pt>
                <c:pt idx="68">
                  <c:v>78</c:v>
                </c:pt>
                <c:pt idx="69">
                  <c:v>204</c:v>
                </c:pt>
                <c:pt idx="70">
                  <c:v>385</c:v>
                </c:pt>
                <c:pt idx="71">
                  <c:v>677</c:v>
                </c:pt>
                <c:pt idx="72">
                  <c:v>498</c:v>
                </c:pt>
                <c:pt idx="73">
                  <c:v>481</c:v>
                </c:pt>
                <c:pt idx="74">
                  <c:v>179</c:v>
                </c:pt>
                <c:pt idx="75">
                  <c:v>164</c:v>
                </c:pt>
                <c:pt idx="76">
                  <c:v>382</c:v>
                </c:pt>
                <c:pt idx="77">
                  <c:v>138</c:v>
                </c:pt>
                <c:pt idx="78">
                  <c:v>266</c:v>
                </c:pt>
                <c:pt idx="79">
                  <c:v>269</c:v>
                </c:pt>
                <c:pt idx="80">
                  <c:v>238</c:v>
                </c:pt>
                <c:pt idx="81">
                  <c:v>94</c:v>
                </c:pt>
                <c:pt idx="82">
                  <c:v>91</c:v>
                </c:pt>
                <c:pt idx="83">
                  <c:v>378</c:v>
                </c:pt>
                <c:pt idx="84">
                  <c:v>198</c:v>
                </c:pt>
                <c:pt idx="85">
                  <c:v>124</c:v>
                </c:pt>
                <c:pt idx="86">
                  <c:v>194</c:v>
                </c:pt>
                <c:pt idx="87">
                  <c:v>139</c:v>
                </c:pt>
                <c:pt idx="88">
                  <c:v>78</c:v>
                </c:pt>
                <c:pt idx="89">
                  <c:v>28</c:v>
                </c:pt>
                <c:pt idx="90">
                  <c:v>213</c:v>
                </c:pt>
                <c:pt idx="91">
                  <c:v>123</c:v>
                </c:pt>
                <c:pt idx="92">
                  <c:v>132</c:v>
                </c:pt>
                <c:pt idx="93">
                  <c:v>128</c:v>
                </c:pt>
                <c:pt idx="94">
                  <c:v>142</c:v>
                </c:pt>
                <c:pt idx="95">
                  <c:v>88</c:v>
                </c:pt>
                <c:pt idx="96">
                  <c:v>20</c:v>
                </c:pt>
                <c:pt idx="97">
                  <c:v>142</c:v>
                </c:pt>
                <c:pt idx="98">
                  <c:v>89</c:v>
                </c:pt>
                <c:pt idx="99">
                  <c:v>141</c:v>
                </c:pt>
                <c:pt idx="100">
                  <c:v>83</c:v>
                </c:pt>
                <c:pt idx="101">
                  <c:v>230</c:v>
                </c:pt>
                <c:pt idx="102">
                  <c:v>67</c:v>
                </c:pt>
                <c:pt idx="103">
                  <c:v>49</c:v>
                </c:pt>
                <c:pt idx="104">
                  <c:v>148</c:v>
                </c:pt>
                <c:pt idx="105">
                  <c:v>133</c:v>
                </c:pt>
                <c:pt idx="106">
                  <c:v>100</c:v>
                </c:pt>
                <c:pt idx="107">
                  <c:v>68</c:v>
                </c:pt>
                <c:pt idx="108">
                  <c:v>222</c:v>
                </c:pt>
                <c:pt idx="109">
                  <c:v>61</c:v>
                </c:pt>
                <c:pt idx="110">
                  <c:v>21</c:v>
                </c:pt>
                <c:pt idx="111">
                  <c:v>178</c:v>
                </c:pt>
                <c:pt idx="112">
                  <c:v>176</c:v>
                </c:pt>
                <c:pt idx="113">
                  <c:v>122</c:v>
                </c:pt>
                <c:pt idx="114">
                  <c:v>18</c:v>
                </c:pt>
                <c:pt idx="115">
                  <c:v>71</c:v>
                </c:pt>
                <c:pt idx="116">
                  <c:v>78</c:v>
                </c:pt>
                <c:pt idx="117">
                  <c:v>98</c:v>
                </c:pt>
                <c:pt idx="118">
                  <c:v>165</c:v>
                </c:pt>
                <c:pt idx="119">
                  <c:v>185</c:v>
                </c:pt>
                <c:pt idx="120">
                  <c:v>144</c:v>
                </c:pt>
                <c:pt idx="121">
                  <c:v>133</c:v>
                </c:pt>
                <c:pt idx="122">
                  <c:v>65</c:v>
                </c:pt>
                <c:pt idx="123">
                  <c:v>59</c:v>
                </c:pt>
                <c:pt idx="124">
                  <c:v>41</c:v>
                </c:pt>
                <c:pt idx="125">
                  <c:v>269</c:v>
                </c:pt>
                <c:pt idx="126">
                  <c:v>152</c:v>
                </c:pt>
                <c:pt idx="127">
                  <c:v>160</c:v>
                </c:pt>
                <c:pt idx="128">
                  <c:v>232</c:v>
                </c:pt>
                <c:pt idx="129">
                  <c:v>185</c:v>
                </c:pt>
                <c:pt idx="130">
                  <c:v>61</c:v>
                </c:pt>
                <c:pt idx="131">
                  <c:v>30</c:v>
                </c:pt>
                <c:pt idx="132">
                  <c:v>238</c:v>
                </c:pt>
                <c:pt idx="133">
                  <c:v>126</c:v>
                </c:pt>
                <c:pt idx="134">
                  <c:v>174</c:v>
                </c:pt>
                <c:pt idx="135">
                  <c:v>97</c:v>
                </c:pt>
                <c:pt idx="136">
                  <c:v>86</c:v>
                </c:pt>
                <c:pt idx="137">
                  <c:v>35</c:v>
                </c:pt>
                <c:pt idx="138">
                  <c:v>45</c:v>
                </c:pt>
                <c:pt idx="139">
                  <c:v>161</c:v>
                </c:pt>
                <c:pt idx="140">
                  <c:v>79</c:v>
                </c:pt>
                <c:pt idx="141">
                  <c:v>146</c:v>
                </c:pt>
                <c:pt idx="142">
                  <c:v>106</c:v>
                </c:pt>
                <c:pt idx="143">
                  <c:v>114</c:v>
                </c:pt>
                <c:pt idx="144">
                  <c:v>53</c:v>
                </c:pt>
                <c:pt idx="145">
                  <c:v>25</c:v>
                </c:pt>
                <c:pt idx="146">
                  <c:v>84</c:v>
                </c:pt>
                <c:pt idx="147">
                  <c:v>41</c:v>
                </c:pt>
                <c:pt idx="148">
                  <c:v>95</c:v>
                </c:pt>
                <c:pt idx="149">
                  <c:v>66</c:v>
                </c:pt>
                <c:pt idx="150">
                  <c:v>37</c:v>
                </c:pt>
                <c:pt idx="151">
                  <c:v>49</c:v>
                </c:pt>
                <c:pt idx="152">
                  <c:v>9</c:v>
                </c:pt>
                <c:pt idx="153">
                  <c:v>105</c:v>
                </c:pt>
                <c:pt idx="154">
                  <c:v>94</c:v>
                </c:pt>
                <c:pt idx="155">
                  <c:v>102</c:v>
                </c:pt>
                <c:pt idx="156">
                  <c:v>82</c:v>
                </c:pt>
                <c:pt idx="157">
                  <c:v>84</c:v>
                </c:pt>
                <c:pt idx="158">
                  <c:v>42</c:v>
                </c:pt>
                <c:pt idx="159">
                  <c:v>16</c:v>
                </c:pt>
                <c:pt idx="160">
                  <c:v>65</c:v>
                </c:pt>
                <c:pt idx="161">
                  <c:v>66</c:v>
                </c:pt>
                <c:pt idx="162">
                  <c:v>67</c:v>
                </c:pt>
                <c:pt idx="163">
                  <c:v>65</c:v>
                </c:pt>
                <c:pt idx="164">
                  <c:v>52</c:v>
                </c:pt>
                <c:pt idx="165">
                  <c:v>8</c:v>
                </c:pt>
                <c:pt idx="166">
                  <c:v>13</c:v>
                </c:pt>
                <c:pt idx="167">
                  <c:v>37</c:v>
                </c:pt>
                <c:pt idx="168">
                  <c:v>17</c:v>
                </c:pt>
                <c:pt idx="169">
                  <c:v>30</c:v>
                </c:pt>
                <c:pt idx="170">
                  <c:v>27</c:v>
                </c:pt>
                <c:pt idx="171">
                  <c:v>27</c:v>
                </c:pt>
                <c:pt idx="172">
                  <c:v>18</c:v>
                </c:pt>
                <c:pt idx="173">
                  <c:v>5</c:v>
                </c:pt>
                <c:pt idx="174">
                  <c:v>89</c:v>
                </c:pt>
                <c:pt idx="175">
                  <c:v>35</c:v>
                </c:pt>
                <c:pt idx="176">
                  <c:v>34</c:v>
                </c:pt>
                <c:pt idx="177">
                  <c:v>46</c:v>
                </c:pt>
                <c:pt idx="178">
                  <c:v>46</c:v>
                </c:pt>
                <c:pt idx="179">
                  <c:v>9</c:v>
                </c:pt>
                <c:pt idx="180">
                  <c:v>3</c:v>
                </c:pt>
                <c:pt idx="181">
                  <c:v>78</c:v>
                </c:pt>
                <c:pt idx="182">
                  <c:v>28</c:v>
                </c:pt>
                <c:pt idx="183">
                  <c:v>46</c:v>
                </c:pt>
                <c:pt idx="184">
                  <c:v>9</c:v>
                </c:pt>
                <c:pt idx="185">
                  <c:v>23</c:v>
                </c:pt>
                <c:pt idx="186">
                  <c:v>5</c:v>
                </c:pt>
                <c:pt idx="187">
                  <c:v>5</c:v>
                </c:pt>
                <c:pt idx="188">
                  <c:v>27</c:v>
                </c:pt>
                <c:pt idx="189">
                  <c:v>77</c:v>
                </c:pt>
                <c:pt idx="190">
                  <c:v>55</c:v>
                </c:pt>
                <c:pt idx="191">
                  <c:v>12</c:v>
                </c:pt>
                <c:pt idx="192">
                  <c:v>25</c:v>
                </c:pt>
                <c:pt idx="193">
                  <c:v>9</c:v>
                </c:pt>
                <c:pt idx="194">
                  <c:v>6</c:v>
                </c:pt>
                <c:pt idx="195">
                  <c:v>26</c:v>
                </c:pt>
                <c:pt idx="196">
                  <c:v>20</c:v>
                </c:pt>
                <c:pt idx="197">
                  <c:v>7</c:v>
                </c:pt>
                <c:pt idx="198">
                  <c:v>37</c:v>
                </c:pt>
                <c:pt idx="199">
                  <c:v>18</c:v>
                </c:pt>
                <c:pt idx="200">
                  <c:v>9</c:v>
                </c:pt>
                <c:pt idx="201">
                  <c:v>4</c:v>
                </c:pt>
                <c:pt idx="202">
                  <c:v>14</c:v>
                </c:pt>
                <c:pt idx="203">
                  <c:v>28</c:v>
                </c:pt>
                <c:pt idx="204">
                  <c:v>19</c:v>
                </c:pt>
                <c:pt idx="205">
                  <c:v>31</c:v>
                </c:pt>
                <c:pt idx="206">
                  <c:v>6</c:v>
                </c:pt>
                <c:pt idx="207">
                  <c:v>3</c:v>
                </c:pt>
                <c:pt idx="208">
                  <c:v>4</c:v>
                </c:pt>
                <c:pt idx="209">
                  <c:v>21</c:v>
                </c:pt>
                <c:pt idx="210">
                  <c:v>10</c:v>
                </c:pt>
                <c:pt idx="211">
                  <c:v>9</c:v>
                </c:pt>
                <c:pt idx="212">
                  <c:v>9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1</c:v>
                </c:pt>
                <c:pt idx="217">
                  <c:v>5</c:v>
                </c:pt>
                <c:pt idx="218">
                  <c:v>18</c:v>
                </c:pt>
                <c:pt idx="219">
                  <c:v>1</c:v>
                </c:pt>
                <c:pt idx="220">
                  <c:v>3</c:v>
                </c:pt>
                <c:pt idx="221">
                  <c:v>1</c:v>
                </c:pt>
                <c:pt idx="222">
                  <c:v>0</c:v>
                </c:pt>
                <c:pt idx="223">
                  <c:v>1</c:v>
                </c:pt>
                <c:pt idx="224">
                  <c:v>2</c:v>
                </c:pt>
                <c:pt idx="225">
                  <c:v>1</c:v>
                </c:pt>
                <c:pt idx="226">
                  <c:v>3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5</c:v>
                </c:pt>
                <c:pt idx="231">
                  <c:v>4</c:v>
                </c:pt>
                <c:pt idx="232">
                  <c:v>3</c:v>
                </c:pt>
                <c:pt idx="233">
                  <c:v>9</c:v>
                </c:pt>
                <c:pt idx="234">
                  <c:v>4</c:v>
                </c:pt>
                <c:pt idx="235">
                  <c:v>1</c:v>
                </c:pt>
                <c:pt idx="236">
                  <c:v>0</c:v>
                </c:pt>
                <c:pt idx="237">
                  <c:v>1</c:v>
                </c:pt>
                <c:pt idx="238">
                  <c:v>3</c:v>
                </c:pt>
                <c:pt idx="239">
                  <c:v>1</c:v>
                </c:pt>
                <c:pt idx="240">
                  <c:v>2</c:v>
                </c:pt>
                <c:pt idx="241">
                  <c:v>1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2</c:v>
                </c:pt>
                <c:pt idx="247">
                  <c:v>0</c:v>
                </c:pt>
                <c:pt idx="248">
                  <c:v>1</c:v>
                </c:pt>
                <c:pt idx="249">
                  <c:v>0</c:v>
                </c:pt>
                <c:pt idx="250">
                  <c:v>3</c:v>
                </c:pt>
                <c:pt idx="251">
                  <c:v>5</c:v>
                </c:pt>
                <c:pt idx="252">
                  <c:v>2</c:v>
                </c:pt>
                <c:pt idx="253">
                  <c:v>0</c:v>
                </c:pt>
                <c:pt idx="254">
                  <c:v>2</c:v>
                </c:pt>
                <c:pt idx="255">
                  <c:v>3</c:v>
                </c:pt>
                <c:pt idx="256">
                  <c:v>1</c:v>
                </c:pt>
                <c:pt idx="257">
                  <c:v>0</c:v>
                </c:pt>
                <c:pt idx="258">
                  <c:v>3</c:v>
                </c:pt>
                <c:pt idx="259">
                  <c:v>0</c:v>
                </c:pt>
                <c:pt idx="260">
                  <c:v>2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2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1</c:v>
                </c:pt>
                <c:pt idx="366">
                  <c:v>4</c:v>
                </c:pt>
                <c:pt idx="367">
                  <c:v>2</c:v>
                </c:pt>
                <c:pt idx="368">
                  <c:v>1</c:v>
                </c:pt>
                <c:pt idx="369">
                  <c:v>0</c:v>
                </c:pt>
                <c:pt idx="370">
                  <c:v>4</c:v>
                </c:pt>
                <c:pt idx="371">
                  <c:v>0</c:v>
                </c:pt>
                <c:pt idx="372">
                  <c:v>0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1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4</c:v>
                </c:pt>
                <c:pt idx="386">
                  <c:v>1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2</c:v>
                </c:pt>
                <c:pt idx="392">
                  <c:v>0</c:v>
                </c:pt>
                <c:pt idx="393">
                  <c:v>1</c:v>
                </c:pt>
                <c:pt idx="394">
                  <c:v>0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2</c:v>
                </c:pt>
                <c:pt idx="399">
                  <c:v>2</c:v>
                </c:pt>
                <c:pt idx="400">
                  <c:v>11</c:v>
                </c:pt>
                <c:pt idx="401">
                  <c:v>2</c:v>
                </c:pt>
                <c:pt idx="402">
                  <c:v>25</c:v>
                </c:pt>
                <c:pt idx="403">
                  <c:v>1</c:v>
                </c:pt>
                <c:pt idx="404">
                  <c:v>0</c:v>
                </c:pt>
                <c:pt idx="405">
                  <c:v>1</c:v>
                </c:pt>
                <c:pt idx="406">
                  <c:v>0</c:v>
                </c:pt>
                <c:pt idx="407">
                  <c:v>20</c:v>
                </c:pt>
                <c:pt idx="408">
                  <c:v>3</c:v>
                </c:pt>
                <c:pt idx="409">
                  <c:v>2</c:v>
                </c:pt>
                <c:pt idx="410">
                  <c:v>0</c:v>
                </c:pt>
                <c:pt idx="411">
                  <c:v>0</c:v>
                </c:pt>
                <c:pt idx="412">
                  <c:v>6</c:v>
                </c:pt>
                <c:pt idx="413">
                  <c:v>4</c:v>
                </c:pt>
                <c:pt idx="414">
                  <c:v>4</c:v>
                </c:pt>
                <c:pt idx="415">
                  <c:v>2</c:v>
                </c:pt>
                <c:pt idx="416">
                  <c:v>5</c:v>
                </c:pt>
                <c:pt idx="417">
                  <c:v>1</c:v>
                </c:pt>
                <c:pt idx="418">
                  <c:v>1</c:v>
                </c:pt>
                <c:pt idx="419">
                  <c:v>14</c:v>
                </c:pt>
                <c:pt idx="420">
                  <c:v>9</c:v>
                </c:pt>
                <c:pt idx="421">
                  <c:v>11</c:v>
                </c:pt>
                <c:pt idx="422">
                  <c:v>0</c:v>
                </c:pt>
                <c:pt idx="423">
                  <c:v>18</c:v>
                </c:pt>
                <c:pt idx="424">
                  <c:v>7</c:v>
                </c:pt>
                <c:pt idx="425">
                  <c:v>11</c:v>
                </c:pt>
                <c:pt idx="426">
                  <c:v>35</c:v>
                </c:pt>
                <c:pt idx="427">
                  <c:v>13</c:v>
                </c:pt>
                <c:pt idx="428">
                  <c:v>16</c:v>
                </c:pt>
                <c:pt idx="429">
                  <c:v>52</c:v>
                </c:pt>
                <c:pt idx="430">
                  <c:v>23</c:v>
                </c:pt>
                <c:pt idx="431">
                  <c:v>6</c:v>
                </c:pt>
                <c:pt idx="432">
                  <c:v>5</c:v>
                </c:pt>
                <c:pt idx="433">
                  <c:v>29</c:v>
                </c:pt>
                <c:pt idx="434">
                  <c:v>29</c:v>
                </c:pt>
                <c:pt idx="435">
                  <c:v>15</c:v>
                </c:pt>
                <c:pt idx="436">
                  <c:v>18</c:v>
                </c:pt>
                <c:pt idx="437">
                  <c:v>17</c:v>
                </c:pt>
                <c:pt idx="438">
                  <c:v>13</c:v>
                </c:pt>
                <c:pt idx="439">
                  <c:v>14</c:v>
                </c:pt>
                <c:pt idx="440">
                  <c:v>43</c:v>
                </c:pt>
                <c:pt idx="441">
                  <c:v>32</c:v>
                </c:pt>
                <c:pt idx="442">
                  <c:v>23</c:v>
                </c:pt>
                <c:pt idx="443">
                  <c:v>55</c:v>
                </c:pt>
                <c:pt idx="444">
                  <c:v>84</c:v>
                </c:pt>
                <c:pt idx="445">
                  <c:v>26</c:v>
                </c:pt>
                <c:pt idx="446">
                  <c:v>9</c:v>
                </c:pt>
                <c:pt idx="447">
                  <c:v>48</c:v>
                </c:pt>
                <c:pt idx="448">
                  <c:v>23</c:v>
                </c:pt>
                <c:pt idx="449">
                  <c:v>41</c:v>
                </c:pt>
                <c:pt idx="450">
                  <c:v>30</c:v>
                </c:pt>
                <c:pt idx="451">
                  <c:v>52</c:v>
                </c:pt>
                <c:pt idx="452">
                  <c:v>3</c:v>
                </c:pt>
                <c:pt idx="453">
                  <c:v>7</c:v>
                </c:pt>
                <c:pt idx="454">
                  <c:v>38</c:v>
                </c:pt>
                <c:pt idx="455">
                  <c:v>10</c:v>
                </c:pt>
                <c:pt idx="456">
                  <c:v>27</c:v>
                </c:pt>
                <c:pt idx="457">
                  <c:v>31</c:v>
                </c:pt>
                <c:pt idx="458">
                  <c:v>16</c:v>
                </c:pt>
                <c:pt idx="459">
                  <c:v>39</c:v>
                </c:pt>
                <c:pt idx="460">
                  <c:v>5</c:v>
                </c:pt>
                <c:pt idx="461">
                  <c:v>24</c:v>
                </c:pt>
                <c:pt idx="462">
                  <c:v>14</c:v>
                </c:pt>
                <c:pt idx="463">
                  <c:v>26</c:v>
                </c:pt>
                <c:pt idx="464">
                  <c:v>31</c:v>
                </c:pt>
                <c:pt idx="465">
                  <c:v>22</c:v>
                </c:pt>
                <c:pt idx="466">
                  <c:v>3</c:v>
                </c:pt>
                <c:pt idx="467">
                  <c:v>1</c:v>
                </c:pt>
                <c:pt idx="468">
                  <c:v>13</c:v>
                </c:pt>
                <c:pt idx="469">
                  <c:v>26</c:v>
                </c:pt>
                <c:pt idx="470">
                  <c:v>11</c:v>
                </c:pt>
                <c:pt idx="471">
                  <c:v>17</c:v>
                </c:pt>
                <c:pt idx="472">
                  <c:v>18</c:v>
                </c:pt>
                <c:pt idx="473">
                  <c:v>0</c:v>
                </c:pt>
                <c:pt idx="47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incidence_personal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1</c:v>
                </c:pt>
                <c:pt idx="19">
                  <c:v>4</c:v>
                </c:pt>
                <c:pt idx="20">
                  <c:v>5</c:v>
                </c:pt>
                <c:pt idx="21">
                  <c:v>4</c:v>
                </c:pt>
                <c:pt idx="22">
                  <c:v>1</c:v>
                </c:pt>
                <c:pt idx="23">
                  <c:v>4</c:v>
                </c:pt>
                <c:pt idx="24">
                  <c:v>12</c:v>
                </c:pt>
                <c:pt idx="25">
                  <c:v>7</c:v>
                </c:pt>
                <c:pt idx="26">
                  <c:v>2</c:v>
                </c:pt>
                <c:pt idx="27">
                  <c:v>4</c:v>
                </c:pt>
                <c:pt idx="28">
                  <c:v>23</c:v>
                </c:pt>
                <c:pt idx="29">
                  <c:v>10</c:v>
                </c:pt>
                <c:pt idx="30">
                  <c:v>30</c:v>
                </c:pt>
                <c:pt idx="31">
                  <c:v>94</c:v>
                </c:pt>
                <c:pt idx="32">
                  <c:v>31</c:v>
                </c:pt>
                <c:pt idx="33">
                  <c:v>29</c:v>
                </c:pt>
                <c:pt idx="34">
                  <c:v>90</c:v>
                </c:pt>
                <c:pt idx="35">
                  <c:v>46</c:v>
                </c:pt>
                <c:pt idx="36">
                  <c:v>42</c:v>
                </c:pt>
                <c:pt idx="37">
                  <c:v>84</c:v>
                </c:pt>
                <c:pt idx="38">
                  <c:v>87</c:v>
                </c:pt>
                <c:pt idx="39">
                  <c:v>51</c:v>
                </c:pt>
                <c:pt idx="40">
                  <c:v>25</c:v>
                </c:pt>
                <c:pt idx="41">
                  <c:v>159</c:v>
                </c:pt>
                <c:pt idx="42">
                  <c:v>154</c:v>
                </c:pt>
                <c:pt idx="43">
                  <c:v>191</c:v>
                </c:pt>
                <c:pt idx="44">
                  <c:v>199</c:v>
                </c:pt>
                <c:pt idx="45">
                  <c:v>211</c:v>
                </c:pt>
                <c:pt idx="46">
                  <c:v>104</c:v>
                </c:pt>
                <c:pt idx="47">
                  <c:v>48</c:v>
                </c:pt>
                <c:pt idx="48">
                  <c:v>191</c:v>
                </c:pt>
                <c:pt idx="49">
                  <c:v>193</c:v>
                </c:pt>
                <c:pt idx="50">
                  <c:v>257</c:v>
                </c:pt>
                <c:pt idx="51">
                  <c:v>235</c:v>
                </c:pt>
                <c:pt idx="52">
                  <c:v>334</c:v>
                </c:pt>
                <c:pt idx="53">
                  <c:v>187</c:v>
                </c:pt>
                <c:pt idx="54">
                  <c:v>90</c:v>
                </c:pt>
                <c:pt idx="55">
                  <c:v>375</c:v>
                </c:pt>
                <c:pt idx="56">
                  <c:v>396</c:v>
                </c:pt>
                <c:pt idx="57">
                  <c:v>133</c:v>
                </c:pt>
                <c:pt idx="58">
                  <c:v>469</c:v>
                </c:pt>
                <c:pt idx="59">
                  <c:v>332</c:v>
                </c:pt>
                <c:pt idx="60">
                  <c:v>183</c:v>
                </c:pt>
                <c:pt idx="61">
                  <c:v>116</c:v>
                </c:pt>
                <c:pt idx="62">
                  <c:v>297</c:v>
                </c:pt>
                <c:pt idx="63">
                  <c:v>231</c:v>
                </c:pt>
                <c:pt idx="64">
                  <c:v>329</c:v>
                </c:pt>
                <c:pt idx="65">
                  <c:v>279</c:v>
                </c:pt>
                <c:pt idx="66">
                  <c:v>240</c:v>
                </c:pt>
                <c:pt idx="67">
                  <c:v>117</c:v>
                </c:pt>
                <c:pt idx="68">
                  <c:v>48</c:v>
                </c:pt>
                <c:pt idx="69">
                  <c:v>197</c:v>
                </c:pt>
                <c:pt idx="70">
                  <c:v>205</c:v>
                </c:pt>
                <c:pt idx="71">
                  <c:v>262</c:v>
                </c:pt>
                <c:pt idx="72">
                  <c:v>230</c:v>
                </c:pt>
                <c:pt idx="73">
                  <c:v>204</c:v>
                </c:pt>
                <c:pt idx="74">
                  <c:v>73</c:v>
                </c:pt>
                <c:pt idx="75">
                  <c:v>30</c:v>
                </c:pt>
                <c:pt idx="76">
                  <c:v>178</c:v>
                </c:pt>
                <c:pt idx="77">
                  <c:v>46</c:v>
                </c:pt>
                <c:pt idx="78">
                  <c:v>162</c:v>
                </c:pt>
                <c:pt idx="79">
                  <c:v>129</c:v>
                </c:pt>
                <c:pt idx="80">
                  <c:v>120</c:v>
                </c:pt>
                <c:pt idx="81">
                  <c:v>36</c:v>
                </c:pt>
                <c:pt idx="82">
                  <c:v>17</c:v>
                </c:pt>
                <c:pt idx="83">
                  <c:v>138</c:v>
                </c:pt>
                <c:pt idx="84">
                  <c:v>105</c:v>
                </c:pt>
                <c:pt idx="85">
                  <c:v>93</c:v>
                </c:pt>
                <c:pt idx="86">
                  <c:v>55</c:v>
                </c:pt>
                <c:pt idx="87">
                  <c:v>80</c:v>
                </c:pt>
                <c:pt idx="88">
                  <c:v>23</c:v>
                </c:pt>
                <c:pt idx="89">
                  <c:v>15</c:v>
                </c:pt>
                <c:pt idx="90">
                  <c:v>105</c:v>
                </c:pt>
                <c:pt idx="91">
                  <c:v>85</c:v>
                </c:pt>
                <c:pt idx="92">
                  <c:v>66</c:v>
                </c:pt>
                <c:pt idx="93">
                  <c:v>57</c:v>
                </c:pt>
                <c:pt idx="94">
                  <c:v>89</c:v>
                </c:pt>
                <c:pt idx="95">
                  <c:v>40</c:v>
                </c:pt>
                <c:pt idx="96">
                  <c:v>25</c:v>
                </c:pt>
                <c:pt idx="97">
                  <c:v>120</c:v>
                </c:pt>
                <c:pt idx="98">
                  <c:v>76</c:v>
                </c:pt>
                <c:pt idx="99">
                  <c:v>62</c:v>
                </c:pt>
                <c:pt idx="100">
                  <c:v>59</c:v>
                </c:pt>
                <c:pt idx="101">
                  <c:v>77</c:v>
                </c:pt>
                <c:pt idx="102">
                  <c:v>21</c:v>
                </c:pt>
                <c:pt idx="103">
                  <c:v>17</c:v>
                </c:pt>
                <c:pt idx="104">
                  <c:v>128</c:v>
                </c:pt>
                <c:pt idx="105">
                  <c:v>71</c:v>
                </c:pt>
                <c:pt idx="106">
                  <c:v>95</c:v>
                </c:pt>
                <c:pt idx="107">
                  <c:v>51</c:v>
                </c:pt>
                <c:pt idx="108">
                  <c:v>82</c:v>
                </c:pt>
                <c:pt idx="109">
                  <c:v>27</c:v>
                </c:pt>
                <c:pt idx="110">
                  <c:v>27</c:v>
                </c:pt>
                <c:pt idx="111">
                  <c:v>158</c:v>
                </c:pt>
                <c:pt idx="112">
                  <c:v>111</c:v>
                </c:pt>
                <c:pt idx="113">
                  <c:v>116</c:v>
                </c:pt>
                <c:pt idx="114">
                  <c:v>28</c:v>
                </c:pt>
                <c:pt idx="115">
                  <c:v>44</c:v>
                </c:pt>
                <c:pt idx="116">
                  <c:v>49</c:v>
                </c:pt>
                <c:pt idx="117">
                  <c:v>46</c:v>
                </c:pt>
                <c:pt idx="118">
                  <c:v>191</c:v>
                </c:pt>
                <c:pt idx="119">
                  <c:v>146</c:v>
                </c:pt>
                <c:pt idx="120">
                  <c:v>111</c:v>
                </c:pt>
                <c:pt idx="121">
                  <c:v>85</c:v>
                </c:pt>
                <c:pt idx="122">
                  <c:v>29</c:v>
                </c:pt>
                <c:pt idx="123">
                  <c:v>59</c:v>
                </c:pt>
                <c:pt idx="124">
                  <c:v>35</c:v>
                </c:pt>
                <c:pt idx="125">
                  <c:v>275</c:v>
                </c:pt>
                <c:pt idx="126">
                  <c:v>143</c:v>
                </c:pt>
                <c:pt idx="127">
                  <c:v>112</c:v>
                </c:pt>
                <c:pt idx="128">
                  <c:v>99</c:v>
                </c:pt>
                <c:pt idx="129">
                  <c:v>121</c:v>
                </c:pt>
                <c:pt idx="130">
                  <c:v>48</c:v>
                </c:pt>
                <c:pt idx="131">
                  <c:v>25</c:v>
                </c:pt>
                <c:pt idx="132">
                  <c:v>230</c:v>
                </c:pt>
                <c:pt idx="133">
                  <c:v>96</c:v>
                </c:pt>
                <c:pt idx="134">
                  <c:v>108</c:v>
                </c:pt>
                <c:pt idx="135">
                  <c:v>53</c:v>
                </c:pt>
                <c:pt idx="136">
                  <c:v>65</c:v>
                </c:pt>
                <c:pt idx="137">
                  <c:v>32</c:v>
                </c:pt>
                <c:pt idx="138">
                  <c:v>26</c:v>
                </c:pt>
                <c:pt idx="139">
                  <c:v>124</c:v>
                </c:pt>
                <c:pt idx="140">
                  <c:v>75</c:v>
                </c:pt>
                <c:pt idx="141">
                  <c:v>71</c:v>
                </c:pt>
                <c:pt idx="142">
                  <c:v>60</c:v>
                </c:pt>
                <c:pt idx="143">
                  <c:v>79</c:v>
                </c:pt>
                <c:pt idx="144">
                  <c:v>26</c:v>
                </c:pt>
                <c:pt idx="145">
                  <c:v>11</c:v>
                </c:pt>
                <c:pt idx="146">
                  <c:v>89</c:v>
                </c:pt>
                <c:pt idx="147">
                  <c:v>76</c:v>
                </c:pt>
                <c:pt idx="148">
                  <c:v>59</c:v>
                </c:pt>
                <c:pt idx="149">
                  <c:v>32</c:v>
                </c:pt>
                <c:pt idx="150">
                  <c:v>46</c:v>
                </c:pt>
                <c:pt idx="151">
                  <c:v>29</c:v>
                </c:pt>
                <c:pt idx="152">
                  <c:v>9</c:v>
                </c:pt>
                <c:pt idx="153">
                  <c:v>79</c:v>
                </c:pt>
                <c:pt idx="154">
                  <c:v>69</c:v>
                </c:pt>
                <c:pt idx="155">
                  <c:v>58</c:v>
                </c:pt>
                <c:pt idx="156">
                  <c:v>42</c:v>
                </c:pt>
                <c:pt idx="157">
                  <c:v>47</c:v>
                </c:pt>
                <c:pt idx="158">
                  <c:v>11</c:v>
                </c:pt>
                <c:pt idx="159">
                  <c:v>17</c:v>
                </c:pt>
                <c:pt idx="160">
                  <c:v>70</c:v>
                </c:pt>
                <c:pt idx="161">
                  <c:v>21</c:v>
                </c:pt>
                <c:pt idx="162">
                  <c:v>33</c:v>
                </c:pt>
                <c:pt idx="163">
                  <c:v>38</c:v>
                </c:pt>
                <c:pt idx="164">
                  <c:v>39</c:v>
                </c:pt>
                <c:pt idx="165">
                  <c:v>15</c:v>
                </c:pt>
                <c:pt idx="166">
                  <c:v>10</c:v>
                </c:pt>
                <c:pt idx="167">
                  <c:v>63</c:v>
                </c:pt>
                <c:pt idx="168">
                  <c:v>33</c:v>
                </c:pt>
                <c:pt idx="169">
                  <c:v>36</c:v>
                </c:pt>
                <c:pt idx="170">
                  <c:v>29</c:v>
                </c:pt>
                <c:pt idx="171">
                  <c:v>35</c:v>
                </c:pt>
                <c:pt idx="172">
                  <c:v>6</c:v>
                </c:pt>
                <c:pt idx="173">
                  <c:v>18</c:v>
                </c:pt>
                <c:pt idx="174">
                  <c:v>73</c:v>
                </c:pt>
                <c:pt idx="175">
                  <c:v>44</c:v>
                </c:pt>
                <c:pt idx="176">
                  <c:v>34</c:v>
                </c:pt>
                <c:pt idx="177">
                  <c:v>32</c:v>
                </c:pt>
                <c:pt idx="178">
                  <c:v>39</c:v>
                </c:pt>
                <c:pt idx="179">
                  <c:v>9</c:v>
                </c:pt>
                <c:pt idx="180">
                  <c:v>9</c:v>
                </c:pt>
                <c:pt idx="181">
                  <c:v>57</c:v>
                </c:pt>
                <c:pt idx="182">
                  <c:v>39</c:v>
                </c:pt>
                <c:pt idx="183">
                  <c:v>56</c:v>
                </c:pt>
                <c:pt idx="184">
                  <c:v>38</c:v>
                </c:pt>
                <c:pt idx="185">
                  <c:v>28</c:v>
                </c:pt>
                <c:pt idx="186">
                  <c:v>14</c:v>
                </c:pt>
                <c:pt idx="187">
                  <c:v>10</c:v>
                </c:pt>
                <c:pt idx="188">
                  <c:v>60</c:v>
                </c:pt>
                <c:pt idx="189">
                  <c:v>37</c:v>
                </c:pt>
                <c:pt idx="190">
                  <c:v>29</c:v>
                </c:pt>
                <c:pt idx="191">
                  <c:v>26</c:v>
                </c:pt>
                <c:pt idx="192">
                  <c:v>18</c:v>
                </c:pt>
                <c:pt idx="193">
                  <c:v>11</c:v>
                </c:pt>
                <c:pt idx="194">
                  <c:v>7</c:v>
                </c:pt>
                <c:pt idx="195">
                  <c:v>35</c:v>
                </c:pt>
                <c:pt idx="196">
                  <c:v>23</c:v>
                </c:pt>
                <c:pt idx="197">
                  <c:v>23</c:v>
                </c:pt>
                <c:pt idx="198">
                  <c:v>16</c:v>
                </c:pt>
                <c:pt idx="199">
                  <c:v>20</c:v>
                </c:pt>
                <c:pt idx="200">
                  <c:v>1</c:v>
                </c:pt>
                <c:pt idx="201">
                  <c:v>4</c:v>
                </c:pt>
                <c:pt idx="202">
                  <c:v>29</c:v>
                </c:pt>
                <c:pt idx="203">
                  <c:v>18</c:v>
                </c:pt>
                <c:pt idx="204">
                  <c:v>10</c:v>
                </c:pt>
                <c:pt idx="205">
                  <c:v>8</c:v>
                </c:pt>
                <c:pt idx="206">
                  <c:v>16</c:v>
                </c:pt>
                <c:pt idx="207">
                  <c:v>3</c:v>
                </c:pt>
                <c:pt idx="208">
                  <c:v>1</c:v>
                </c:pt>
                <c:pt idx="209">
                  <c:v>19</c:v>
                </c:pt>
                <c:pt idx="210">
                  <c:v>14</c:v>
                </c:pt>
                <c:pt idx="211">
                  <c:v>13</c:v>
                </c:pt>
                <c:pt idx="212">
                  <c:v>12</c:v>
                </c:pt>
                <c:pt idx="213">
                  <c:v>3</c:v>
                </c:pt>
                <c:pt idx="214">
                  <c:v>3</c:v>
                </c:pt>
                <c:pt idx="215">
                  <c:v>2</c:v>
                </c:pt>
                <c:pt idx="216">
                  <c:v>5</c:v>
                </c:pt>
                <c:pt idx="217">
                  <c:v>22</c:v>
                </c:pt>
                <c:pt idx="218">
                  <c:v>16</c:v>
                </c:pt>
                <c:pt idx="219">
                  <c:v>16</c:v>
                </c:pt>
                <c:pt idx="220">
                  <c:v>8</c:v>
                </c:pt>
                <c:pt idx="221">
                  <c:v>4</c:v>
                </c:pt>
                <c:pt idx="222">
                  <c:v>1</c:v>
                </c:pt>
                <c:pt idx="223">
                  <c:v>8</c:v>
                </c:pt>
                <c:pt idx="224">
                  <c:v>6</c:v>
                </c:pt>
                <c:pt idx="225">
                  <c:v>4</c:v>
                </c:pt>
                <c:pt idx="226">
                  <c:v>6</c:v>
                </c:pt>
                <c:pt idx="227">
                  <c:v>6</c:v>
                </c:pt>
                <c:pt idx="228">
                  <c:v>1</c:v>
                </c:pt>
                <c:pt idx="229">
                  <c:v>1</c:v>
                </c:pt>
                <c:pt idx="230">
                  <c:v>10</c:v>
                </c:pt>
                <c:pt idx="231">
                  <c:v>3</c:v>
                </c:pt>
                <c:pt idx="232">
                  <c:v>3</c:v>
                </c:pt>
                <c:pt idx="233">
                  <c:v>4</c:v>
                </c:pt>
                <c:pt idx="234">
                  <c:v>3</c:v>
                </c:pt>
                <c:pt idx="235">
                  <c:v>1</c:v>
                </c:pt>
                <c:pt idx="236">
                  <c:v>0</c:v>
                </c:pt>
                <c:pt idx="237">
                  <c:v>7</c:v>
                </c:pt>
                <c:pt idx="238">
                  <c:v>7</c:v>
                </c:pt>
                <c:pt idx="239">
                  <c:v>2</c:v>
                </c:pt>
                <c:pt idx="240">
                  <c:v>2</c:v>
                </c:pt>
                <c:pt idx="241">
                  <c:v>5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1</c:v>
                </c:pt>
                <c:pt idx="247">
                  <c:v>5</c:v>
                </c:pt>
                <c:pt idx="248">
                  <c:v>2</c:v>
                </c:pt>
                <c:pt idx="249">
                  <c:v>1</c:v>
                </c:pt>
                <c:pt idx="250">
                  <c:v>0</c:v>
                </c:pt>
                <c:pt idx="251">
                  <c:v>1</c:v>
                </c:pt>
                <c:pt idx="252">
                  <c:v>4</c:v>
                </c:pt>
                <c:pt idx="253">
                  <c:v>0</c:v>
                </c:pt>
                <c:pt idx="254">
                  <c:v>2</c:v>
                </c:pt>
                <c:pt idx="255">
                  <c:v>1</c:v>
                </c:pt>
                <c:pt idx="256">
                  <c:v>0</c:v>
                </c:pt>
                <c:pt idx="257">
                  <c:v>0</c:v>
                </c:pt>
                <c:pt idx="258">
                  <c:v>4</c:v>
                </c:pt>
                <c:pt idx="259">
                  <c:v>4</c:v>
                </c:pt>
                <c:pt idx="260">
                  <c:v>1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2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2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0</c:v>
                </c:pt>
                <c:pt idx="370">
                  <c:v>1</c:v>
                </c:pt>
                <c:pt idx="371">
                  <c:v>2</c:v>
                </c:pt>
                <c:pt idx="372">
                  <c:v>1</c:v>
                </c:pt>
                <c:pt idx="373">
                  <c:v>1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0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4</c:v>
                </c:pt>
                <c:pt idx="385">
                  <c:v>3</c:v>
                </c:pt>
                <c:pt idx="386">
                  <c:v>2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5</c:v>
                </c:pt>
                <c:pt idx="392">
                  <c:v>2</c:v>
                </c:pt>
                <c:pt idx="393">
                  <c:v>7</c:v>
                </c:pt>
                <c:pt idx="394">
                  <c:v>3</c:v>
                </c:pt>
                <c:pt idx="395">
                  <c:v>2</c:v>
                </c:pt>
                <c:pt idx="396">
                  <c:v>0</c:v>
                </c:pt>
                <c:pt idx="397">
                  <c:v>0</c:v>
                </c:pt>
                <c:pt idx="398">
                  <c:v>3</c:v>
                </c:pt>
                <c:pt idx="399">
                  <c:v>5</c:v>
                </c:pt>
                <c:pt idx="400">
                  <c:v>2</c:v>
                </c:pt>
                <c:pt idx="401">
                  <c:v>1</c:v>
                </c:pt>
                <c:pt idx="402">
                  <c:v>2</c:v>
                </c:pt>
                <c:pt idx="403">
                  <c:v>1</c:v>
                </c:pt>
                <c:pt idx="404">
                  <c:v>0</c:v>
                </c:pt>
                <c:pt idx="405">
                  <c:v>2</c:v>
                </c:pt>
                <c:pt idx="406">
                  <c:v>3</c:v>
                </c:pt>
                <c:pt idx="407">
                  <c:v>1</c:v>
                </c:pt>
                <c:pt idx="408">
                  <c:v>3</c:v>
                </c:pt>
                <c:pt idx="409">
                  <c:v>6</c:v>
                </c:pt>
                <c:pt idx="410">
                  <c:v>2</c:v>
                </c:pt>
                <c:pt idx="411">
                  <c:v>1</c:v>
                </c:pt>
                <c:pt idx="412">
                  <c:v>12</c:v>
                </c:pt>
                <c:pt idx="413">
                  <c:v>8</c:v>
                </c:pt>
                <c:pt idx="414">
                  <c:v>9</c:v>
                </c:pt>
                <c:pt idx="415">
                  <c:v>7</c:v>
                </c:pt>
                <c:pt idx="416">
                  <c:v>10</c:v>
                </c:pt>
                <c:pt idx="417">
                  <c:v>0</c:v>
                </c:pt>
                <c:pt idx="418">
                  <c:v>3</c:v>
                </c:pt>
                <c:pt idx="419">
                  <c:v>19</c:v>
                </c:pt>
                <c:pt idx="420">
                  <c:v>5</c:v>
                </c:pt>
                <c:pt idx="421">
                  <c:v>17</c:v>
                </c:pt>
                <c:pt idx="422">
                  <c:v>3</c:v>
                </c:pt>
                <c:pt idx="423">
                  <c:v>8</c:v>
                </c:pt>
                <c:pt idx="424">
                  <c:v>5</c:v>
                </c:pt>
                <c:pt idx="425">
                  <c:v>4</c:v>
                </c:pt>
                <c:pt idx="426">
                  <c:v>40</c:v>
                </c:pt>
                <c:pt idx="427">
                  <c:v>25</c:v>
                </c:pt>
                <c:pt idx="428">
                  <c:v>19</c:v>
                </c:pt>
                <c:pt idx="429">
                  <c:v>24</c:v>
                </c:pt>
                <c:pt idx="430">
                  <c:v>27</c:v>
                </c:pt>
                <c:pt idx="431">
                  <c:v>13</c:v>
                </c:pt>
                <c:pt idx="432">
                  <c:v>5</c:v>
                </c:pt>
                <c:pt idx="433">
                  <c:v>50</c:v>
                </c:pt>
                <c:pt idx="434">
                  <c:v>25</c:v>
                </c:pt>
                <c:pt idx="435">
                  <c:v>29</c:v>
                </c:pt>
                <c:pt idx="436">
                  <c:v>35</c:v>
                </c:pt>
                <c:pt idx="437">
                  <c:v>34</c:v>
                </c:pt>
                <c:pt idx="438">
                  <c:v>20</c:v>
                </c:pt>
                <c:pt idx="439">
                  <c:v>14</c:v>
                </c:pt>
                <c:pt idx="440">
                  <c:v>55</c:v>
                </c:pt>
                <c:pt idx="441">
                  <c:v>33</c:v>
                </c:pt>
                <c:pt idx="442">
                  <c:v>13</c:v>
                </c:pt>
                <c:pt idx="443">
                  <c:v>42</c:v>
                </c:pt>
                <c:pt idx="444">
                  <c:v>52</c:v>
                </c:pt>
                <c:pt idx="445">
                  <c:v>11</c:v>
                </c:pt>
                <c:pt idx="446">
                  <c:v>7</c:v>
                </c:pt>
                <c:pt idx="447">
                  <c:v>68</c:v>
                </c:pt>
                <c:pt idx="448">
                  <c:v>44</c:v>
                </c:pt>
                <c:pt idx="449">
                  <c:v>45</c:v>
                </c:pt>
                <c:pt idx="450">
                  <c:v>46</c:v>
                </c:pt>
                <c:pt idx="451">
                  <c:v>47</c:v>
                </c:pt>
                <c:pt idx="452">
                  <c:v>21</c:v>
                </c:pt>
                <c:pt idx="453">
                  <c:v>8</c:v>
                </c:pt>
                <c:pt idx="454">
                  <c:v>38</c:v>
                </c:pt>
                <c:pt idx="455">
                  <c:v>44</c:v>
                </c:pt>
                <c:pt idx="456">
                  <c:v>37</c:v>
                </c:pt>
                <c:pt idx="457">
                  <c:v>32</c:v>
                </c:pt>
                <c:pt idx="458">
                  <c:v>31</c:v>
                </c:pt>
                <c:pt idx="459">
                  <c:v>27</c:v>
                </c:pt>
                <c:pt idx="460">
                  <c:v>9</c:v>
                </c:pt>
                <c:pt idx="461">
                  <c:v>44</c:v>
                </c:pt>
                <c:pt idx="462">
                  <c:v>47</c:v>
                </c:pt>
                <c:pt idx="463">
                  <c:v>34</c:v>
                </c:pt>
                <c:pt idx="464">
                  <c:v>39</c:v>
                </c:pt>
                <c:pt idx="465">
                  <c:v>22</c:v>
                </c:pt>
                <c:pt idx="466">
                  <c:v>16</c:v>
                </c:pt>
                <c:pt idx="467">
                  <c:v>6</c:v>
                </c:pt>
                <c:pt idx="468">
                  <c:v>17</c:v>
                </c:pt>
                <c:pt idx="469">
                  <c:v>38</c:v>
                </c:pt>
                <c:pt idx="470">
                  <c:v>33</c:v>
                </c:pt>
                <c:pt idx="471">
                  <c:v>16</c:v>
                </c:pt>
                <c:pt idx="472">
                  <c:v>12</c:v>
                </c:pt>
                <c:pt idx="473">
                  <c:v>1</c:v>
                </c:pt>
                <c:pt idx="47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incidence_celkem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7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  <c:pt idx="10">
                  <c:v>1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1</c:v>
                </c:pt>
                <c:pt idx="15">
                  <c:v>2</c:v>
                </c:pt>
                <c:pt idx="16">
                  <c:v>2</c:v>
                </c:pt>
                <c:pt idx="17">
                  <c:v>4</c:v>
                </c:pt>
                <c:pt idx="18">
                  <c:v>2</c:v>
                </c:pt>
                <c:pt idx="19">
                  <c:v>7</c:v>
                </c:pt>
                <c:pt idx="20">
                  <c:v>6</c:v>
                </c:pt>
                <c:pt idx="21">
                  <c:v>4</c:v>
                </c:pt>
                <c:pt idx="22">
                  <c:v>2</c:v>
                </c:pt>
                <c:pt idx="23">
                  <c:v>7</c:v>
                </c:pt>
                <c:pt idx="24">
                  <c:v>13</c:v>
                </c:pt>
                <c:pt idx="25">
                  <c:v>12</c:v>
                </c:pt>
                <c:pt idx="26">
                  <c:v>7</c:v>
                </c:pt>
                <c:pt idx="27">
                  <c:v>7</c:v>
                </c:pt>
                <c:pt idx="28">
                  <c:v>28</c:v>
                </c:pt>
                <c:pt idx="29">
                  <c:v>38</c:v>
                </c:pt>
                <c:pt idx="30">
                  <c:v>61</c:v>
                </c:pt>
                <c:pt idx="31">
                  <c:v>156</c:v>
                </c:pt>
                <c:pt idx="32">
                  <c:v>67</c:v>
                </c:pt>
                <c:pt idx="33">
                  <c:v>83</c:v>
                </c:pt>
                <c:pt idx="34">
                  <c:v>257</c:v>
                </c:pt>
                <c:pt idx="35">
                  <c:v>128</c:v>
                </c:pt>
                <c:pt idx="36">
                  <c:v>87</c:v>
                </c:pt>
                <c:pt idx="37">
                  <c:v>162</c:v>
                </c:pt>
                <c:pt idx="38">
                  <c:v>226</c:v>
                </c:pt>
                <c:pt idx="39">
                  <c:v>81</c:v>
                </c:pt>
                <c:pt idx="40">
                  <c:v>36</c:v>
                </c:pt>
                <c:pt idx="41">
                  <c:v>297</c:v>
                </c:pt>
                <c:pt idx="42">
                  <c:v>376</c:v>
                </c:pt>
                <c:pt idx="43">
                  <c:v>372</c:v>
                </c:pt>
                <c:pt idx="44">
                  <c:v>392</c:v>
                </c:pt>
                <c:pt idx="45">
                  <c:v>416</c:v>
                </c:pt>
                <c:pt idx="46">
                  <c:v>259</c:v>
                </c:pt>
                <c:pt idx="47">
                  <c:v>89</c:v>
                </c:pt>
                <c:pt idx="48">
                  <c:v>433</c:v>
                </c:pt>
                <c:pt idx="49">
                  <c:v>393</c:v>
                </c:pt>
                <c:pt idx="50">
                  <c:v>583</c:v>
                </c:pt>
                <c:pt idx="51">
                  <c:v>463</c:v>
                </c:pt>
                <c:pt idx="52">
                  <c:v>749</c:v>
                </c:pt>
                <c:pt idx="53">
                  <c:v>414</c:v>
                </c:pt>
                <c:pt idx="54">
                  <c:v>285</c:v>
                </c:pt>
                <c:pt idx="55">
                  <c:v>762</c:v>
                </c:pt>
                <c:pt idx="56">
                  <c:v>918</c:v>
                </c:pt>
                <c:pt idx="57">
                  <c:v>393</c:v>
                </c:pt>
                <c:pt idx="58">
                  <c:v>1007</c:v>
                </c:pt>
                <c:pt idx="59">
                  <c:v>919</c:v>
                </c:pt>
                <c:pt idx="60">
                  <c:v>520</c:v>
                </c:pt>
                <c:pt idx="61">
                  <c:v>328</c:v>
                </c:pt>
                <c:pt idx="62">
                  <c:v>628</c:v>
                </c:pt>
                <c:pt idx="63">
                  <c:v>563</c:v>
                </c:pt>
                <c:pt idx="64">
                  <c:v>753</c:v>
                </c:pt>
                <c:pt idx="65">
                  <c:v>812</c:v>
                </c:pt>
                <c:pt idx="66">
                  <c:v>728</c:v>
                </c:pt>
                <c:pt idx="67">
                  <c:v>331</c:v>
                </c:pt>
                <c:pt idx="68">
                  <c:v>126</c:v>
                </c:pt>
                <c:pt idx="69">
                  <c:v>401</c:v>
                </c:pt>
                <c:pt idx="70">
                  <c:v>590</c:v>
                </c:pt>
                <c:pt idx="71">
                  <c:v>939</c:v>
                </c:pt>
                <c:pt idx="72">
                  <c:v>728</c:v>
                </c:pt>
                <c:pt idx="73">
                  <c:v>685</c:v>
                </c:pt>
                <c:pt idx="74">
                  <c:v>252</c:v>
                </c:pt>
                <c:pt idx="75">
                  <c:v>194</c:v>
                </c:pt>
                <c:pt idx="76">
                  <c:v>560</c:v>
                </c:pt>
                <c:pt idx="77">
                  <c:v>184</c:v>
                </c:pt>
                <c:pt idx="78">
                  <c:v>428</c:v>
                </c:pt>
                <c:pt idx="79">
                  <c:v>398</c:v>
                </c:pt>
                <c:pt idx="80">
                  <c:v>358</c:v>
                </c:pt>
                <c:pt idx="81">
                  <c:v>130</c:v>
                </c:pt>
                <c:pt idx="82">
                  <c:v>108</c:v>
                </c:pt>
                <c:pt idx="83">
                  <c:v>516</c:v>
                </c:pt>
                <c:pt idx="84">
                  <c:v>303</c:v>
                </c:pt>
                <c:pt idx="85">
                  <c:v>217</c:v>
                </c:pt>
                <c:pt idx="86">
                  <c:v>249</c:v>
                </c:pt>
                <c:pt idx="87">
                  <c:v>219</c:v>
                </c:pt>
                <c:pt idx="88">
                  <c:v>101</c:v>
                </c:pt>
                <c:pt idx="89">
                  <c:v>43</c:v>
                </c:pt>
                <c:pt idx="90">
                  <c:v>318</c:v>
                </c:pt>
                <c:pt idx="91">
                  <c:v>208</c:v>
                </c:pt>
                <c:pt idx="92">
                  <c:v>198</c:v>
                </c:pt>
                <c:pt idx="93">
                  <c:v>185</c:v>
                </c:pt>
                <c:pt idx="94">
                  <c:v>231</c:v>
                </c:pt>
                <c:pt idx="95">
                  <c:v>128</c:v>
                </c:pt>
                <c:pt idx="96">
                  <c:v>45</c:v>
                </c:pt>
                <c:pt idx="97">
                  <c:v>262</c:v>
                </c:pt>
                <c:pt idx="98">
                  <c:v>165</c:v>
                </c:pt>
                <c:pt idx="99">
                  <c:v>203</c:v>
                </c:pt>
                <c:pt idx="100">
                  <c:v>142</c:v>
                </c:pt>
                <c:pt idx="101">
                  <c:v>307</c:v>
                </c:pt>
                <c:pt idx="102">
                  <c:v>88</c:v>
                </c:pt>
                <c:pt idx="103">
                  <c:v>66</c:v>
                </c:pt>
                <c:pt idx="104">
                  <c:v>276</c:v>
                </c:pt>
                <c:pt idx="105">
                  <c:v>204</c:v>
                </c:pt>
                <c:pt idx="106">
                  <c:v>195</c:v>
                </c:pt>
                <c:pt idx="107">
                  <c:v>119</c:v>
                </c:pt>
                <c:pt idx="108">
                  <c:v>304</c:v>
                </c:pt>
                <c:pt idx="109">
                  <c:v>88</c:v>
                </c:pt>
                <c:pt idx="110">
                  <c:v>48</c:v>
                </c:pt>
                <c:pt idx="111">
                  <c:v>336</c:v>
                </c:pt>
                <c:pt idx="112">
                  <c:v>287</c:v>
                </c:pt>
                <c:pt idx="113">
                  <c:v>238</c:v>
                </c:pt>
                <c:pt idx="114">
                  <c:v>46</c:v>
                </c:pt>
                <c:pt idx="115">
                  <c:v>115</c:v>
                </c:pt>
                <c:pt idx="116">
                  <c:v>127</c:v>
                </c:pt>
                <c:pt idx="117">
                  <c:v>144</c:v>
                </c:pt>
                <c:pt idx="118">
                  <c:v>356</c:v>
                </c:pt>
                <c:pt idx="119">
                  <c:v>331</c:v>
                </c:pt>
                <c:pt idx="120">
                  <c:v>255</c:v>
                </c:pt>
                <c:pt idx="121">
                  <c:v>218</c:v>
                </c:pt>
                <c:pt idx="122">
                  <c:v>94</c:v>
                </c:pt>
                <c:pt idx="123">
                  <c:v>118</c:v>
                </c:pt>
                <c:pt idx="124">
                  <c:v>76</c:v>
                </c:pt>
                <c:pt idx="125">
                  <c:v>544</c:v>
                </c:pt>
                <c:pt idx="126">
                  <c:v>295</c:v>
                </c:pt>
                <c:pt idx="127">
                  <c:v>272</c:v>
                </c:pt>
                <c:pt idx="128">
                  <c:v>331</c:v>
                </c:pt>
                <c:pt idx="129">
                  <c:v>306</c:v>
                </c:pt>
                <c:pt idx="130">
                  <c:v>109</c:v>
                </c:pt>
                <c:pt idx="131">
                  <c:v>55</c:v>
                </c:pt>
                <c:pt idx="132">
                  <c:v>468</c:v>
                </c:pt>
                <c:pt idx="133">
                  <c:v>222</c:v>
                </c:pt>
                <c:pt idx="134">
                  <c:v>282</c:v>
                </c:pt>
                <c:pt idx="135">
                  <c:v>150</c:v>
                </c:pt>
                <c:pt idx="136">
                  <c:v>151</c:v>
                </c:pt>
                <c:pt idx="137">
                  <c:v>67</c:v>
                </c:pt>
                <c:pt idx="138">
                  <c:v>71</c:v>
                </c:pt>
                <c:pt idx="139">
                  <c:v>285</c:v>
                </c:pt>
                <c:pt idx="140">
                  <c:v>154</c:v>
                </c:pt>
                <c:pt idx="141">
                  <c:v>217</c:v>
                </c:pt>
                <c:pt idx="142">
                  <c:v>166</c:v>
                </c:pt>
                <c:pt idx="143">
                  <c:v>193</c:v>
                </c:pt>
                <c:pt idx="144">
                  <c:v>79</c:v>
                </c:pt>
                <c:pt idx="145">
                  <c:v>36</c:v>
                </c:pt>
                <c:pt idx="146">
                  <c:v>173</c:v>
                </c:pt>
                <c:pt idx="147">
                  <c:v>117</c:v>
                </c:pt>
                <c:pt idx="148">
                  <c:v>154</c:v>
                </c:pt>
                <c:pt idx="149">
                  <c:v>98</c:v>
                </c:pt>
                <c:pt idx="150">
                  <c:v>83</c:v>
                </c:pt>
                <c:pt idx="151">
                  <c:v>78</c:v>
                </c:pt>
                <c:pt idx="152">
                  <c:v>18</c:v>
                </c:pt>
                <c:pt idx="153">
                  <c:v>184</c:v>
                </c:pt>
                <c:pt idx="154">
                  <c:v>163</c:v>
                </c:pt>
                <c:pt idx="155">
                  <c:v>160</c:v>
                </c:pt>
                <c:pt idx="156">
                  <c:v>124</c:v>
                </c:pt>
                <c:pt idx="157">
                  <c:v>131</c:v>
                </c:pt>
                <c:pt idx="158">
                  <c:v>53</c:v>
                </c:pt>
                <c:pt idx="159">
                  <c:v>33</c:v>
                </c:pt>
                <c:pt idx="160">
                  <c:v>135</c:v>
                </c:pt>
                <c:pt idx="161">
                  <c:v>87</c:v>
                </c:pt>
                <c:pt idx="162">
                  <c:v>100</c:v>
                </c:pt>
                <c:pt idx="163">
                  <c:v>103</c:v>
                </c:pt>
                <c:pt idx="164">
                  <c:v>91</c:v>
                </c:pt>
                <c:pt idx="165">
                  <c:v>23</c:v>
                </c:pt>
                <c:pt idx="166">
                  <c:v>23</c:v>
                </c:pt>
                <c:pt idx="167">
                  <c:v>100</c:v>
                </c:pt>
                <c:pt idx="168">
                  <c:v>50</c:v>
                </c:pt>
                <c:pt idx="169">
                  <c:v>66</c:v>
                </c:pt>
                <c:pt idx="170">
                  <c:v>56</c:v>
                </c:pt>
                <c:pt idx="171">
                  <c:v>62</c:v>
                </c:pt>
                <c:pt idx="172">
                  <c:v>24</c:v>
                </c:pt>
                <c:pt idx="173">
                  <c:v>23</c:v>
                </c:pt>
                <c:pt idx="174">
                  <c:v>162</c:v>
                </c:pt>
                <c:pt idx="175">
                  <c:v>79</c:v>
                </c:pt>
                <c:pt idx="176">
                  <c:v>68</c:v>
                </c:pt>
                <c:pt idx="177">
                  <c:v>78</c:v>
                </c:pt>
                <c:pt idx="178">
                  <c:v>85</c:v>
                </c:pt>
                <c:pt idx="179">
                  <c:v>18</c:v>
                </c:pt>
                <c:pt idx="180">
                  <c:v>12</c:v>
                </c:pt>
                <c:pt idx="181">
                  <c:v>135</c:v>
                </c:pt>
                <c:pt idx="182">
                  <c:v>67</c:v>
                </c:pt>
                <c:pt idx="183">
                  <c:v>102</c:v>
                </c:pt>
                <c:pt idx="184">
                  <c:v>47</c:v>
                </c:pt>
                <c:pt idx="185">
                  <c:v>51</c:v>
                </c:pt>
                <c:pt idx="186">
                  <c:v>19</c:v>
                </c:pt>
                <c:pt idx="187">
                  <c:v>15</c:v>
                </c:pt>
                <c:pt idx="188">
                  <c:v>87</c:v>
                </c:pt>
                <c:pt idx="189">
                  <c:v>114</c:v>
                </c:pt>
                <c:pt idx="190">
                  <c:v>84</c:v>
                </c:pt>
                <c:pt idx="191">
                  <c:v>38</c:v>
                </c:pt>
                <c:pt idx="192">
                  <c:v>43</c:v>
                </c:pt>
                <c:pt idx="193">
                  <c:v>20</c:v>
                </c:pt>
                <c:pt idx="194">
                  <c:v>13</c:v>
                </c:pt>
                <c:pt idx="195">
                  <c:v>61</c:v>
                </c:pt>
                <c:pt idx="196">
                  <c:v>43</c:v>
                </c:pt>
                <c:pt idx="197">
                  <c:v>30</c:v>
                </c:pt>
                <c:pt idx="198">
                  <c:v>53</c:v>
                </c:pt>
                <c:pt idx="199">
                  <c:v>38</c:v>
                </c:pt>
                <c:pt idx="200">
                  <c:v>10</c:v>
                </c:pt>
                <c:pt idx="201">
                  <c:v>8</c:v>
                </c:pt>
                <c:pt idx="202">
                  <c:v>43</c:v>
                </c:pt>
                <c:pt idx="203">
                  <c:v>46</c:v>
                </c:pt>
                <c:pt idx="204">
                  <c:v>29</c:v>
                </c:pt>
                <c:pt idx="205">
                  <c:v>39</c:v>
                </c:pt>
                <c:pt idx="206">
                  <c:v>22</c:v>
                </c:pt>
                <c:pt idx="207">
                  <c:v>6</c:v>
                </c:pt>
                <c:pt idx="208">
                  <c:v>5</c:v>
                </c:pt>
                <c:pt idx="209">
                  <c:v>40</c:v>
                </c:pt>
                <c:pt idx="210">
                  <c:v>24</c:v>
                </c:pt>
                <c:pt idx="211">
                  <c:v>22</c:v>
                </c:pt>
                <c:pt idx="212">
                  <c:v>21</c:v>
                </c:pt>
                <c:pt idx="213">
                  <c:v>6</c:v>
                </c:pt>
                <c:pt idx="214">
                  <c:v>6</c:v>
                </c:pt>
                <c:pt idx="215">
                  <c:v>4</c:v>
                </c:pt>
                <c:pt idx="216">
                  <c:v>6</c:v>
                </c:pt>
                <c:pt idx="217">
                  <c:v>27</c:v>
                </c:pt>
                <c:pt idx="218">
                  <c:v>34</c:v>
                </c:pt>
                <c:pt idx="219">
                  <c:v>17</c:v>
                </c:pt>
                <c:pt idx="220">
                  <c:v>11</c:v>
                </c:pt>
                <c:pt idx="221">
                  <c:v>5</c:v>
                </c:pt>
                <c:pt idx="222">
                  <c:v>1</c:v>
                </c:pt>
                <c:pt idx="223">
                  <c:v>9</c:v>
                </c:pt>
                <c:pt idx="224">
                  <c:v>8</c:v>
                </c:pt>
                <c:pt idx="225">
                  <c:v>5</c:v>
                </c:pt>
                <c:pt idx="226">
                  <c:v>9</c:v>
                </c:pt>
                <c:pt idx="227">
                  <c:v>7</c:v>
                </c:pt>
                <c:pt idx="228">
                  <c:v>2</c:v>
                </c:pt>
                <c:pt idx="229">
                  <c:v>2</c:v>
                </c:pt>
                <c:pt idx="230">
                  <c:v>15</c:v>
                </c:pt>
                <c:pt idx="231">
                  <c:v>7</c:v>
                </c:pt>
                <c:pt idx="232">
                  <c:v>6</c:v>
                </c:pt>
                <c:pt idx="233">
                  <c:v>13</c:v>
                </c:pt>
                <c:pt idx="234">
                  <c:v>7</c:v>
                </c:pt>
                <c:pt idx="235">
                  <c:v>2</c:v>
                </c:pt>
                <c:pt idx="236">
                  <c:v>0</c:v>
                </c:pt>
                <c:pt idx="237">
                  <c:v>8</c:v>
                </c:pt>
                <c:pt idx="238">
                  <c:v>10</c:v>
                </c:pt>
                <c:pt idx="239">
                  <c:v>3</c:v>
                </c:pt>
                <c:pt idx="240">
                  <c:v>4</c:v>
                </c:pt>
                <c:pt idx="241">
                  <c:v>6</c:v>
                </c:pt>
                <c:pt idx="242">
                  <c:v>0</c:v>
                </c:pt>
                <c:pt idx="243">
                  <c:v>1</c:v>
                </c:pt>
                <c:pt idx="244">
                  <c:v>2</c:v>
                </c:pt>
                <c:pt idx="245">
                  <c:v>2</c:v>
                </c:pt>
                <c:pt idx="246">
                  <c:v>3</c:v>
                </c:pt>
                <c:pt idx="247">
                  <c:v>5</c:v>
                </c:pt>
                <c:pt idx="248">
                  <c:v>3</c:v>
                </c:pt>
                <c:pt idx="249">
                  <c:v>1</c:v>
                </c:pt>
                <c:pt idx="250">
                  <c:v>3</c:v>
                </c:pt>
                <c:pt idx="251">
                  <c:v>6</c:v>
                </c:pt>
                <c:pt idx="252">
                  <c:v>6</c:v>
                </c:pt>
                <c:pt idx="253">
                  <c:v>0</c:v>
                </c:pt>
                <c:pt idx="254">
                  <c:v>4</c:v>
                </c:pt>
                <c:pt idx="255">
                  <c:v>4</c:v>
                </c:pt>
                <c:pt idx="256">
                  <c:v>1</c:v>
                </c:pt>
                <c:pt idx="257">
                  <c:v>0</c:v>
                </c:pt>
                <c:pt idx="258">
                  <c:v>7</c:v>
                </c:pt>
                <c:pt idx="259">
                  <c:v>4</c:v>
                </c:pt>
                <c:pt idx="260">
                  <c:v>3</c:v>
                </c:pt>
                <c:pt idx="261">
                  <c:v>3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4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2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1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1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1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2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1</c:v>
                </c:pt>
                <c:pt idx="342">
                  <c:v>0</c:v>
                </c:pt>
                <c:pt idx="343">
                  <c:v>0</c:v>
                </c:pt>
                <c:pt idx="344">
                  <c:v>1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1</c:v>
                </c:pt>
                <c:pt idx="350">
                  <c:v>1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3</c:v>
                </c:pt>
                <c:pt idx="357">
                  <c:v>0</c:v>
                </c:pt>
                <c:pt idx="358">
                  <c:v>0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3</c:v>
                </c:pt>
                <c:pt idx="366">
                  <c:v>5</c:v>
                </c:pt>
                <c:pt idx="367">
                  <c:v>3</c:v>
                </c:pt>
                <c:pt idx="368">
                  <c:v>1</c:v>
                </c:pt>
                <c:pt idx="369">
                  <c:v>0</c:v>
                </c:pt>
                <c:pt idx="370">
                  <c:v>5</c:v>
                </c:pt>
                <c:pt idx="371">
                  <c:v>2</c:v>
                </c:pt>
                <c:pt idx="372">
                  <c:v>1</c:v>
                </c:pt>
                <c:pt idx="373">
                  <c:v>2</c:v>
                </c:pt>
                <c:pt idx="374">
                  <c:v>0</c:v>
                </c:pt>
                <c:pt idx="375">
                  <c:v>0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1</c:v>
                </c:pt>
                <c:pt idx="383">
                  <c:v>0</c:v>
                </c:pt>
                <c:pt idx="384">
                  <c:v>5</c:v>
                </c:pt>
                <c:pt idx="385">
                  <c:v>7</c:v>
                </c:pt>
                <c:pt idx="386">
                  <c:v>3</c:v>
                </c:pt>
                <c:pt idx="387">
                  <c:v>0</c:v>
                </c:pt>
                <c:pt idx="388">
                  <c:v>0</c:v>
                </c:pt>
                <c:pt idx="389">
                  <c:v>1</c:v>
                </c:pt>
                <c:pt idx="390">
                  <c:v>1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3</c:v>
                </c:pt>
                <c:pt idx="395">
                  <c:v>3</c:v>
                </c:pt>
                <c:pt idx="396">
                  <c:v>1</c:v>
                </c:pt>
                <c:pt idx="397">
                  <c:v>1</c:v>
                </c:pt>
                <c:pt idx="398">
                  <c:v>5</c:v>
                </c:pt>
                <c:pt idx="399">
                  <c:v>7</c:v>
                </c:pt>
                <c:pt idx="400">
                  <c:v>13</c:v>
                </c:pt>
                <c:pt idx="401">
                  <c:v>3</c:v>
                </c:pt>
                <c:pt idx="402">
                  <c:v>27</c:v>
                </c:pt>
                <c:pt idx="403">
                  <c:v>2</c:v>
                </c:pt>
                <c:pt idx="404">
                  <c:v>0</c:v>
                </c:pt>
                <c:pt idx="405">
                  <c:v>3</c:v>
                </c:pt>
                <c:pt idx="406">
                  <c:v>3</c:v>
                </c:pt>
                <c:pt idx="407">
                  <c:v>21</c:v>
                </c:pt>
                <c:pt idx="408">
                  <c:v>6</c:v>
                </c:pt>
                <c:pt idx="409">
                  <c:v>8</c:v>
                </c:pt>
                <c:pt idx="410">
                  <c:v>2</c:v>
                </c:pt>
                <c:pt idx="411">
                  <c:v>1</c:v>
                </c:pt>
                <c:pt idx="412">
                  <c:v>18</c:v>
                </c:pt>
                <c:pt idx="413">
                  <c:v>12</c:v>
                </c:pt>
                <c:pt idx="414">
                  <c:v>13</c:v>
                </c:pt>
                <c:pt idx="415">
                  <c:v>9</c:v>
                </c:pt>
                <c:pt idx="416">
                  <c:v>15</c:v>
                </c:pt>
                <c:pt idx="417">
                  <c:v>1</c:v>
                </c:pt>
                <c:pt idx="418">
                  <c:v>4</c:v>
                </c:pt>
                <c:pt idx="419">
                  <c:v>33</c:v>
                </c:pt>
                <c:pt idx="420">
                  <c:v>14</c:v>
                </c:pt>
                <c:pt idx="421">
                  <c:v>28</c:v>
                </c:pt>
                <c:pt idx="422">
                  <c:v>3</c:v>
                </c:pt>
                <c:pt idx="423">
                  <c:v>26</c:v>
                </c:pt>
                <c:pt idx="424">
                  <c:v>12</c:v>
                </c:pt>
                <c:pt idx="425">
                  <c:v>15</c:v>
                </c:pt>
                <c:pt idx="426">
                  <c:v>75</c:v>
                </c:pt>
                <c:pt idx="427">
                  <c:v>38</c:v>
                </c:pt>
                <c:pt idx="428">
                  <c:v>35</c:v>
                </c:pt>
                <c:pt idx="429">
                  <c:v>76</c:v>
                </c:pt>
                <c:pt idx="430">
                  <c:v>50</c:v>
                </c:pt>
                <c:pt idx="431">
                  <c:v>19</c:v>
                </c:pt>
                <c:pt idx="432">
                  <c:v>10</c:v>
                </c:pt>
                <c:pt idx="433">
                  <c:v>79</c:v>
                </c:pt>
                <c:pt idx="434">
                  <c:v>54</c:v>
                </c:pt>
                <c:pt idx="435">
                  <c:v>44</c:v>
                </c:pt>
                <c:pt idx="436">
                  <c:v>53</c:v>
                </c:pt>
                <c:pt idx="437">
                  <c:v>51</c:v>
                </c:pt>
                <c:pt idx="438">
                  <c:v>33</c:v>
                </c:pt>
                <c:pt idx="439">
                  <c:v>28</c:v>
                </c:pt>
                <c:pt idx="440">
                  <c:v>98</c:v>
                </c:pt>
                <c:pt idx="441">
                  <c:v>65</c:v>
                </c:pt>
                <c:pt idx="442">
                  <c:v>36</c:v>
                </c:pt>
                <c:pt idx="443">
                  <c:v>97</c:v>
                </c:pt>
                <c:pt idx="444">
                  <c:v>136</c:v>
                </c:pt>
                <c:pt idx="445">
                  <c:v>37</c:v>
                </c:pt>
                <c:pt idx="446">
                  <c:v>16</c:v>
                </c:pt>
                <c:pt idx="447">
                  <c:v>116</c:v>
                </c:pt>
                <c:pt idx="448">
                  <c:v>67</c:v>
                </c:pt>
                <c:pt idx="449">
                  <c:v>86</c:v>
                </c:pt>
                <c:pt idx="450">
                  <c:v>76</c:v>
                </c:pt>
                <c:pt idx="451">
                  <c:v>99</c:v>
                </c:pt>
                <c:pt idx="452">
                  <c:v>24</c:v>
                </c:pt>
                <c:pt idx="453">
                  <c:v>15</c:v>
                </c:pt>
                <c:pt idx="454">
                  <c:v>76</c:v>
                </c:pt>
                <c:pt idx="455">
                  <c:v>54</c:v>
                </c:pt>
                <c:pt idx="456">
                  <c:v>64</c:v>
                </c:pt>
                <c:pt idx="457">
                  <c:v>63</c:v>
                </c:pt>
                <c:pt idx="458">
                  <c:v>47</c:v>
                </c:pt>
                <c:pt idx="459">
                  <c:v>66</c:v>
                </c:pt>
                <c:pt idx="460">
                  <c:v>14</c:v>
                </c:pt>
                <c:pt idx="461">
                  <c:v>68</c:v>
                </c:pt>
                <c:pt idx="462">
                  <c:v>61</c:v>
                </c:pt>
                <c:pt idx="463">
                  <c:v>60</c:v>
                </c:pt>
                <c:pt idx="464">
                  <c:v>70</c:v>
                </c:pt>
                <c:pt idx="465">
                  <c:v>44</c:v>
                </c:pt>
                <c:pt idx="466">
                  <c:v>19</c:v>
                </c:pt>
                <c:pt idx="467" formatCode="General">
                  <c:v>7</c:v>
                </c:pt>
                <c:pt idx="468" formatCode="General">
                  <c:v>30</c:v>
                </c:pt>
                <c:pt idx="469" formatCode="General">
                  <c:v>64</c:v>
                </c:pt>
                <c:pt idx="470" formatCode="General">
                  <c:v>44</c:v>
                </c:pt>
                <c:pt idx="471" formatCode="General">
                  <c:v>33</c:v>
                </c:pt>
                <c:pt idx="472" formatCode="General">
                  <c:v>30</c:v>
                </c:pt>
                <c:pt idx="473" formatCode="General">
                  <c:v>1</c:v>
                </c:pt>
                <c:pt idx="474" formatCode="General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C0-4B0C-A220-7796AA6DAF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umrti_klinet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Sheet1!$A$2:$A$476</c:f>
              <c:numCache>
                <c:formatCode>m/d/yyyy</c:formatCode>
                <c:ptCount val="475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  <c:pt idx="416">
                  <c:v>44491</c:v>
                </c:pt>
                <c:pt idx="417">
                  <c:v>44492</c:v>
                </c:pt>
                <c:pt idx="418">
                  <c:v>44493</c:v>
                </c:pt>
                <c:pt idx="419">
                  <c:v>44494</c:v>
                </c:pt>
                <c:pt idx="420">
                  <c:v>44495</c:v>
                </c:pt>
                <c:pt idx="421">
                  <c:v>44496</c:v>
                </c:pt>
                <c:pt idx="422">
                  <c:v>44497</c:v>
                </c:pt>
                <c:pt idx="423">
                  <c:v>44498</c:v>
                </c:pt>
                <c:pt idx="424">
                  <c:v>44499</c:v>
                </c:pt>
                <c:pt idx="425">
                  <c:v>44500</c:v>
                </c:pt>
                <c:pt idx="426">
                  <c:v>44501</c:v>
                </c:pt>
                <c:pt idx="427">
                  <c:v>44502</c:v>
                </c:pt>
                <c:pt idx="428">
                  <c:v>44503</c:v>
                </c:pt>
                <c:pt idx="429">
                  <c:v>44504</c:v>
                </c:pt>
                <c:pt idx="430">
                  <c:v>44505</c:v>
                </c:pt>
                <c:pt idx="431">
                  <c:v>44506</c:v>
                </c:pt>
                <c:pt idx="432">
                  <c:v>44507</c:v>
                </c:pt>
                <c:pt idx="433">
                  <c:v>44508</c:v>
                </c:pt>
                <c:pt idx="434">
                  <c:v>44509</c:v>
                </c:pt>
                <c:pt idx="435">
                  <c:v>44510</c:v>
                </c:pt>
                <c:pt idx="436">
                  <c:v>44511</c:v>
                </c:pt>
                <c:pt idx="437">
                  <c:v>44512</c:v>
                </c:pt>
                <c:pt idx="438">
                  <c:v>44513</c:v>
                </c:pt>
                <c:pt idx="439">
                  <c:v>44514</c:v>
                </c:pt>
                <c:pt idx="440">
                  <c:v>44515</c:v>
                </c:pt>
                <c:pt idx="441">
                  <c:v>44516</c:v>
                </c:pt>
                <c:pt idx="442">
                  <c:v>44517</c:v>
                </c:pt>
                <c:pt idx="443">
                  <c:v>44518</c:v>
                </c:pt>
                <c:pt idx="444">
                  <c:v>44519</c:v>
                </c:pt>
                <c:pt idx="445">
                  <c:v>44520</c:v>
                </c:pt>
                <c:pt idx="446">
                  <c:v>44521</c:v>
                </c:pt>
                <c:pt idx="447">
                  <c:v>44522</c:v>
                </c:pt>
                <c:pt idx="448">
                  <c:v>44523</c:v>
                </c:pt>
                <c:pt idx="449">
                  <c:v>44524</c:v>
                </c:pt>
                <c:pt idx="450">
                  <c:v>44525</c:v>
                </c:pt>
                <c:pt idx="451">
                  <c:v>44526</c:v>
                </c:pt>
                <c:pt idx="452">
                  <c:v>44527</c:v>
                </c:pt>
                <c:pt idx="453">
                  <c:v>44528</c:v>
                </c:pt>
                <c:pt idx="454">
                  <c:v>44529</c:v>
                </c:pt>
                <c:pt idx="455">
                  <c:v>44530</c:v>
                </c:pt>
                <c:pt idx="456">
                  <c:v>44531</c:v>
                </c:pt>
                <c:pt idx="457">
                  <c:v>44532</c:v>
                </c:pt>
                <c:pt idx="458">
                  <c:v>44533</c:v>
                </c:pt>
                <c:pt idx="459">
                  <c:v>44534</c:v>
                </c:pt>
                <c:pt idx="460">
                  <c:v>44535</c:v>
                </c:pt>
                <c:pt idx="461">
                  <c:v>44536</c:v>
                </c:pt>
                <c:pt idx="462">
                  <c:v>44537</c:v>
                </c:pt>
                <c:pt idx="463">
                  <c:v>44538</c:v>
                </c:pt>
                <c:pt idx="464">
                  <c:v>44539</c:v>
                </c:pt>
                <c:pt idx="465">
                  <c:v>44540</c:v>
                </c:pt>
                <c:pt idx="466">
                  <c:v>44541</c:v>
                </c:pt>
                <c:pt idx="467">
                  <c:v>44542</c:v>
                </c:pt>
                <c:pt idx="468">
                  <c:v>44543</c:v>
                </c:pt>
                <c:pt idx="469">
                  <c:v>44544</c:v>
                </c:pt>
                <c:pt idx="470">
                  <c:v>44545</c:v>
                </c:pt>
                <c:pt idx="471">
                  <c:v>44546</c:v>
                </c:pt>
                <c:pt idx="472">
                  <c:v>44547</c:v>
                </c:pt>
                <c:pt idx="473">
                  <c:v>44548</c:v>
                </c:pt>
                <c:pt idx="474">
                  <c:v>44549</c:v>
                </c:pt>
              </c:numCache>
            </c:numRef>
          </c:cat>
          <c:val>
            <c:numRef>
              <c:f>Sheet1!$B$2:$B$476</c:f>
              <c:numCache>
                <c:formatCode>#\ ##0_ ;\-#\ ##0\ </c:formatCode>
                <c:ptCount val="47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1</c:v>
                </c:pt>
                <c:pt idx="27">
                  <c:v>0</c:v>
                </c:pt>
                <c:pt idx="28">
                  <c:v>1</c:v>
                </c:pt>
                <c:pt idx="29">
                  <c:v>0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3</c:v>
                </c:pt>
                <c:pt idx="34">
                  <c:v>5</c:v>
                </c:pt>
                <c:pt idx="35">
                  <c:v>6</c:v>
                </c:pt>
                <c:pt idx="36">
                  <c:v>5</c:v>
                </c:pt>
                <c:pt idx="37">
                  <c:v>4</c:v>
                </c:pt>
                <c:pt idx="38">
                  <c:v>9</c:v>
                </c:pt>
                <c:pt idx="39">
                  <c:v>6</c:v>
                </c:pt>
                <c:pt idx="40">
                  <c:v>1</c:v>
                </c:pt>
                <c:pt idx="41">
                  <c:v>11</c:v>
                </c:pt>
                <c:pt idx="42">
                  <c:v>9</c:v>
                </c:pt>
                <c:pt idx="43">
                  <c:v>12</c:v>
                </c:pt>
                <c:pt idx="44">
                  <c:v>7</c:v>
                </c:pt>
                <c:pt idx="45">
                  <c:v>8</c:v>
                </c:pt>
                <c:pt idx="46">
                  <c:v>7</c:v>
                </c:pt>
                <c:pt idx="47">
                  <c:v>17</c:v>
                </c:pt>
                <c:pt idx="48">
                  <c:v>20</c:v>
                </c:pt>
                <c:pt idx="49">
                  <c:v>13</c:v>
                </c:pt>
                <c:pt idx="50">
                  <c:v>28</c:v>
                </c:pt>
                <c:pt idx="51">
                  <c:v>17</c:v>
                </c:pt>
                <c:pt idx="52">
                  <c:v>15</c:v>
                </c:pt>
                <c:pt idx="53">
                  <c:v>21</c:v>
                </c:pt>
                <c:pt idx="54">
                  <c:v>25</c:v>
                </c:pt>
                <c:pt idx="55">
                  <c:v>34</c:v>
                </c:pt>
                <c:pt idx="56">
                  <c:v>41</c:v>
                </c:pt>
                <c:pt idx="57">
                  <c:v>27</c:v>
                </c:pt>
                <c:pt idx="58">
                  <c:v>46</c:v>
                </c:pt>
                <c:pt idx="59">
                  <c:v>36</c:v>
                </c:pt>
                <c:pt idx="60">
                  <c:v>46</c:v>
                </c:pt>
                <c:pt idx="61">
                  <c:v>47</c:v>
                </c:pt>
                <c:pt idx="62">
                  <c:v>52</c:v>
                </c:pt>
                <c:pt idx="63">
                  <c:v>48</c:v>
                </c:pt>
                <c:pt idx="64">
                  <c:v>54</c:v>
                </c:pt>
                <c:pt idx="65">
                  <c:v>42</c:v>
                </c:pt>
                <c:pt idx="66">
                  <c:v>45</c:v>
                </c:pt>
                <c:pt idx="67">
                  <c:v>42</c:v>
                </c:pt>
                <c:pt idx="68">
                  <c:v>40</c:v>
                </c:pt>
                <c:pt idx="69">
                  <c:v>38</c:v>
                </c:pt>
                <c:pt idx="70">
                  <c:v>44</c:v>
                </c:pt>
                <c:pt idx="71">
                  <c:v>43</c:v>
                </c:pt>
                <c:pt idx="72">
                  <c:v>48</c:v>
                </c:pt>
                <c:pt idx="73">
                  <c:v>49</c:v>
                </c:pt>
                <c:pt idx="74">
                  <c:v>36</c:v>
                </c:pt>
                <c:pt idx="75">
                  <c:v>25</c:v>
                </c:pt>
                <c:pt idx="76">
                  <c:v>35</c:v>
                </c:pt>
                <c:pt idx="77">
                  <c:v>41</c:v>
                </c:pt>
                <c:pt idx="78">
                  <c:v>40</c:v>
                </c:pt>
                <c:pt idx="79">
                  <c:v>37</c:v>
                </c:pt>
                <c:pt idx="80">
                  <c:v>34</c:v>
                </c:pt>
                <c:pt idx="81">
                  <c:v>39</c:v>
                </c:pt>
                <c:pt idx="82">
                  <c:v>29</c:v>
                </c:pt>
                <c:pt idx="83">
                  <c:v>37</c:v>
                </c:pt>
                <c:pt idx="84">
                  <c:v>41</c:v>
                </c:pt>
                <c:pt idx="85">
                  <c:v>28</c:v>
                </c:pt>
                <c:pt idx="86">
                  <c:v>36</c:v>
                </c:pt>
                <c:pt idx="87">
                  <c:v>31</c:v>
                </c:pt>
                <c:pt idx="88">
                  <c:v>31</c:v>
                </c:pt>
                <c:pt idx="89">
                  <c:v>27</c:v>
                </c:pt>
                <c:pt idx="90">
                  <c:v>41</c:v>
                </c:pt>
                <c:pt idx="91">
                  <c:v>24</c:v>
                </c:pt>
                <c:pt idx="92">
                  <c:v>25</c:v>
                </c:pt>
                <c:pt idx="93">
                  <c:v>20</c:v>
                </c:pt>
                <c:pt idx="94">
                  <c:v>20</c:v>
                </c:pt>
                <c:pt idx="95">
                  <c:v>30</c:v>
                </c:pt>
                <c:pt idx="96">
                  <c:v>17</c:v>
                </c:pt>
                <c:pt idx="97">
                  <c:v>21</c:v>
                </c:pt>
                <c:pt idx="98">
                  <c:v>19</c:v>
                </c:pt>
                <c:pt idx="99">
                  <c:v>15</c:v>
                </c:pt>
                <c:pt idx="100">
                  <c:v>25</c:v>
                </c:pt>
                <c:pt idx="101">
                  <c:v>19</c:v>
                </c:pt>
                <c:pt idx="102">
                  <c:v>25</c:v>
                </c:pt>
                <c:pt idx="103">
                  <c:v>18</c:v>
                </c:pt>
                <c:pt idx="104">
                  <c:v>24</c:v>
                </c:pt>
                <c:pt idx="105">
                  <c:v>26</c:v>
                </c:pt>
                <c:pt idx="106">
                  <c:v>25</c:v>
                </c:pt>
                <c:pt idx="107">
                  <c:v>30</c:v>
                </c:pt>
                <c:pt idx="108">
                  <c:v>22</c:v>
                </c:pt>
                <c:pt idx="109">
                  <c:v>11</c:v>
                </c:pt>
                <c:pt idx="110">
                  <c:v>11</c:v>
                </c:pt>
                <c:pt idx="111">
                  <c:v>34</c:v>
                </c:pt>
                <c:pt idx="112">
                  <c:v>19</c:v>
                </c:pt>
                <c:pt idx="113">
                  <c:v>22</c:v>
                </c:pt>
                <c:pt idx="114">
                  <c:v>14</c:v>
                </c:pt>
                <c:pt idx="115">
                  <c:v>21</c:v>
                </c:pt>
                <c:pt idx="116">
                  <c:v>20</c:v>
                </c:pt>
                <c:pt idx="117">
                  <c:v>11</c:v>
                </c:pt>
                <c:pt idx="118">
                  <c:v>25</c:v>
                </c:pt>
                <c:pt idx="119">
                  <c:v>13</c:v>
                </c:pt>
                <c:pt idx="120">
                  <c:v>14</c:v>
                </c:pt>
                <c:pt idx="121">
                  <c:v>13</c:v>
                </c:pt>
                <c:pt idx="122">
                  <c:v>14</c:v>
                </c:pt>
                <c:pt idx="123">
                  <c:v>24</c:v>
                </c:pt>
                <c:pt idx="124">
                  <c:v>19</c:v>
                </c:pt>
                <c:pt idx="125">
                  <c:v>20</c:v>
                </c:pt>
                <c:pt idx="126">
                  <c:v>20</c:v>
                </c:pt>
                <c:pt idx="127">
                  <c:v>23</c:v>
                </c:pt>
                <c:pt idx="128">
                  <c:v>15</c:v>
                </c:pt>
                <c:pt idx="129">
                  <c:v>21</c:v>
                </c:pt>
                <c:pt idx="130">
                  <c:v>13</c:v>
                </c:pt>
                <c:pt idx="131">
                  <c:v>14</c:v>
                </c:pt>
                <c:pt idx="132">
                  <c:v>21</c:v>
                </c:pt>
                <c:pt idx="133">
                  <c:v>20</c:v>
                </c:pt>
                <c:pt idx="134">
                  <c:v>17</c:v>
                </c:pt>
                <c:pt idx="135">
                  <c:v>23</c:v>
                </c:pt>
                <c:pt idx="136">
                  <c:v>21</c:v>
                </c:pt>
                <c:pt idx="137">
                  <c:v>17</c:v>
                </c:pt>
                <c:pt idx="138">
                  <c:v>18</c:v>
                </c:pt>
                <c:pt idx="139">
                  <c:v>22</c:v>
                </c:pt>
                <c:pt idx="140">
                  <c:v>19</c:v>
                </c:pt>
                <c:pt idx="141">
                  <c:v>17</c:v>
                </c:pt>
                <c:pt idx="142">
                  <c:v>14</c:v>
                </c:pt>
                <c:pt idx="143">
                  <c:v>15</c:v>
                </c:pt>
                <c:pt idx="144">
                  <c:v>10</c:v>
                </c:pt>
                <c:pt idx="145">
                  <c:v>13</c:v>
                </c:pt>
                <c:pt idx="146">
                  <c:v>10</c:v>
                </c:pt>
                <c:pt idx="147">
                  <c:v>17</c:v>
                </c:pt>
                <c:pt idx="148">
                  <c:v>14</c:v>
                </c:pt>
                <c:pt idx="149">
                  <c:v>16</c:v>
                </c:pt>
                <c:pt idx="150">
                  <c:v>16</c:v>
                </c:pt>
                <c:pt idx="151">
                  <c:v>11</c:v>
                </c:pt>
                <c:pt idx="152">
                  <c:v>11</c:v>
                </c:pt>
                <c:pt idx="153">
                  <c:v>16</c:v>
                </c:pt>
                <c:pt idx="154">
                  <c:v>9</c:v>
                </c:pt>
                <c:pt idx="155">
                  <c:v>9</c:v>
                </c:pt>
                <c:pt idx="156">
                  <c:v>13</c:v>
                </c:pt>
                <c:pt idx="157">
                  <c:v>10</c:v>
                </c:pt>
                <c:pt idx="158">
                  <c:v>8</c:v>
                </c:pt>
                <c:pt idx="159">
                  <c:v>7</c:v>
                </c:pt>
                <c:pt idx="160">
                  <c:v>8</c:v>
                </c:pt>
                <c:pt idx="161">
                  <c:v>9</c:v>
                </c:pt>
                <c:pt idx="162">
                  <c:v>7</c:v>
                </c:pt>
                <c:pt idx="163">
                  <c:v>8</c:v>
                </c:pt>
                <c:pt idx="164">
                  <c:v>12</c:v>
                </c:pt>
                <c:pt idx="165">
                  <c:v>9</c:v>
                </c:pt>
                <c:pt idx="166">
                  <c:v>12</c:v>
                </c:pt>
                <c:pt idx="167">
                  <c:v>12</c:v>
                </c:pt>
                <c:pt idx="168">
                  <c:v>6</c:v>
                </c:pt>
                <c:pt idx="169">
                  <c:v>6</c:v>
                </c:pt>
                <c:pt idx="170">
                  <c:v>4</c:v>
                </c:pt>
                <c:pt idx="171">
                  <c:v>6</c:v>
                </c:pt>
                <c:pt idx="172">
                  <c:v>6</c:v>
                </c:pt>
                <c:pt idx="173">
                  <c:v>5</c:v>
                </c:pt>
                <c:pt idx="174">
                  <c:v>8</c:v>
                </c:pt>
                <c:pt idx="175">
                  <c:v>6</c:v>
                </c:pt>
                <c:pt idx="176">
                  <c:v>5</c:v>
                </c:pt>
                <c:pt idx="177">
                  <c:v>7</c:v>
                </c:pt>
                <c:pt idx="178">
                  <c:v>4</c:v>
                </c:pt>
                <c:pt idx="179">
                  <c:v>6</c:v>
                </c:pt>
                <c:pt idx="180">
                  <c:v>5</c:v>
                </c:pt>
                <c:pt idx="181">
                  <c:v>14</c:v>
                </c:pt>
                <c:pt idx="182">
                  <c:v>16</c:v>
                </c:pt>
                <c:pt idx="183">
                  <c:v>10</c:v>
                </c:pt>
                <c:pt idx="184">
                  <c:v>4</c:v>
                </c:pt>
                <c:pt idx="185">
                  <c:v>6</c:v>
                </c:pt>
                <c:pt idx="186">
                  <c:v>9</c:v>
                </c:pt>
                <c:pt idx="187">
                  <c:v>4</c:v>
                </c:pt>
                <c:pt idx="188">
                  <c:v>5</c:v>
                </c:pt>
                <c:pt idx="189">
                  <c:v>5</c:v>
                </c:pt>
                <c:pt idx="190">
                  <c:v>6</c:v>
                </c:pt>
                <c:pt idx="191">
                  <c:v>2</c:v>
                </c:pt>
                <c:pt idx="192">
                  <c:v>6</c:v>
                </c:pt>
                <c:pt idx="193">
                  <c:v>5</c:v>
                </c:pt>
                <c:pt idx="194">
                  <c:v>6</c:v>
                </c:pt>
                <c:pt idx="195">
                  <c:v>8</c:v>
                </c:pt>
                <c:pt idx="196">
                  <c:v>8</c:v>
                </c:pt>
                <c:pt idx="197">
                  <c:v>5</c:v>
                </c:pt>
                <c:pt idx="198">
                  <c:v>6</c:v>
                </c:pt>
                <c:pt idx="199">
                  <c:v>1</c:v>
                </c:pt>
                <c:pt idx="200">
                  <c:v>5</c:v>
                </c:pt>
                <c:pt idx="201">
                  <c:v>7</c:v>
                </c:pt>
                <c:pt idx="202">
                  <c:v>5</c:v>
                </c:pt>
                <c:pt idx="203">
                  <c:v>2</c:v>
                </c:pt>
                <c:pt idx="204">
                  <c:v>3</c:v>
                </c:pt>
                <c:pt idx="205">
                  <c:v>3</c:v>
                </c:pt>
                <c:pt idx="206">
                  <c:v>4</c:v>
                </c:pt>
                <c:pt idx="207">
                  <c:v>2</c:v>
                </c:pt>
                <c:pt idx="208">
                  <c:v>1</c:v>
                </c:pt>
                <c:pt idx="209">
                  <c:v>4</c:v>
                </c:pt>
                <c:pt idx="210">
                  <c:v>2</c:v>
                </c:pt>
                <c:pt idx="211">
                  <c:v>2</c:v>
                </c:pt>
                <c:pt idx="212">
                  <c:v>1</c:v>
                </c:pt>
                <c:pt idx="213">
                  <c:v>2</c:v>
                </c:pt>
                <c:pt idx="214">
                  <c:v>1</c:v>
                </c:pt>
                <c:pt idx="215">
                  <c:v>2</c:v>
                </c:pt>
                <c:pt idx="216">
                  <c:v>3</c:v>
                </c:pt>
                <c:pt idx="217">
                  <c:v>2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2</c:v>
                </c:pt>
                <c:pt idx="223">
                  <c:v>0</c:v>
                </c:pt>
                <c:pt idx="224">
                  <c:v>2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1</c:v>
                </c:pt>
                <c:pt idx="230">
                  <c:v>1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2</c:v>
                </c:pt>
                <c:pt idx="235">
                  <c:v>1</c:v>
                </c:pt>
                <c:pt idx="236">
                  <c:v>1</c:v>
                </c:pt>
                <c:pt idx="237">
                  <c:v>0</c:v>
                </c:pt>
                <c:pt idx="238">
                  <c:v>1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2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2</c:v>
                </c:pt>
                <c:pt idx="256">
                  <c:v>0</c:v>
                </c:pt>
                <c:pt idx="257">
                  <c:v>0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3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1</c:v>
                </c:pt>
                <c:pt idx="284">
                  <c:v>0</c:v>
                </c:pt>
                <c:pt idx="285">
                  <c:v>1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1</c:v>
                </c:pt>
                <c:pt idx="296">
                  <c:v>1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1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1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1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1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1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1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2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1</c:v>
                </c:pt>
                <c:pt idx="409">
                  <c:v>0</c:v>
                </c:pt>
                <c:pt idx="410">
                  <c:v>0</c:v>
                </c:pt>
                <c:pt idx="411">
                  <c:v>2</c:v>
                </c:pt>
                <c:pt idx="412">
                  <c:v>2</c:v>
                </c:pt>
                <c:pt idx="413">
                  <c:v>0</c:v>
                </c:pt>
                <c:pt idx="414">
                  <c:v>0</c:v>
                </c:pt>
                <c:pt idx="415">
                  <c:v>1</c:v>
                </c:pt>
                <c:pt idx="416">
                  <c:v>0</c:v>
                </c:pt>
                <c:pt idx="417">
                  <c:v>0</c:v>
                </c:pt>
                <c:pt idx="418">
                  <c:v>1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3</c:v>
                </c:pt>
                <c:pt idx="424">
                  <c:v>1</c:v>
                </c:pt>
                <c:pt idx="425">
                  <c:v>0</c:v>
                </c:pt>
                <c:pt idx="426">
                  <c:v>1</c:v>
                </c:pt>
                <c:pt idx="427">
                  <c:v>2</c:v>
                </c:pt>
                <c:pt idx="428">
                  <c:v>0</c:v>
                </c:pt>
                <c:pt idx="429">
                  <c:v>2</c:v>
                </c:pt>
                <c:pt idx="430">
                  <c:v>7</c:v>
                </c:pt>
                <c:pt idx="431">
                  <c:v>5</c:v>
                </c:pt>
                <c:pt idx="432">
                  <c:v>3</c:v>
                </c:pt>
                <c:pt idx="433">
                  <c:v>6</c:v>
                </c:pt>
                <c:pt idx="434">
                  <c:v>4</c:v>
                </c:pt>
                <c:pt idx="435">
                  <c:v>2</c:v>
                </c:pt>
                <c:pt idx="436">
                  <c:v>3</c:v>
                </c:pt>
                <c:pt idx="437">
                  <c:v>3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3</c:v>
                </c:pt>
                <c:pt idx="444">
                  <c:v>4</c:v>
                </c:pt>
                <c:pt idx="445">
                  <c:v>4</c:v>
                </c:pt>
                <c:pt idx="446">
                  <c:v>3</c:v>
                </c:pt>
                <c:pt idx="447">
                  <c:v>3</c:v>
                </c:pt>
                <c:pt idx="448">
                  <c:v>6</c:v>
                </c:pt>
                <c:pt idx="449">
                  <c:v>3</c:v>
                </c:pt>
                <c:pt idx="450">
                  <c:v>3</c:v>
                </c:pt>
                <c:pt idx="451">
                  <c:v>12</c:v>
                </c:pt>
                <c:pt idx="452">
                  <c:v>4</c:v>
                </c:pt>
                <c:pt idx="453">
                  <c:v>5</c:v>
                </c:pt>
                <c:pt idx="454">
                  <c:v>4</c:v>
                </c:pt>
                <c:pt idx="455">
                  <c:v>5</c:v>
                </c:pt>
                <c:pt idx="456">
                  <c:v>5</c:v>
                </c:pt>
                <c:pt idx="457">
                  <c:v>1</c:v>
                </c:pt>
                <c:pt idx="458">
                  <c:v>0</c:v>
                </c:pt>
                <c:pt idx="459">
                  <c:v>1</c:v>
                </c:pt>
                <c:pt idx="460">
                  <c:v>5</c:v>
                </c:pt>
                <c:pt idx="461">
                  <c:v>4</c:v>
                </c:pt>
                <c:pt idx="462">
                  <c:v>2</c:v>
                </c:pt>
                <c:pt idx="463">
                  <c:v>5</c:v>
                </c:pt>
                <c:pt idx="464">
                  <c:v>4</c:v>
                </c:pt>
                <c:pt idx="465">
                  <c:v>2</c:v>
                </c:pt>
                <c:pt idx="466">
                  <c:v>1</c:v>
                </c:pt>
                <c:pt idx="467">
                  <c:v>2</c:v>
                </c:pt>
                <c:pt idx="468">
                  <c:v>2</c:v>
                </c:pt>
                <c:pt idx="469">
                  <c:v>4</c:v>
                </c:pt>
                <c:pt idx="470">
                  <c:v>2</c:v>
                </c:pt>
                <c:pt idx="471">
                  <c:v>4</c:v>
                </c:pt>
                <c:pt idx="472">
                  <c:v>3</c:v>
                </c:pt>
                <c:pt idx="473">
                  <c:v>0</c:v>
                </c:pt>
                <c:pt idx="47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#\ ##0_ ;\-#\ ##0\ 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Počet nákaz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27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List1!$B$1:$U$1</c:f>
              <c:strCache>
                <c:ptCount val="20"/>
                <c:pt idx="0">
                  <c:v>05/2020</c:v>
                </c:pt>
                <c:pt idx="1">
                  <c:v>06/2020</c:v>
                </c:pt>
                <c:pt idx="2">
                  <c:v>07/2020</c:v>
                </c:pt>
                <c:pt idx="3">
                  <c:v>08/2020</c:v>
                </c:pt>
                <c:pt idx="4">
                  <c:v>09/2020</c:v>
                </c:pt>
                <c:pt idx="5">
                  <c:v>10/2020</c:v>
                </c:pt>
                <c:pt idx="6">
                  <c:v>11/2020</c:v>
                </c:pt>
                <c:pt idx="7">
                  <c:v>12/2020</c:v>
                </c:pt>
                <c:pt idx="8">
                  <c:v>01/2021</c:v>
                </c:pt>
                <c:pt idx="9">
                  <c:v>02/2021</c:v>
                </c:pt>
                <c:pt idx="10">
                  <c:v>03/2021</c:v>
                </c:pt>
                <c:pt idx="11">
                  <c:v>04/2021</c:v>
                </c:pt>
                <c:pt idx="12">
                  <c:v>05/2021</c:v>
                </c:pt>
                <c:pt idx="13">
                  <c:v>06/2021</c:v>
                </c:pt>
                <c:pt idx="14">
                  <c:v>07/2021</c:v>
                </c:pt>
                <c:pt idx="15">
                  <c:v>08/2021</c:v>
                </c:pt>
                <c:pt idx="16">
                  <c:v>09/2021</c:v>
                </c:pt>
                <c:pt idx="17">
                  <c:v>10/2021</c:v>
                </c:pt>
                <c:pt idx="18">
                  <c:v>11/2021</c:v>
                </c:pt>
                <c:pt idx="19">
                  <c:v>12/2021</c:v>
                </c:pt>
              </c:strCache>
            </c:strRef>
          </c:cat>
          <c:val>
            <c:numRef>
              <c:f>List1!$B$2:$U$2</c:f>
              <c:numCache>
                <c:formatCode>General</c:formatCode>
                <c:ptCount val="20"/>
                <c:pt idx="0">
                  <c:v>110</c:v>
                </c:pt>
                <c:pt idx="1">
                  <c:v>84</c:v>
                </c:pt>
                <c:pt idx="2">
                  <c:v>112</c:v>
                </c:pt>
                <c:pt idx="3">
                  <c:v>240</c:v>
                </c:pt>
                <c:pt idx="4">
                  <c:v>1126</c:v>
                </c:pt>
                <c:pt idx="5">
                  <c:v>9694</c:v>
                </c:pt>
                <c:pt idx="6">
                  <c:v>8383</c:v>
                </c:pt>
                <c:pt idx="7">
                  <c:v>4588</c:v>
                </c:pt>
                <c:pt idx="8">
                  <c:v>3340</c:v>
                </c:pt>
                <c:pt idx="9">
                  <c:v>1800</c:v>
                </c:pt>
                <c:pt idx="10">
                  <c:v>968</c:v>
                </c:pt>
                <c:pt idx="11">
                  <c:v>135</c:v>
                </c:pt>
                <c:pt idx="12">
                  <c:v>23</c:v>
                </c:pt>
                <c:pt idx="13">
                  <c:v>7</c:v>
                </c:pt>
                <c:pt idx="14">
                  <c:v>8</c:v>
                </c:pt>
                <c:pt idx="15">
                  <c:v>10</c:v>
                </c:pt>
                <c:pt idx="16">
                  <c:v>93</c:v>
                </c:pt>
                <c:pt idx="17">
                  <c:v>181</c:v>
                </c:pt>
                <c:pt idx="18">
                  <c:v>667</c:v>
                </c:pt>
                <c:pt idx="19">
                  <c:v>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23-4197-8781-6EB6A238F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151905390317288E-2"/>
          <c:y val="3.5493880780117011E-2"/>
          <c:w val="0.9259736925366634"/>
          <c:h val="0.804911412298308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Sheet1!$A$2:$A$381</c:f>
              <c:numCache>
                <c:formatCode>m/d/yyyy</c:formatCode>
                <c:ptCount val="380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44465</c:v>
                </c:pt>
                <c:pt idx="298">
                  <c:v>44466</c:v>
                </c:pt>
                <c:pt idx="299">
                  <c:v>44467</c:v>
                </c:pt>
                <c:pt idx="300">
                  <c:v>44468</c:v>
                </c:pt>
                <c:pt idx="301">
                  <c:v>44469</c:v>
                </c:pt>
                <c:pt idx="302">
                  <c:v>44470</c:v>
                </c:pt>
                <c:pt idx="303">
                  <c:v>44471</c:v>
                </c:pt>
                <c:pt idx="304">
                  <c:v>44472</c:v>
                </c:pt>
                <c:pt idx="305">
                  <c:v>44473</c:v>
                </c:pt>
                <c:pt idx="306">
                  <c:v>44474</c:v>
                </c:pt>
                <c:pt idx="307">
                  <c:v>44475</c:v>
                </c:pt>
                <c:pt idx="308">
                  <c:v>44476</c:v>
                </c:pt>
                <c:pt idx="309">
                  <c:v>44477</c:v>
                </c:pt>
                <c:pt idx="310">
                  <c:v>44478</c:v>
                </c:pt>
                <c:pt idx="311">
                  <c:v>44480</c:v>
                </c:pt>
                <c:pt idx="312">
                  <c:v>44481</c:v>
                </c:pt>
                <c:pt idx="313">
                  <c:v>44482</c:v>
                </c:pt>
                <c:pt idx="314">
                  <c:v>44483</c:v>
                </c:pt>
                <c:pt idx="315">
                  <c:v>44484</c:v>
                </c:pt>
                <c:pt idx="316">
                  <c:v>44485</c:v>
                </c:pt>
                <c:pt idx="317">
                  <c:v>44486</c:v>
                </c:pt>
                <c:pt idx="318">
                  <c:v>44487</c:v>
                </c:pt>
                <c:pt idx="319">
                  <c:v>44488</c:v>
                </c:pt>
                <c:pt idx="320">
                  <c:v>44489</c:v>
                </c:pt>
                <c:pt idx="321">
                  <c:v>44490</c:v>
                </c:pt>
                <c:pt idx="322">
                  <c:v>44491</c:v>
                </c:pt>
                <c:pt idx="323">
                  <c:v>44492</c:v>
                </c:pt>
                <c:pt idx="324">
                  <c:v>44493</c:v>
                </c:pt>
                <c:pt idx="325">
                  <c:v>44494</c:v>
                </c:pt>
                <c:pt idx="326">
                  <c:v>44495</c:v>
                </c:pt>
                <c:pt idx="327">
                  <c:v>44496</c:v>
                </c:pt>
                <c:pt idx="328">
                  <c:v>44497</c:v>
                </c:pt>
                <c:pt idx="329">
                  <c:v>44498</c:v>
                </c:pt>
                <c:pt idx="330">
                  <c:v>44499</c:v>
                </c:pt>
                <c:pt idx="331">
                  <c:v>44500</c:v>
                </c:pt>
                <c:pt idx="332">
                  <c:v>44501</c:v>
                </c:pt>
                <c:pt idx="333">
                  <c:v>44502</c:v>
                </c:pt>
                <c:pt idx="334">
                  <c:v>44503</c:v>
                </c:pt>
                <c:pt idx="335">
                  <c:v>44504</c:v>
                </c:pt>
                <c:pt idx="336">
                  <c:v>44505</c:v>
                </c:pt>
                <c:pt idx="337">
                  <c:v>44506</c:v>
                </c:pt>
                <c:pt idx="338">
                  <c:v>44507</c:v>
                </c:pt>
                <c:pt idx="339">
                  <c:v>44508</c:v>
                </c:pt>
                <c:pt idx="340">
                  <c:v>44509</c:v>
                </c:pt>
                <c:pt idx="341">
                  <c:v>44510</c:v>
                </c:pt>
                <c:pt idx="342">
                  <c:v>44511</c:v>
                </c:pt>
                <c:pt idx="343">
                  <c:v>44512</c:v>
                </c:pt>
                <c:pt idx="344">
                  <c:v>44513</c:v>
                </c:pt>
                <c:pt idx="345">
                  <c:v>44514</c:v>
                </c:pt>
                <c:pt idx="346">
                  <c:v>44515</c:v>
                </c:pt>
                <c:pt idx="347">
                  <c:v>44516</c:v>
                </c:pt>
                <c:pt idx="348">
                  <c:v>44517</c:v>
                </c:pt>
                <c:pt idx="349">
                  <c:v>44518</c:v>
                </c:pt>
                <c:pt idx="350">
                  <c:v>44519</c:v>
                </c:pt>
                <c:pt idx="351">
                  <c:v>44520</c:v>
                </c:pt>
                <c:pt idx="352">
                  <c:v>44521</c:v>
                </c:pt>
                <c:pt idx="353">
                  <c:v>44522</c:v>
                </c:pt>
                <c:pt idx="354">
                  <c:v>44523</c:v>
                </c:pt>
                <c:pt idx="355">
                  <c:v>44524</c:v>
                </c:pt>
                <c:pt idx="356">
                  <c:v>44525</c:v>
                </c:pt>
                <c:pt idx="357">
                  <c:v>44526</c:v>
                </c:pt>
                <c:pt idx="358">
                  <c:v>44527</c:v>
                </c:pt>
                <c:pt idx="359">
                  <c:v>44528</c:v>
                </c:pt>
                <c:pt idx="360">
                  <c:v>44529</c:v>
                </c:pt>
                <c:pt idx="361">
                  <c:v>44530</c:v>
                </c:pt>
                <c:pt idx="362">
                  <c:v>44531</c:v>
                </c:pt>
                <c:pt idx="363">
                  <c:v>44532</c:v>
                </c:pt>
                <c:pt idx="364">
                  <c:v>44533</c:v>
                </c:pt>
                <c:pt idx="365">
                  <c:v>44534</c:v>
                </c:pt>
                <c:pt idx="366">
                  <c:v>44535</c:v>
                </c:pt>
                <c:pt idx="367">
                  <c:v>44536</c:v>
                </c:pt>
                <c:pt idx="368">
                  <c:v>44537</c:v>
                </c:pt>
                <c:pt idx="369">
                  <c:v>44538</c:v>
                </c:pt>
                <c:pt idx="370">
                  <c:v>44539</c:v>
                </c:pt>
                <c:pt idx="371">
                  <c:v>44540</c:v>
                </c:pt>
                <c:pt idx="372">
                  <c:v>44541</c:v>
                </c:pt>
                <c:pt idx="373">
                  <c:v>44542</c:v>
                </c:pt>
                <c:pt idx="374">
                  <c:v>44543</c:v>
                </c:pt>
                <c:pt idx="375">
                  <c:v>44544</c:v>
                </c:pt>
                <c:pt idx="376">
                  <c:v>44545</c:v>
                </c:pt>
                <c:pt idx="377">
                  <c:v>44546</c:v>
                </c:pt>
                <c:pt idx="378">
                  <c:v>44547</c:v>
                </c:pt>
                <c:pt idx="379">
                  <c:v>44548</c:v>
                </c:pt>
              </c:numCache>
            </c:numRef>
          </c:cat>
          <c:val>
            <c:numRef>
              <c:f>Sheet1!$B$2:$B$381</c:f>
              <c:numCache>
                <c:formatCode>General</c:formatCode>
                <c:ptCount val="380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4</c:v>
                </c:pt>
                <c:pt idx="23">
                  <c:v>1</c:v>
                </c:pt>
                <c:pt idx="24">
                  <c:v>8</c:v>
                </c:pt>
                <c:pt idx="25">
                  <c:v>9</c:v>
                </c:pt>
                <c:pt idx="26">
                  <c:v>18</c:v>
                </c:pt>
                <c:pt idx="27">
                  <c:v>9</c:v>
                </c:pt>
                <c:pt idx="28">
                  <c:v>7</c:v>
                </c:pt>
                <c:pt idx="29">
                  <c:v>46</c:v>
                </c:pt>
                <c:pt idx="30">
                  <c:v>15</c:v>
                </c:pt>
                <c:pt idx="31">
                  <c:v>8</c:v>
                </c:pt>
                <c:pt idx="32">
                  <c:v>17</c:v>
                </c:pt>
                <c:pt idx="33">
                  <c:v>28</c:v>
                </c:pt>
                <c:pt idx="34">
                  <c:v>12</c:v>
                </c:pt>
                <c:pt idx="35">
                  <c:v>2</c:v>
                </c:pt>
                <c:pt idx="36">
                  <c:v>28</c:v>
                </c:pt>
                <c:pt idx="37">
                  <c:v>35</c:v>
                </c:pt>
                <c:pt idx="38">
                  <c:v>49</c:v>
                </c:pt>
                <c:pt idx="39">
                  <c:v>32</c:v>
                </c:pt>
                <c:pt idx="40">
                  <c:v>40</c:v>
                </c:pt>
                <c:pt idx="41">
                  <c:v>25</c:v>
                </c:pt>
                <c:pt idx="42">
                  <c:v>16</c:v>
                </c:pt>
                <c:pt idx="43">
                  <c:v>42</c:v>
                </c:pt>
                <c:pt idx="44">
                  <c:v>40</c:v>
                </c:pt>
                <c:pt idx="45">
                  <c:v>53</c:v>
                </c:pt>
                <c:pt idx="46">
                  <c:v>62</c:v>
                </c:pt>
                <c:pt idx="47">
                  <c:v>74</c:v>
                </c:pt>
                <c:pt idx="48">
                  <c:v>45</c:v>
                </c:pt>
                <c:pt idx="49">
                  <c:v>33</c:v>
                </c:pt>
                <c:pt idx="50">
                  <c:v>78</c:v>
                </c:pt>
                <c:pt idx="51">
                  <c:v>69</c:v>
                </c:pt>
                <c:pt idx="52">
                  <c:v>42</c:v>
                </c:pt>
                <c:pt idx="53">
                  <c:v>84</c:v>
                </c:pt>
                <c:pt idx="54">
                  <c:v>94</c:v>
                </c:pt>
                <c:pt idx="55">
                  <c:v>37</c:v>
                </c:pt>
                <c:pt idx="56">
                  <c:v>37</c:v>
                </c:pt>
                <c:pt idx="57">
                  <c:v>62</c:v>
                </c:pt>
                <c:pt idx="58">
                  <c:v>63</c:v>
                </c:pt>
                <c:pt idx="59">
                  <c:v>64</c:v>
                </c:pt>
                <c:pt idx="60">
                  <c:v>77</c:v>
                </c:pt>
                <c:pt idx="61">
                  <c:v>84</c:v>
                </c:pt>
                <c:pt idx="62">
                  <c:v>31</c:v>
                </c:pt>
                <c:pt idx="63">
                  <c:v>16</c:v>
                </c:pt>
                <c:pt idx="64">
                  <c:v>53</c:v>
                </c:pt>
                <c:pt idx="65">
                  <c:v>72</c:v>
                </c:pt>
                <c:pt idx="66">
                  <c:v>117</c:v>
                </c:pt>
                <c:pt idx="67">
                  <c:v>91</c:v>
                </c:pt>
                <c:pt idx="68">
                  <c:v>79</c:v>
                </c:pt>
                <c:pt idx="69">
                  <c:v>42</c:v>
                </c:pt>
                <c:pt idx="70">
                  <c:v>23</c:v>
                </c:pt>
                <c:pt idx="71">
                  <c:v>65</c:v>
                </c:pt>
                <c:pt idx="72">
                  <c:v>26</c:v>
                </c:pt>
                <c:pt idx="73">
                  <c:v>47</c:v>
                </c:pt>
                <c:pt idx="74">
                  <c:v>59</c:v>
                </c:pt>
                <c:pt idx="75">
                  <c:v>49</c:v>
                </c:pt>
                <c:pt idx="76">
                  <c:v>20</c:v>
                </c:pt>
                <c:pt idx="77">
                  <c:v>13</c:v>
                </c:pt>
                <c:pt idx="78">
                  <c:v>67</c:v>
                </c:pt>
                <c:pt idx="79">
                  <c:v>40</c:v>
                </c:pt>
                <c:pt idx="80">
                  <c:v>25</c:v>
                </c:pt>
                <c:pt idx="81">
                  <c:v>34</c:v>
                </c:pt>
                <c:pt idx="82">
                  <c:v>27</c:v>
                </c:pt>
                <c:pt idx="83">
                  <c:v>15</c:v>
                </c:pt>
                <c:pt idx="84">
                  <c:v>13</c:v>
                </c:pt>
                <c:pt idx="85">
                  <c:v>41</c:v>
                </c:pt>
                <c:pt idx="86">
                  <c:v>33</c:v>
                </c:pt>
                <c:pt idx="87">
                  <c:v>27</c:v>
                </c:pt>
                <c:pt idx="88">
                  <c:v>21</c:v>
                </c:pt>
                <c:pt idx="89">
                  <c:v>36</c:v>
                </c:pt>
                <c:pt idx="90">
                  <c:v>19</c:v>
                </c:pt>
                <c:pt idx="91">
                  <c:v>10</c:v>
                </c:pt>
                <c:pt idx="92">
                  <c:v>34</c:v>
                </c:pt>
                <c:pt idx="93">
                  <c:v>28</c:v>
                </c:pt>
                <c:pt idx="94">
                  <c:v>33</c:v>
                </c:pt>
                <c:pt idx="95">
                  <c:v>24</c:v>
                </c:pt>
                <c:pt idx="96">
                  <c:v>33</c:v>
                </c:pt>
                <c:pt idx="97">
                  <c:v>18</c:v>
                </c:pt>
                <c:pt idx="98">
                  <c:v>24</c:v>
                </c:pt>
                <c:pt idx="99">
                  <c:v>36</c:v>
                </c:pt>
                <c:pt idx="100">
                  <c:v>26</c:v>
                </c:pt>
                <c:pt idx="101">
                  <c:v>27</c:v>
                </c:pt>
                <c:pt idx="102">
                  <c:v>14</c:v>
                </c:pt>
                <c:pt idx="103">
                  <c:v>39</c:v>
                </c:pt>
                <c:pt idx="104">
                  <c:v>15</c:v>
                </c:pt>
                <c:pt idx="105">
                  <c:v>6</c:v>
                </c:pt>
                <c:pt idx="106">
                  <c:v>30</c:v>
                </c:pt>
                <c:pt idx="107">
                  <c:v>41</c:v>
                </c:pt>
                <c:pt idx="108">
                  <c:v>20</c:v>
                </c:pt>
                <c:pt idx="109">
                  <c:v>5</c:v>
                </c:pt>
                <c:pt idx="110">
                  <c:v>21</c:v>
                </c:pt>
                <c:pt idx="111">
                  <c:v>17</c:v>
                </c:pt>
                <c:pt idx="112">
                  <c:v>19</c:v>
                </c:pt>
                <c:pt idx="113">
                  <c:v>20</c:v>
                </c:pt>
                <c:pt idx="114">
                  <c:v>44</c:v>
                </c:pt>
                <c:pt idx="115">
                  <c:v>25</c:v>
                </c:pt>
                <c:pt idx="116">
                  <c:v>36</c:v>
                </c:pt>
                <c:pt idx="117">
                  <c:v>19</c:v>
                </c:pt>
                <c:pt idx="118">
                  <c:v>14</c:v>
                </c:pt>
                <c:pt idx="119">
                  <c:v>4</c:v>
                </c:pt>
                <c:pt idx="120">
                  <c:v>32</c:v>
                </c:pt>
                <c:pt idx="121">
                  <c:v>30</c:v>
                </c:pt>
                <c:pt idx="122">
                  <c:v>36</c:v>
                </c:pt>
                <c:pt idx="123">
                  <c:v>40</c:v>
                </c:pt>
                <c:pt idx="124">
                  <c:v>32</c:v>
                </c:pt>
                <c:pt idx="125">
                  <c:v>15</c:v>
                </c:pt>
                <c:pt idx="126">
                  <c:v>8</c:v>
                </c:pt>
                <c:pt idx="127">
                  <c:v>50</c:v>
                </c:pt>
                <c:pt idx="128">
                  <c:v>24</c:v>
                </c:pt>
                <c:pt idx="129">
                  <c:v>22</c:v>
                </c:pt>
                <c:pt idx="130">
                  <c:v>13</c:v>
                </c:pt>
                <c:pt idx="131">
                  <c:v>20</c:v>
                </c:pt>
                <c:pt idx="132">
                  <c:v>12</c:v>
                </c:pt>
                <c:pt idx="133">
                  <c:v>15</c:v>
                </c:pt>
                <c:pt idx="134">
                  <c:v>29</c:v>
                </c:pt>
                <c:pt idx="135">
                  <c:v>23</c:v>
                </c:pt>
                <c:pt idx="136">
                  <c:v>38</c:v>
                </c:pt>
                <c:pt idx="137">
                  <c:v>23</c:v>
                </c:pt>
                <c:pt idx="138">
                  <c:v>21</c:v>
                </c:pt>
                <c:pt idx="139">
                  <c:v>7</c:v>
                </c:pt>
                <c:pt idx="140">
                  <c:v>9</c:v>
                </c:pt>
                <c:pt idx="141">
                  <c:v>21</c:v>
                </c:pt>
                <c:pt idx="142">
                  <c:v>11</c:v>
                </c:pt>
                <c:pt idx="143">
                  <c:v>21</c:v>
                </c:pt>
                <c:pt idx="144">
                  <c:v>11</c:v>
                </c:pt>
                <c:pt idx="145">
                  <c:v>8</c:v>
                </c:pt>
                <c:pt idx="146">
                  <c:v>9</c:v>
                </c:pt>
                <c:pt idx="147">
                  <c:v>5</c:v>
                </c:pt>
                <c:pt idx="148">
                  <c:v>20</c:v>
                </c:pt>
                <c:pt idx="149">
                  <c:v>20</c:v>
                </c:pt>
                <c:pt idx="150">
                  <c:v>13</c:v>
                </c:pt>
                <c:pt idx="151">
                  <c:v>20</c:v>
                </c:pt>
                <c:pt idx="152">
                  <c:v>15</c:v>
                </c:pt>
                <c:pt idx="153">
                  <c:v>5</c:v>
                </c:pt>
                <c:pt idx="154">
                  <c:v>5</c:v>
                </c:pt>
                <c:pt idx="155">
                  <c:v>14</c:v>
                </c:pt>
                <c:pt idx="156">
                  <c:v>15</c:v>
                </c:pt>
                <c:pt idx="157">
                  <c:v>16</c:v>
                </c:pt>
                <c:pt idx="158">
                  <c:v>11</c:v>
                </c:pt>
                <c:pt idx="159">
                  <c:v>13</c:v>
                </c:pt>
                <c:pt idx="160">
                  <c:v>2</c:v>
                </c:pt>
                <c:pt idx="161">
                  <c:v>3</c:v>
                </c:pt>
                <c:pt idx="162">
                  <c:v>8</c:v>
                </c:pt>
                <c:pt idx="163">
                  <c:v>7</c:v>
                </c:pt>
                <c:pt idx="164">
                  <c:v>7</c:v>
                </c:pt>
                <c:pt idx="165">
                  <c:v>9</c:v>
                </c:pt>
                <c:pt idx="166">
                  <c:v>5</c:v>
                </c:pt>
                <c:pt idx="167">
                  <c:v>10</c:v>
                </c:pt>
                <c:pt idx="168">
                  <c:v>3</c:v>
                </c:pt>
                <c:pt idx="169">
                  <c:v>21</c:v>
                </c:pt>
                <c:pt idx="170">
                  <c:v>14</c:v>
                </c:pt>
                <c:pt idx="171">
                  <c:v>7</c:v>
                </c:pt>
                <c:pt idx="172">
                  <c:v>11</c:v>
                </c:pt>
                <c:pt idx="173">
                  <c:v>7</c:v>
                </c:pt>
                <c:pt idx="174">
                  <c:v>3</c:v>
                </c:pt>
                <c:pt idx="175">
                  <c:v>1</c:v>
                </c:pt>
                <c:pt idx="176">
                  <c:v>10</c:v>
                </c:pt>
                <c:pt idx="177">
                  <c:v>7</c:v>
                </c:pt>
                <c:pt idx="178">
                  <c:v>8</c:v>
                </c:pt>
                <c:pt idx="179">
                  <c:v>4</c:v>
                </c:pt>
                <c:pt idx="180">
                  <c:v>7</c:v>
                </c:pt>
                <c:pt idx="181">
                  <c:v>2</c:v>
                </c:pt>
                <c:pt idx="182">
                  <c:v>3</c:v>
                </c:pt>
                <c:pt idx="183">
                  <c:v>6</c:v>
                </c:pt>
                <c:pt idx="184">
                  <c:v>7</c:v>
                </c:pt>
                <c:pt idx="185">
                  <c:v>10</c:v>
                </c:pt>
                <c:pt idx="186">
                  <c:v>3</c:v>
                </c:pt>
                <c:pt idx="187">
                  <c:v>5</c:v>
                </c:pt>
                <c:pt idx="188">
                  <c:v>5</c:v>
                </c:pt>
                <c:pt idx="189">
                  <c:v>3</c:v>
                </c:pt>
                <c:pt idx="190">
                  <c:v>8</c:v>
                </c:pt>
                <c:pt idx="191">
                  <c:v>9</c:v>
                </c:pt>
                <c:pt idx="192">
                  <c:v>1</c:v>
                </c:pt>
                <c:pt idx="193">
                  <c:v>8</c:v>
                </c:pt>
                <c:pt idx="194">
                  <c:v>11</c:v>
                </c:pt>
                <c:pt idx="195">
                  <c:v>3</c:v>
                </c:pt>
                <c:pt idx="196">
                  <c:v>2</c:v>
                </c:pt>
                <c:pt idx="197">
                  <c:v>6</c:v>
                </c:pt>
                <c:pt idx="198">
                  <c:v>6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2</c:v>
                </c:pt>
                <c:pt idx="203">
                  <c:v>0</c:v>
                </c:pt>
                <c:pt idx="204">
                  <c:v>2</c:v>
                </c:pt>
                <c:pt idx="205">
                  <c:v>1</c:v>
                </c:pt>
                <c:pt idx="206">
                  <c:v>1</c:v>
                </c:pt>
                <c:pt idx="207">
                  <c:v>2</c:v>
                </c:pt>
                <c:pt idx="208">
                  <c:v>1</c:v>
                </c:pt>
                <c:pt idx="209">
                  <c:v>2</c:v>
                </c:pt>
                <c:pt idx="210">
                  <c:v>2</c:v>
                </c:pt>
                <c:pt idx="211">
                  <c:v>0</c:v>
                </c:pt>
                <c:pt idx="212">
                  <c:v>0</c:v>
                </c:pt>
                <c:pt idx="213">
                  <c:v>5</c:v>
                </c:pt>
                <c:pt idx="214">
                  <c:v>0</c:v>
                </c:pt>
                <c:pt idx="215">
                  <c:v>1</c:v>
                </c:pt>
                <c:pt idx="216">
                  <c:v>0</c:v>
                </c:pt>
                <c:pt idx="217">
                  <c:v>0</c:v>
                </c:pt>
                <c:pt idx="218">
                  <c:v>1</c:v>
                </c:pt>
                <c:pt idx="219">
                  <c:v>3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1</c:v>
                </c:pt>
                <c:pt idx="226">
                  <c:v>1</c:v>
                </c:pt>
                <c:pt idx="227">
                  <c:v>2</c:v>
                </c:pt>
                <c:pt idx="228">
                  <c:v>2</c:v>
                </c:pt>
                <c:pt idx="229">
                  <c:v>1</c:v>
                </c:pt>
                <c:pt idx="230">
                  <c:v>0</c:v>
                </c:pt>
                <c:pt idx="231">
                  <c:v>0</c:v>
                </c:pt>
                <c:pt idx="232">
                  <c:v>4</c:v>
                </c:pt>
                <c:pt idx="233">
                  <c:v>0</c:v>
                </c:pt>
                <c:pt idx="234">
                  <c:v>1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1</c:v>
                </c:pt>
                <c:pt idx="242">
                  <c:v>0</c:v>
                </c:pt>
                <c:pt idx="243">
                  <c:v>2</c:v>
                </c:pt>
                <c:pt idx="244">
                  <c:v>3</c:v>
                </c:pt>
                <c:pt idx="245">
                  <c:v>1</c:v>
                </c:pt>
                <c:pt idx="246">
                  <c:v>2</c:v>
                </c:pt>
                <c:pt idx="247">
                  <c:v>2</c:v>
                </c:pt>
                <c:pt idx="248">
                  <c:v>1</c:v>
                </c:pt>
                <c:pt idx="249">
                  <c:v>1</c:v>
                </c:pt>
                <c:pt idx="250">
                  <c:v>0</c:v>
                </c:pt>
                <c:pt idx="251">
                  <c:v>2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2</c:v>
                </c:pt>
                <c:pt idx="258">
                  <c:v>1</c:v>
                </c:pt>
                <c:pt idx="259">
                  <c:v>0</c:v>
                </c:pt>
                <c:pt idx="260">
                  <c:v>1</c:v>
                </c:pt>
                <c:pt idx="261">
                  <c:v>1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1</c:v>
                </c:pt>
                <c:pt idx="266">
                  <c:v>1</c:v>
                </c:pt>
                <c:pt idx="267">
                  <c:v>0</c:v>
                </c:pt>
                <c:pt idx="268">
                  <c:v>0</c:v>
                </c:pt>
                <c:pt idx="269">
                  <c:v>1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1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2</c:v>
                </c:pt>
                <c:pt idx="282">
                  <c:v>2</c:v>
                </c:pt>
                <c:pt idx="283">
                  <c:v>1</c:v>
                </c:pt>
                <c:pt idx="284">
                  <c:v>0</c:v>
                </c:pt>
                <c:pt idx="285">
                  <c:v>2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2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1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1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3</c:v>
                </c:pt>
                <c:pt idx="308">
                  <c:v>1</c:v>
                </c:pt>
                <c:pt idx="309">
                  <c:v>2</c:v>
                </c:pt>
                <c:pt idx="310">
                  <c:v>0</c:v>
                </c:pt>
                <c:pt idx="311">
                  <c:v>1</c:v>
                </c:pt>
                <c:pt idx="312">
                  <c:v>0</c:v>
                </c:pt>
                <c:pt idx="313">
                  <c:v>3</c:v>
                </c:pt>
                <c:pt idx="314">
                  <c:v>1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4</c:v>
                </c:pt>
                <c:pt idx="319">
                  <c:v>0</c:v>
                </c:pt>
                <c:pt idx="320">
                  <c:v>1</c:v>
                </c:pt>
                <c:pt idx="321">
                  <c:v>0</c:v>
                </c:pt>
                <c:pt idx="322">
                  <c:v>2</c:v>
                </c:pt>
                <c:pt idx="323">
                  <c:v>0</c:v>
                </c:pt>
                <c:pt idx="324">
                  <c:v>0</c:v>
                </c:pt>
                <c:pt idx="325">
                  <c:v>4</c:v>
                </c:pt>
                <c:pt idx="326">
                  <c:v>2</c:v>
                </c:pt>
                <c:pt idx="327">
                  <c:v>2</c:v>
                </c:pt>
                <c:pt idx="328">
                  <c:v>0</c:v>
                </c:pt>
                <c:pt idx="329">
                  <c:v>5</c:v>
                </c:pt>
                <c:pt idx="330">
                  <c:v>3</c:v>
                </c:pt>
                <c:pt idx="331">
                  <c:v>2</c:v>
                </c:pt>
                <c:pt idx="332">
                  <c:v>8</c:v>
                </c:pt>
                <c:pt idx="333">
                  <c:v>6</c:v>
                </c:pt>
                <c:pt idx="334">
                  <c:v>5</c:v>
                </c:pt>
                <c:pt idx="335">
                  <c:v>3</c:v>
                </c:pt>
                <c:pt idx="336">
                  <c:v>6</c:v>
                </c:pt>
                <c:pt idx="337">
                  <c:v>1</c:v>
                </c:pt>
                <c:pt idx="338">
                  <c:v>1</c:v>
                </c:pt>
                <c:pt idx="339">
                  <c:v>5</c:v>
                </c:pt>
                <c:pt idx="340">
                  <c:v>7</c:v>
                </c:pt>
                <c:pt idx="341">
                  <c:v>4</c:v>
                </c:pt>
                <c:pt idx="342">
                  <c:v>6</c:v>
                </c:pt>
                <c:pt idx="343">
                  <c:v>2</c:v>
                </c:pt>
                <c:pt idx="344">
                  <c:v>5</c:v>
                </c:pt>
                <c:pt idx="345">
                  <c:v>2</c:v>
                </c:pt>
                <c:pt idx="346">
                  <c:v>7</c:v>
                </c:pt>
                <c:pt idx="347">
                  <c:v>7</c:v>
                </c:pt>
                <c:pt idx="348">
                  <c:v>6</c:v>
                </c:pt>
                <c:pt idx="349">
                  <c:v>12</c:v>
                </c:pt>
                <c:pt idx="350">
                  <c:v>7</c:v>
                </c:pt>
                <c:pt idx="351">
                  <c:v>3</c:v>
                </c:pt>
                <c:pt idx="352">
                  <c:v>3</c:v>
                </c:pt>
                <c:pt idx="353">
                  <c:v>12</c:v>
                </c:pt>
                <c:pt idx="354">
                  <c:v>5</c:v>
                </c:pt>
                <c:pt idx="355">
                  <c:v>15</c:v>
                </c:pt>
                <c:pt idx="356">
                  <c:v>3</c:v>
                </c:pt>
                <c:pt idx="357">
                  <c:v>8</c:v>
                </c:pt>
                <c:pt idx="358">
                  <c:v>0</c:v>
                </c:pt>
                <c:pt idx="359">
                  <c:v>3</c:v>
                </c:pt>
                <c:pt idx="360">
                  <c:v>7</c:v>
                </c:pt>
                <c:pt idx="361">
                  <c:v>3</c:v>
                </c:pt>
                <c:pt idx="362">
                  <c:v>7</c:v>
                </c:pt>
                <c:pt idx="363">
                  <c:v>7</c:v>
                </c:pt>
                <c:pt idx="364">
                  <c:v>4</c:v>
                </c:pt>
                <c:pt idx="365">
                  <c:v>5</c:v>
                </c:pt>
                <c:pt idx="366">
                  <c:v>1</c:v>
                </c:pt>
                <c:pt idx="367">
                  <c:v>8</c:v>
                </c:pt>
                <c:pt idx="368">
                  <c:v>3</c:v>
                </c:pt>
                <c:pt idx="369">
                  <c:v>5</c:v>
                </c:pt>
                <c:pt idx="370">
                  <c:v>5</c:v>
                </c:pt>
                <c:pt idx="371">
                  <c:v>6</c:v>
                </c:pt>
                <c:pt idx="372">
                  <c:v>2</c:v>
                </c:pt>
                <c:pt idx="373">
                  <c:v>1</c:v>
                </c:pt>
                <c:pt idx="374">
                  <c:v>3</c:v>
                </c:pt>
                <c:pt idx="375">
                  <c:v>1</c:v>
                </c:pt>
                <c:pt idx="376">
                  <c:v>2</c:v>
                </c:pt>
                <c:pt idx="377">
                  <c:v>4</c:v>
                </c:pt>
                <c:pt idx="378">
                  <c:v>1</c:v>
                </c:pt>
                <c:pt idx="3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75794495043021E-2"/>
          <c:y val="3.3230967698252123E-2"/>
          <c:w val="0.95352420550495698"/>
          <c:h val="0.912247794327928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Sloupec2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solid"/>
              </a:ln>
              <a:effectLst/>
            </c:spPr>
            <c:trendlineType val="movingAvg"/>
            <c:period val="7"/>
            <c:dispRSqr val="0"/>
            <c:dispEq val="0"/>
          </c:trendline>
          <c:cat>
            <c:numRef>
              <c:f>Sheet1!$A$2:$A$381</c:f>
              <c:numCache>
                <c:formatCode>m/d/yyyy</c:formatCode>
                <c:ptCount val="380"/>
                <c:pt idx="0">
                  <c:v>44075</c:v>
                </c:pt>
                <c:pt idx="1">
                  <c:v>44078</c:v>
                </c:pt>
                <c:pt idx="2">
                  <c:v>44082</c:v>
                </c:pt>
                <c:pt idx="3">
                  <c:v>44083</c:v>
                </c:pt>
                <c:pt idx="4">
                  <c:v>44084</c:v>
                </c:pt>
                <c:pt idx="5">
                  <c:v>44085</c:v>
                </c:pt>
                <c:pt idx="6">
                  <c:v>44086</c:v>
                </c:pt>
                <c:pt idx="7">
                  <c:v>44087</c:v>
                </c:pt>
                <c:pt idx="8">
                  <c:v>44088</c:v>
                </c:pt>
                <c:pt idx="9">
                  <c:v>44089</c:v>
                </c:pt>
                <c:pt idx="10">
                  <c:v>44090</c:v>
                </c:pt>
                <c:pt idx="11">
                  <c:v>44091</c:v>
                </c:pt>
                <c:pt idx="12">
                  <c:v>44092</c:v>
                </c:pt>
                <c:pt idx="13">
                  <c:v>44093</c:v>
                </c:pt>
                <c:pt idx="14">
                  <c:v>44094</c:v>
                </c:pt>
                <c:pt idx="15">
                  <c:v>44095</c:v>
                </c:pt>
                <c:pt idx="16">
                  <c:v>44096</c:v>
                </c:pt>
                <c:pt idx="17">
                  <c:v>44097</c:v>
                </c:pt>
                <c:pt idx="18">
                  <c:v>44098</c:v>
                </c:pt>
                <c:pt idx="19">
                  <c:v>44099</c:v>
                </c:pt>
                <c:pt idx="20">
                  <c:v>44100</c:v>
                </c:pt>
                <c:pt idx="21">
                  <c:v>44101</c:v>
                </c:pt>
                <c:pt idx="22">
                  <c:v>44102</c:v>
                </c:pt>
                <c:pt idx="23">
                  <c:v>44103</c:v>
                </c:pt>
                <c:pt idx="24">
                  <c:v>44104</c:v>
                </c:pt>
                <c:pt idx="25">
                  <c:v>44105</c:v>
                </c:pt>
                <c:pt idx="26">
                  <c:v>44106</c:v>
                </c:pt>
                <c:pt idx="27">
                  <c:v>44107</c:v>
                </c:pt>
                <c:pt idx="28">
                  <c:v>44108</c:v>
                </c:pt>
                <c:pt idx="29">
                  <c:v>44109</c:v>
                </c:pt>
                <c:pt idx="30">
                  <c:v>44110</c:v>
                </c:pt>
                <c:pt idx="31">
                  <c:v>44111</c:v>
                </c:pt>
                <c:pt idx="32">
                  <c:v>44112</c:v>
                </c:pt>
                <c:pt idx="33">
                  <c:v>44113</c:v>
                </c:pt>
                <c:pt idx="34">
                  <c:v>44114</c:v>
                </c:pt>
                <c:pt idx="35">
                  <c:v>44115</c:v>
                </c:pt>
                <c:pt idx="36">
                  <c:v>44116</c:v>
                </c:pt>
                <c:pt idx="37">
                  <c:v>44117</c:v>
                </c:pt>
                <c:pt idx="38">
                  <c:v>44118</c:v>
                </c:pt>
                <c:pt idx="39">
                  <c:v>44119</c:v>
                </c:pt>
                <c:pt idx="40">
                  <c:v>44120</c:v>
                </c:pt>
                <c:pt idx="41">
                  <c:v>44121</c:v>
                </c:pt>
                <c:pt idx="42">
                  <c:v>44122</c:v>
                </c:pt>
                <c:pt idx="43">
                  <c:v>44123</c:v>
                </c:pt>
                <c:pt idx="44">
                  <c:v>44124</c:v>
                </c:pt>
                <c:pt idx="45">
                  <c:v>44125</c:v>
                </c:pt>
                <c:pt idx="46">
                  <c:v>44126</c:v>
                </c:pt>
                <c:pt idx="47">
                  <c:v>44127</c:v>
                </c:pt>
                <c:pt idx="48">
                  <c:v>44128</c:v>
                </c:pt>
                <c:pt idx="49">
                  <c:v>44129</c:v>
                </c:pt>
                <c:pt idx="50">
                  <c:v>44130</c:v>
                </c:pt>
                <c:pt idx="51">
                  <c:v>44131</c:v>
                </c:pt>
                <c:pt idx="52">
                  <c:v>44132</c:v>
                </c:pt>
                <c:pt idx="53">
                  <c:v>44133</c:v>
                </c:pt>
                <c:pt idx="54">
                  <c:v>44134</c:v>
                </c:pt>
                <c:pt idx="55">
                  <c:v>44135</c:v>
                </c:pt>
                <c:pt idx="56">
                  <c:v>44136</c:v>
                </c:pt>
                <c:pt idx="57">
                  <c:v>44137</c:v>
                </c:pt>
                <c:pt idx="58">
                  <c:v>44138</c:v>
                </c:pt>
                <c:pt idx="59">
                  <c:v>44139</c:v>
                </c:pt>
                <c:pt idx="60">
                  <c:v>44140</c:v>
                </c:pt>
                <c:pt idx="61">
                  <c:v>44141</c:v>
                </c:pt>
                <c:pt idx="62">
                  <c:v>44142</c:v>
                </c:pt>
                <c:pt idx="63">
                  <c:v>44143</c:v>
                </c:pt>
                <c:pt idx="64">
                  <c:v>44144</c:v>
                </c:pt>
                <c:pt idx="65">
                  <c:v>44145</c:v>
                </c:pt>
                <c:pt idx="66">
                  <c:v>44146</c:v>
                </c:pt>
                <c:pt idx="67">
                  <c:v>44147</c:v>
                </c:pt>
                <c:pt idx="68">
                  <c:v>44148</c:v>
                </c:pt>
                <c:pt idx="69">
                  <c:v>44149</c:v>
                </c:pt>
                <c:pt idx="70">
                  <c:v>44150</c:v>
                </c:pt>
                <c:pt idx="71">
                  <c:v>44151</c:v>
                </c:pt>
                <c:pt idx="72">
                  <c:v>44152</c:v>
                </c:pt>
                <c:pt idx="73">
                  <c:v>44153</c:v>
                </c:pt>
                <c:pt idx="74">
                  <c:v>44154</c:v>
                </c:pt>
                <c:pt idx="75">
                  <c:v>44155</c:v>
                </c:pt>
                <c:pt idx="76">
                  <c:v>44156</c:v>
                </c:pt>
                <c:pt idx="77">
                  <c:v>44157</c:v>
                </c:pt>
                <c:pt idx="78">
                  <c:v>44158</c:v>
                </c:pt>
                <c:pt idx="79">
                  <c:v>44159</c:v>
                </c:pt>
                <c:pt idx="80">
                  <c:v>44160</c:v>
                </c:pt>
                <c:pt idx="81">
                  <c:v>44161</c:v>
                </c:pt>
                <c:pt idx="82">
                  <c:v>44162</c:v>
                </c:pt>
                <c:pt idx="83">
                  <c:v>44163</c:v>
                </c:pt>
                <c:pt idx="84">
                  <c:v>44164</c:v>
                </c:pt>
                <c:pt idx="85">
                  <c:v>44165</c:v>
                </c:pt>
                <c:pt idx="86">
                  <c:v>44166</c:v>
                </c:pt>
                <c:pt idx="87">
                  <c:v>44167</c:v>
                </c:pt>
                <c:pt idx="88">
                  <c:v>44168</c:v>
                </c:pt>
                <c:pt idx="89">
                  <c:v>44169</c:v>
                </c:pt>
                <c:pt idx="90">
                  <c:v>44170</c:v>
                </c:pt>
                <c:pt idx="91">
                  <c:v>44171</c:v>
                </c:pt>
                <c:pt idx="92">
                  <c:v>44172</c:v>
                </c:pt>
                <c:pt idx="93">
                  <c:v>44173</c:v>
                </c:pt>
                <c:pt idx="94">
                  <c:v>44174</c:v>
                </c:pt>
                <c:pt idx="95">
                  <c:v>44175</c:v>
                </c:pt>
                <c:pt idx="96">
                  <c:v>44176</c:v>
                </c:pt>
                <c:pt idx="97">
                  <c:v>44177</c:v>
                </c:pt>
                <c:pt idx="98">
                  <c:v>44178</c:v>
                </c:pt>
                <c:pt idx="99">
                  <c:v>44179</c:v>
                </c:pt>
                <c:pt idx="100">
                  <c:v>44180</c:v>
                </c:pt>
                <c:pt idx="101">
                  <c:v>44181</c:v>
                </c:pt>
                <c:pt idx="102">
                  <c:v>44182</c:v>
                </c:pt>
                <c:pt idx="103">
                  <c:v>44183</c:v>
                </c:pt>
                <c:pt idx="104">
                  <c:v>44184</c:v>
                </c:pt>
                <c:pt idx="105">
                  <c:v>44185</c:v>
                </c:pt>
                <c:pt idx="106">
                  <c:v>44186</c:v>
                </c:pt>
                <c:pt idx="107">
                  <c:v>44187</c:v>
                </c:pt>
                <c:pt idx="108">
                  <c:v>44188</c:v>
                </c:pt>
                <c:pt idx="109">
                  <c:v>44189</c:v>
                </c:pt>
                <c:pt idx="110">
                  <c:v>44190</c:v>
                </c:pt>
                <c:pt idx="111">
                  <c:v>44191</c:v>
                </c:pt>
                <c:pt idx="112">
                  <c:v>44192</c:v>
                </c:pt>
                <c:pt idx="113">
                  <c:v>44193</c:v>
                </c:pt>
                <c:pt idx="114">
                  <c:v>44194</c:v>
                </c:pt>
                <c:pt idx="115">
                  <c:v>44195</c:v>
                </c:pt>
                <c:pt idx="116">
                  <c:v>44196</c:v>
                </c:pt>
                <c:pt idx="117">
                  <c:v>44197</c:v>
                </c:pt>
                <c:pt idx="118">
                  <c:v>44198</c:v>
                </c:pt>
                <c:pt idx="119">
                  <c:v>44199</c:v>
                </c:pt>
                <c:pt idx="120">
                  <c:v>44200</c:v>
                </c:pt>
                <c:pt idx="121">
                  <c:v>44201</c:v>
                </c:pt>
                <c:pt idx="122">
                  <c:v>44202</c:v>
                </c:pt>
                <c:pt idx="123">
                  <c:v>44203</c:v>
                </c:pt>
                <c:pt idx="124">
                  <c:v>44204</c:v>
                </c:pt>
                <c:pt idx="125">
                  <c:v>44205</c:v>
                </c:pt>
                <c:pt idx="126">
                  <c:v>44206</c:v>
                </c:pt>
                <c:pt idx="127">
                  <c:v>44207</c:v>
                </c:pt>
                <c:pt idx="128">
                  <c:v>44208</c:v>
                </c:pt>
                <c:pt idx="129">
                  <c:v>44209</c:v>
                </c:pt>
                <c:pt idx="130">
                  <c:v>44210</c:v>
                </c:pt>
                <c:pt idx="131">
                  <c:v>44211</c:v>
                </c:pt>
                <c:pt idx="132">
                  <c:v>44212</c:v>
                </c:pt>
                <c:pt idx="133">
                  <c:v>44213</c:v>
                </c:pt>
                <c:pt idx="134">
                  <c:v>44214</c:v>
                </c:pt>
                <c:pt idx="135">
                  <c:v>44215</c:v>
                </c:pt>
                <c:pt idx="136">
                  <c:v>44216</c:v>
                </c:pt>
                <c:pt idx="137">
                  <c:v>44217</c:v>
                </c:pt>
                <c:pt idx="138">
                  <c:v>44218</c:v>
                </c:pt>
                <c:pt idx="139">
                  <c:v>44219</c:v>
                </c:pt>
                <c:pt idx="140">
                  <c:v>44220</c:v>
                </c:pt>
                <c:pt idx="141">
                  <c:v>44221</c:v>
                </c:pt>
                <c:pt idx="142">
                  <c:v>44222</c:v>
                </c:pt>
                <c:pt idx="143">
                  <c:v>44223</c:v>
                </c:pt>
                <c:pt idx="144">
                  <c:v>44224</c:v>
                </c:pt>
                <c:pt idx="145">
                  <c:v>44225</c:v>
                </c:pt>
                <c:pt idx="146">
                  <c:v>44226</c:v>
                </c:pt>
                <c:pt idx="147">
                  <c:v>44227</c:v>
                </c:pt>
                <c:pt idx="148">
                  <c:v>44228</c:v>
                </c:pt>
                <c:pt idx="149">
                  <c:v>44229</c:v>
                </c:pt>
                <c:pt idx="150">
                  <c:v>44230</c:v>
                </c:pt>
                <c:pt idx="151">
                  <c:v>44231</c:v>
                </c:pt>
                <c:pt idx="152">
                  <c:v>44232</c:v>
                </c:pt>
                <c:pt idx="153">
                  <c:v>44233</c:v>
                </c:pt>
                <c:pt idx="154">
                  <c:v>44234</c:v>
                </c:pt>
                <c:pt idx="155">
                  <c:v>44235</c:v>
                </c:pt>
                <c:pt idx="156">
                  <c:v>44236</c:v>
                </c:pt>
                <c:pt idx="157">
                  <c:v>44237</c:v>
                </c:pt>
                <c:pt idx="158">
                  <c:v>44238</c:v>
                </c:pt>
                <c:pt idx="159">
                  <c:v>44239</c:v>
                </c:pt>
                <c:pt idx="160">
                  <c:v>44240</c:v>
                </c:pt>
                <c:pt idx="161">
                  <c:v>44241</c:v>
                </c:pt>
                <c:pt idx="162">
                  <c:v>44242</c:v>
                </c:pt>
                <c:pt idx="163">
                  <c:v>44243</c:v>
                </c:pt>
                <c:pt idx="164">
                  <c:v>44244</c:v>
                </c:pt>
                <c:pt idx="165">
                  <c:v>44245</c:v>
                </c:pt>
                <c:pt idx="166">
                  <c:v>44246</c:v>
                </c:pt>
                <c:pt idx="167">
                  <c:v>44247</c:v>
                </c:pt>
                <c:pt idx="168">
                  <c:v>44248</c:v>
                </c:pt>
                <c:pt idx="169">
                  <c:v>44249</c:v>
                </c:pt>
                <c:pt idx="170">
                  <c:v>44250</c:v>
                </c:pt>
                <c:pt idx="171">
                  <c:v>44251</c:v>
                </c:pt>
                <c:pt idx="172">
                  <c:v>44252</c:v>
                </c:pt>
                <c:pt idx="173">
                  <c:v>44253</c:v>
                </c:pt>
                <c:pt idx="174">
                  <c:v>44254</c:v>
                </c:pt>
                <c:pt idx="175">
                  <c:v>44255</c:v>
                </c:pt>
                <c:pt idx="176">
                  <c:v>44256</c:v>
                </c:pt>
                <c:pt idx="177">
                  <c:v>44257</c:v>
                </c:pt>
                <c:pt idx="178">
                  <c:v>44258</c:v>
                </c:pt>
                <c:pt idx="179">
                  <c:v>44259</c:v>
                </c:pt>
                <c:pt idx="180">
                  <c:v>44260</c:v>
                </c:pt>
                <c:pt idx="181">
                  <c:v>44261</c:v>
                </c:pt>
                <c:pt idx="182">
                  <c:v>44262</c:v>
                </c:pt>
                <c:pt idx="183">
                  <c:v>44263</c:v>
                </c:pt>
                <c:pt idx="184">
                  <c:v>44264</c:v>
                </c:pt>
                <c:pt idx="185">
                  <c:v>44265</c:v>
                </c:pt>
                <c:pt idx="186">
                  <c:v>44266</c:v>
                </c:pt>
                <c:pt idx="187">
                  <c:v>44267</c:v>
                </c:pt>
                <c:pt idx="188">
                  <c:v>44268</c:v>
                </c:pt>
                <c:pt idx="189">
                  <c:v>44269</c:v>
                </c:pt>
                <c:pt idx="190">
                  <c:v>44270</c:v>
                </c:pt>
                <c:pt idx="191">
                  <c:v>44271</c:v>
                </c:pt>
                <c:pt idx="192">
                  <c:v>44272</c:v>
                </c:pt>
                <c:pt idx="193">
                  <c:v>44273</c:v>
                </c:pt>
                <c:pt idx="194">
                  <c:v>44274</c:v>
                </c:pt>
                <c:pt idx="195">
                  <c:v>44275</c:v>
                </c:pt>
                <c:pt idx="196">
                  <c:v>44276</c:v>
                </c:pt>
                <c:pt idx="197">
                  <c:v>44277</c:v>
                </c:pt>
                <c:pt idx="198">
                  <c:v>44278</c:v>
                </c:pt>
                <c:pt idx="199">
                  <c:v>44279</c:v>
                </c:pt>
                <c:pt idx="200">
                  <c:v>44280</c:v>
                </c:pt>
                <c:pt idx="201">
                  <c:v>44281</c:v>
                </c:pt>
                <c:pt idx="202">
                  <c:v>44282</c:v>
                </c:pt>
                <c:pt idx="203">
                  <c:v>44283</c:v>
                </c:pt>
                <c:pt idx="204">
                  <c:v>44284</c:v>
                </c:pt>
                <c:pt idx="205">
                  <c:v>44285</c:v>
                </c:pt>
                <c:pt idx="206">
                  <c:v>44286</c:v>
                </c:pt>
                <c:pt idx="207">
                  <c:v>44287</c:v>
                </c:pt>
                <c:pt idx="208">
                  <c:v>44288</c:v>
                </c:pt>
                <c:pt idx="209">
                  <c:v>44289</c:v>
                </c:pt>
                <c:pt idx="210">
                  <c:v>44290</c:v>
                </c:pt>
                <c:pt idx="211">
                  <c:v>44291</c:v>
                </c:pt>
                <c:pt idx="212">
                  <c:v>44292</c:v>
                </c:pt>
                <c:pt idx="213">
                  <c:v>44293</c:v>
                </c:pt>
                <c:pt idx="214">
                  <c:v>44294</c:v>
                </c:pt>
                <c:pt idx="215">
                  <c:v>44295</c:v>
                </c:pt>
                <c:pt idx="216">
                  <c:v>44296</c:v>
                </c:pt>
                <c:pt idx="217">
                  <c:v>44297</c:v>
                </c:pt>
                <c:pt idx="218">
                  <c:v>44298</c:v>
                </c:pt>
                <c:pt idx="219">
                  <c:v>44299</c:v>
                </c:pt>
                <c:pt idx="220">
                  <c:v>44300</c:v>
                </c:pt>
                <c:pt idx="221">
                  <c:v>44301</c:v>
                </c:pt>
                <c:pt idx="222">
                  <c:v>44302</c:v>
                </c:pt>
                <c:pt idx="223">
                  <c:v>44303</c:v>
                </c:pt>
                <c:pt idx="224">
                  <c:v>44304</c:v>
                </c:pt>
                <c:pt idx="225">
                  <c:v>44305</c:v>
                </c:pt>
                <c:pt idx="226">
                  <c:v>44306</c:v>
                </c:pt>
                <c:pt idx="227">
                  <c:v>44307</c:v>
                </c:pt>
                <c:pt idx="228">
                  <c:v>44308</c:v>
                </c:pt>
                <c:pt idx="229">
                  <c:v>44309</c:v>
                </c:pt>
                <c:pt idx="230">
                  <c:v>44310</c:v>
                </c:pt>
                <c:pt idx="231">
                  <c:v>44312</c:v>
                </c:pt>
                <c:pt idx="232">
                  <c:v>44313</c:v>
                </c:pt>
                <c:pt idx="233">
                  <c:v>44314</c:v>
                </c:pt>
                <c:pt idx="234">
                  <c:v>44315</c:v>
                </c:pt>
                <c:pt idx="235">
                  <c:v>44316</c:v>
                </c:pt>
                <c:pt idx="236">
                  <c:v>44318</c:v>
                </c:pt>
                <c:pt idx="237">
                  <c:v>44319</c:v>
                </c:pt>
                <c:pt idx="238">
                  <c:v>44320</c:v>
                </c:pt>
                <c:pt idx="239">
                  <c:v>44321</c:v>
                </c:pt>
                <c:pt idx="240">
                  <c:v>44322</c:v>
                </c:pt>
                <c:pt idx="241">
                  <c:v>44323</c:v>
                </c:pt>
                <c:pt idx="242">
                  <c:v>44324</c:v>
                </c:pt>
                <c:pt idx="243">
                  <c:v>44325</c:v>
                </c:pt>
                <c:pt idx="244">
                  <c:v>44326</c:v>
                </c:pt>
                <c:pt idx="245">
                  <c:v>44327</c:v>
                </c:pt>
                <c:pt idx="246">
                  <c:v>44329</c:v>
                </c:pt>
                <c:pt idx="247">
                  <c:v>44330</c:v>
                </c:pt>
                <c:pt idx="248">
                  <c:v>44331</c:v>
                </c:pt>
                <c:pt idx="249">
                  <c:v>44333</c:v>
                </c:pt>
                <c:pt idx="250">
                  <c:v>44334</c:v>
                </c:pt>
                <c:pt idx="251">
                  <c:v>44335</c:v>
                </c:pt>
                <c:pt idx="252">
                  <c:v>44336</c:v>
                </c:pt>
                <c:pt idx="253">
                  <c:v>44340</c:v>
                </c:pt>
                <c:pt idx="254">
                  <c:v>44341</c:v>
                </c:pt>
                <c:pt idx="255">
                  <c:v>44342</c:v>
                </c:pt>
                <c:pt idx="256">
                  <c:v>44343</c:v>
                </c:pt>
                <c:pt idx="257">
                  <c:v>44349</c:v>
                </c:pt>
                <c:pt idx="258">
                  <c:v>44350</c:v>
                </c:pt>
                <c:pt idx="259">
                  <c:v>44358</c:v>
                </c:pt>
                <c:pt idx="260">
                  <c:v>44364</c:v>
                </c:pt>
                <c:pt idx="261">
                  <c:v>44370</c:v>
                </c:pt>
                <c:pt idx="262">
                  <c:v>44371</c:v>
                </c:pt>
                <c:pt idx="263">
                  <c:v>44377</c:v>
                </c:pt>
                <c:pt idx="264">
                  <c:v>44378</c:v>
                </c:pt>
                <c:pt idx="265">
                  <c:v>44381</c:v>
                </c:pt>
                <c:pt idx="266">
                  <c:v>44385</c:v>
                </c:pt>
                <c:pt idx="267">
                  <c:v>44388</c:v>
                </c:pt>
                <c:pt idx="268">
                  <c:v>44398</c:v>
                </c:pt>
                <c:pt idx="269">
                  <c:v>44401</c:v>
                </c:pt>
                <c:pt idx="270">
                  <c:v>44404</c:v>
                </c:pt>
                <c:pt idx="271">
                  <c:v>44405</c:v>
                </c:pt>
                <c:pt idx="272">
                  <c:v>44416</c:v>
                </c:pt>
                <c:pt idx="273">
                  <c:v>44419</c:v>
                </c:pt>
                <c:pt idx="274">
                  <c:v>44424</c:v>
                </c:pt>
                <c:pt idx="275">
                  <c:v>44425</c:v>
                </c:pt>
                <c:pt idx="276">
                  <c:v>44427</c:v>
                </c:pt>
                <c:pt idx="277">
                  <c:v>44431</c:v>
                </c:pt>
                <c:pt idx="278">
                  <c:v>44434</c:v>
                </c:pt>
                <c:pt idx="279">
                  <c:v>44435</c:v>
                </c:pt>
                <c:pt idx="280">
                  <c:v>44436</c:v>
                </c:pt>
                <c:pt idx="281">
                  <c:v>44440</c:v>
                </c:pt>
                <c:pt idx="282">
                  <c:v>44441</c:v>
                </c:pt>
                <c:pt idx="283">
                  <c:v>44442</c:v>
                </c:pt>
                <c:pt idx="284">
                  <c:v>44443</c:v>
                </c:pt>
                <c:pt idx="285">
                  <c:v>44445</c:v>
                </c:pt>
                <c:pt idx="286">
                  <c:v>44446</c:v>
                </c:pt>
                <c:pt idx="287">
                  <c:v>44447</c:v>
                </c:pt>
                <c:pt idx="288">
                  <c:v>44448</c:v>
                </c:pt>
                <c:pt idx="289">
                  <c:v>44451</c:v>
                </c:pt>
                <c:pt idx="290">
                  <c:v>44452</c:v>
                </c:pt>
                <c:pt idx="291">
                  <c:v>44453</c:v>
                </c:pt>
                <c:pt idx="292">
                  <c:v>44457</c:v>
                </c:pt>
                <c:pt idx="293">
                  <c:v>44459</c:v>
                </c:pt>
                <c:pt idx="294">
                  <c:v>44460</c:v>
                </c:pt>
                <c:pt idx="295">
                  <c:v>44461</c:v>
                </c:pt>
                <c:pt idx="296">
                  <c:v>44464</c:v>
                </c:pt>
                <c:pt idx="297">
                  <c:v>44465</c:v>
                </c:pt>
                <c:pt idx="298">
                  <c:v>44466</c:v>
                </c:pt>
                <c:pt idx="299">
                  <c:v>44467</c:v>
                </c:pt>
                <c:pt idx="300">
                  <c:v>44468</c:v>
                </c:pt>
                <c:pt idx="301">
                  <c:v>44469</c:v>
                </c:pt>
                <c:pt idx="302">
                  <c:v>44470</c:v>
                </c:pt>
                <c:pt idx="303">
                  <c:v>44471</c:v>
                </c:pt>
                <c:pt idx="304">
                  <c:v>44472</c:v>
                </c:pt>
                <c:pt idx="305">
                  <c:v>44473</c:v>
                </c:pt>
                <c:pt idx="306">
                  <c:v>44474</c:v>
                </c:pt>
                <c:pt idx="307">
                  <c:v>44475</c:v>
                </c:pt>
                <c:pt idx="308">
                  <c:v>44476</c:v>
                </c:pt>
                <c:pt idx="309">
                  <c:v>44477</c:v>
                </c:pt>
                <c:pt idx="310">
                  <c:v>44478</c:v>
                </c:pt>
                <c:pt idx="311">
                  <c:v>44480</c:v>
                </c:pt>
                <c:pt idx="312">
                  <c:v>44481</c:v>
                </c:pt>
                <c:pt idx="313">
                  <c:v>44482</c:v>
                </c:pt>
                <c:pt idx="314">
                  <c:v>44483</c:v>
                </c:pt>
                <c:pt idx="315">
                  <c:v>44484</c:v>
                </c:pt>
                <c:pt idx="316">
                  <c:v>44485</c:v>
                </c:pt>
                <c:pt idx="317">
                  <c:v>44486</c:v>
                </c:pt>
                <c:pt idx="318">
                  <c:v>44487</c:v>
                </c:pt>
                <c:pt idx="319">
                  <c:v>44488</c:v>
                </c:pt>
                <c:pt idx="320">
                  <c:v>44489</c:v>
                </c:pt>
                <c:pt idx="321">
                  <c:v>44490</c:v>
                </c:pt>
                <c:pt idx="322">
                  <c:v>44491</c:v>
                </c:pt>
                <c:pt idx="323">
                  <c:v>44492</c:v>
                </c:pt>
                <c:pt idx="324">
                  <c:v>44493</c:v>
                </c:pt>
                <c:pt idx="325">
                  <c:v>44494</c:v>
                </c:pt>
                <c:pt idx="326">
                  <c:v>44495</c:v>
                </c:pt>
                <c:pt idx="327">
                  <c:v>44496</c:v>
                </c:pt>
                <c:pt idx="328">
                  <c:v>44497</c:v>
                </c:pt>
                <c:pt idx="329">
                  <c:v>44498</c:v>
                </c:pt>
                <c:pt idx="330">
                  <c:v>44499</c:v>
                </c:pt>
                <c:pt idx="331">
                  <c:v>44500</c:v>
                </c:pt>
                <c:pt idx="332">
                  <c:v>44501</c:v>
                </c:pt>
                <c:pt idx="333">
                  <c:v>44502</c:v>
                </c:pt>
                <c:pt idx="334">
                  <c:v>44503</c:v>
                </c:pt>
                <c:pt idx="335">
                  <c:v>44504</c:v>
                </c:pt>
                <c:pt idx="336">
                  <c:v>44505</c:v>
                </c:pt>
                <c:pt idx="337">
                  <c:v>44506</c:v>
                </c:pt>
                <c:pt idx="338">
                  <c:v>44507</c:v>
                </c:pt>
                <c:pt idx="339">
                  <c:v>44508</c:v>
                </c:pt>
                <c:pt idx="340">
                  <c:v>44509</c:v>
                </c:pt>
                <c:pt idx="341">
                  <c:v>44510</c:v>
                </c:pt>
                <c:pt idx="342">
                  <c:v>44511</c:v>
                </c:pt>
                <c:pt idx="343">
                  <c:v>44512</c:v>
                </c:pt>
                <c:pt idx="344">
                  <c:v>44513</c:v>
                </c:pt>
                <c:pt idx="345">
                  <c:v>44514</c:v>
                </c:pt>
                <c:pt idx="346">
                  <c:v>44515</c:v>
                </c:pt>
                <c:pt idx="347">
                  <c:v>44516</c:v>
                </c:pt>
                <c:pt idx="348">
                  <c:v>44517</c:v>
                </c:pt>
                <c:pt idx="349">
                  <c:v>44518</c:v>
                </c:pt>
                <c:pt idx="350">
                  <c:v>44519</c:v>
                </c:pt>
                <c:pt idx="351">
                  <c:v>44520</c:v>
                </c:pt>
                <c:pt idx="352">
                  <c:v>44521</c:v>
                </c:pt>
                <c:pt idx="353">
                  <c:v>44522</c:v>
                </c:pt>
                <c:pt idx="354">
                  <c:v>44523</c:v>
                </c:pt>
                <c:pt idx="355">
                  <c:v>44524</c:v>
                </c:pt>
                <c:pt idx="356">
                  <c:v>44525</c:v>
                </c:pt>
                <c:pt idx="357">
                  <c:v>44526</c:v>
                </c:pt>
                <c:pt idx="358">
                  <c:v>44527</c:v>
                </c:pt>
                <c:pt idx="359">
                  <c:v>44528</c:v>
                </c:pt>
                <c:pt idx="360">
                  <c:v>44529</c:v>
                </c:pt>
                <c:pt idx="361">
                  <c:v>44530</c:v>
                </c:pt>
                <c:pt idx="362">
                  <c:v>44531</c:v>
                </c:pt>
                <c:pt idx="363">
                  <c:v>44532</c:v>
                </c:pt>
                <c:pt idx="364">
                  <c:v>44533</c:v>
                </c:pt>
                <c:pt idx="365">
                  <c:v>44534</c:v>
                </c:pt>
                <c:pt idx="366">
                  <c:v>44535</c:v>
                </c:pt>
                <c:pt idx="367">
                  <c:v>44536</c:v>
                </c:pt>
                <c:pt idx="368">
                  <c:v>44537</c:v>
                </c:pt>
                <c:pt idx="369">
                  <c:v>44538</c:v>
                </c:pt>
                <c:pt idx="370">
                  <c:v>44539</c:v>
                </c:pt>
                <c:pt idx="371">
                  <c:v>44540</c:v>
                </c:pt>
                <c:pt idx="372">
                  <c:v>44541</c:v>
                </c:pt>
                <c:pt idx="373">
                  <c:v>44542</c:v>
                </c:pt>
                <c:pt idx="374">
                  <c:v>44543</c:v>
                </c:pt>
                <c:pt idx="375">
                  <c:v>44544</c:v>
                </c:pt>
                <c:pt idx="376">
                  <c:v>44545</c:v>
                </c:pt>
                <c:pt idx="377">
                  <c:v>44546</c:v>
                </c:pt>
                <c:pt idx="378">
                  <c:v>44547</c:v>
                </c:pt>
                <c:pt idx="379">
                  <c:v>44548</c:v>
                </c:pt>
              </c:numCache>
            </c:numRef>
          </c:cat>
          <c:val>
            <c:numRef>
              <c:f>Sheet1!$B$2:$B$381</c:f>
              <c:numCache>
                <c:formatCode>General</c:formatCode>
                <c:ptCount val="3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2</c:v>
                </c:pt>
                <c:pt idx="22">
                  <c:v>3</c:v>
                </c:pt>
                <c:pt idx="23">
                  <c:v>1</c:v>
                </c:pt>
                <c:pt idx="24">
                  <c:v>4</c:v>
                </c:pt>
                <c:pt idx="25">
                  <c:v>4</c:v>
                </c:pt>
                <c:pt idx="26">
                  <c:v>7</c:v>
                </c:pt>
                <c:pt idx="27">
                  <c:v>5</c:v>
                </c:pt>
                <c:pt idx="28">
                  <c:v>5</c:v>
                </c:pt>
                <c:pt idx="29">
                  <c:v>23</c:v>
                </c:pt>
                <c:pt idx="30">
                  <c:v>8</c:v>
                </c:pt>
                <c:pt idx="31">
                  <c:v>7</c:v>
                </c:pt>
                <c:pt idx="32">
                  <c:v>2</c:v>
                </c:pt>
                <c:pt idx="33">
                  <c:v>7</c:v>
                </c:pt>
                <c:pt idx="34">
                  <c:v>3</c:v>
                </c:pt>
                <c:pt idx="35">
                  <c:v>0</c:v>
                </c:pt>
                <c:pt idx="36">
                  <c:v>8</c:v>
                </c:pt>
                <c:pt idx="37">
                  <c:v>13</c:v>
                </c:pt>
                <c:pt idx="38">
                  <c:v>13</c:v>
                </c:pt>
                <c:pt idx="39">
                  <c:v>14</c:v>
                </c:pt>
                <c:pt idx="40">
                  <c:v>18</c:v>
                </c:pt>
                <c:pt idx="41">
                  <c:v>9</c:v>
                </c:pt>
                <c:pt idx="42">
                  <c:v>5</c:v>
                </c:pt>
                <c:pt idx="43">
                  <c:v>18</c:v>
                </c:pt>
                <c:pt idx="44">
                  <c:v>14</c:v>
                </c:pt>
                <c:pt idx="45">
                  <c:v>20</c:v>
                </c:pt>
                <c:pt idx="46">
                  <c:v>18</c:v>
                </c:pt>
                <c:pt idx="47">
                  <c:v>28</c:v>
                </c:pt>
                <c:pt idx="48">
                  <c:v>7</c:v>
                </c:pt>
                <c:pt idx="49">
                  <c:v>7</c:v>
                </c:pt>
                <c:pt idx="50">
                  <c:v>28</c:v>
                </c:pt>
                <c:pt idx="51">
                  <c:v>18</c:v>
                </c:pt>
                <c:pt idx="52">
                  <c:v>11</c:v>
                </c:pt>
                <c:pt idx="53">
                  <c:v>20</c:v>
                </c:pt>
                <c:pt idx="54">
                  <c:v>27</c:v>
                </c:pt>
                <c:pt idx="55">
                  <c:v>9</c:v>
                </c:pt>
                <c:pt idx="56">
                  <c:v>14</c:v>
                </c:pt>
                <c:pt idx="57">
                  <c:v>15</c:v>
                </c:pt>
                <c:pt idx="58">
                  <c:v>13</c:v>
                </c:pt>
                <c:pt idx="59">
                  <c:v>21</c:v>
                </c:pt>
                <c:pt idx="60">
                  <c:v>9</c:v>
                </c:pt>
                <c:pt idx="61">
                  <c:v>16</c:v>
                </c:pt>
                <c:pt idx="62">
                  <c:v>10</c:v>
                </c:pt>
                <c:pt idx="63">
                  <c:v>6</c:v>
                </c:pt>
                <c:pt idx="64">
                  <c:v>10</c:v>
                </c:pt>
                <c:pt idx="65">
                  <c:v>16</c:v>
                </c:pt>
                <c:pt idx="66">
                  <c:v>25</c:v>
                </c:pt>
                <c:pt idx="67">
                  <c:v>14</c:v>
                </c:pt>
                <c:pt idx="68">
                  <c:v>19</c:v>
                </c:pt>
                <c:pt idx="69">
                  <c:v>9</c:v>
                </c:pt>
                <c:pt idx="70">
                  <c:v>4</c:v>
                </c:pt>
                <c:pt idx="71">
                  <c:v>18</c:v>
                </c:pt>
                <c:pt idx="72">
                  <c:v>9</c:v>
                </c:pt>
                <c:pt idx="73">
                  <c:v>12</c:v>
                </c:pt>
                <c:pt idx="74">
                  <c:v>12</c:v>
                </c:pt>
                <c:pt idx="75">
                  <c:v>13</c:v>
                </c:pt>
                <c:pt idx="76">
                  <c:v>4</c:v>
                </c:pt>
                <c:pt idx="77">
                  <c:v>3</c:v>
                </c:pt>
                <c:pt idx="78">
                  <c:v>15</c:v>
                </c:pt>
                <c:pt idx="79">
                  <c:v>9</c:v>
                </c:pt>
                <c:pt idx="80">
                  <c:v>7</c:v>
                </c:pt>
                <c:pt idx="81">
                  <c:v>9</c:v>
                </c:pt>
                <c:pt idx="82">
                  <c:v>5</c:v>
                </c:pt>
                <c:pt idx="83">
                  <c:v>1</c:v>
                </c:pt>
                <c:pt idx="84">
                  <c:v>2</c:v>
                </c:pt>
                <c:pt idx="85">
                  <c:v>10</c:v>
                </c:pt>
                <c:pt idx="86">
                  <c:v>9</c:v>
                </c:pt>
                <c:pt idx="87">
                  <c:v>5</c:v>
                </c:pt>
                <c:pt idx="88">
                  <c:v>2</c:v>
                </c:pt>
                <c:pt idx="89">
                  <c:v>8</c:v>
                </c:pt>
                <c:pt idx="90">
                  <c:v>2</c:v>
                </c:pt>
                <c:pt idx="91">
                  <c:v>1</c:v>
                </c:pt>
                <c:pt idx="92">
                  <c:v>3</c:v>
                </c:pt>
                <c:pt idx="93">
                  <c:v>4</c:v>
                </c:pt>
                <c:pt idx="94">
                  <c:v>6</c:v>
                </c:pt>
                <c:pt idx="95">
                  <c:v>5</c:v>
                </c:pt>
                <c:pt idx="96">
                  <c:v>6</c:v>
                </c:pt>
                <c:pt idx="97">
                  <c:v>3</c:v>
                </c:pt>
                <c:pt idx="98">
                  <c:v>3</c:v>
                </c:pt>
                <c:pt idx="99">
                  <c:v>4</c:v>
                </c:pt>
                <c:pt idx="100">
                  <c:v>3</c:v>
                </c:pt>
                <c:pt idx="101">
                  <c:v>6</c:v>
                </c:pt>
                <c:pt idx="102">
                  <c:v>3</c:v>
                </c:pt>
                <c:pt idx="103">
                  <c:v>7</c:v>
                </c:pt>
                <c:pt idx="104">
                  <c:v>6</c:v>
                </c:pt>
                <c:pt idx="105">
                  <c:v>1</c:v>
                </c:pt>
                <c:pt idx="106">
                  <c:v>5</c:v>
                </c:pt>
                <c:pt idx="107">
                  <c:v>10</c:v>
                </c:pt>
                <c:pt idx="108">
                  <c:v>2</c:v>
                </c:pt>
                <c:pt idx="109">
                  <c:v>1</c:v>
                </c:pt>
                <c:pt idx="110">
                  <c:v>6</c:v>
                </c:pt>
                <c:pt idx="111">
                  <c:v>5</c:v>
                </c:pt>
                <c:pt idx="112">
                  <c:v>7</c:v>
                </c:pt>
                <c:pt idx="113">
                  <c:v>4</c:v>
                </c:pt>
                <c:pt idx="114">
                  <c:v>6</c:v>
                </c:pt>
                <c:pt idx="115">
                  <c:v>8</c:v>
                </c:pt>
                <c:pt idx="116">
                  <c:v>7</c:v>
                </c:pt>
                <c:pt idx="117">
                  <c:v>4</c:v>
                </c:pt>
                <c:pt idx="118">
                  <c:v>5</c:v>
                </c:pt>
                <c:pt idx="119">
                  <c:v>1</c:v>
                </c:pt>
                <c:pt idx="120">
                  <c:v>9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8</c:v>
                </c:pt>
                <c:pt idx="125">
                  <c:v>3</c:v>
                </c:pt>
                <c:pt idx="126">
                  <c:v>2</c:v>
                </c:pt>
                <c:pt idx="127">
                  <c:v>7</c:v>
                </c:pt>
                <c:pt idx="128">
                  <c:v>4</c:v>
                </c:pt>
                <c:pt idx="129">
                  <c:v>3</c:v>
                </c:pt>
                <c:pt idx="130">
                  <c:v>3</c:v>
                </c:pt>
                <c:pt idx="131">
                  <c:v>12</c:v>
                </c:pt>
                <c:pt idx="132">
                  <c:v>4</c:v>
                </c:pt>
                <c:pt idx="133">
                  <c:v>2</c:v>
                </c:pt>
                <c:pt idx="134">
                  <c:v>5</c:v>
                </c:pt>
                <c:pt idx="135">
                  <c:v>4</c:v>
                </c:pt>
                <c:pt idx="136">
                  <c:v>8</c:v>
                </c:pt>
                <c:pt idx="137">
                  <c:v>5</c:v>
                </c:pt>
                <c:pt idx="138">
                  <c:v>5</c:v>
                </c:pt>
                <c:pt idx="139">
                  <c:v>0</c:v>
                </c:pt>
                <c:pt idx="140">
                  <c:v>3</c:v>
                </c:pt>
                <c:pt idx="141">
                  <c:v>7</c:v>
                </c:pt>
                <c:pt idx="142">
                  <c:v>1</c:v>
                </c:pt>
                <c:pt idx="143">
                  <c:v>2</c:v>
                </c:pt>
                <c:pt idx="144">
                  <c:v>2</c:v>
                </c:pt>
                <c:pt idx="145">
                  <c:v>1</c:v>
                </c:pt>
                <c:pt idx="146">
                  <c:v>2</c:v>
                </c:pt>
                <c:pt idx="147">
                  <c:v>1</c:v>
                </c:pt>
                <c:pt idx="148">
                  <c:v>3</c:v>
                </c:pt>
                <c:pt idx="149">
                  <c:v>3</c:v>
                </c:pt>
                <c:pt idx="150">
                  <c:v>2</c:v>
                </c:pt>
                <c:pt idx="151">
                  <c:v>4</c:v>
                </c:pt>
                <c:pt idx="152">
                  <c:v>2</c:v>
                </c:pt>
                <c:pt idx="153">
                  <c:v>3</c:v>
                </c:pt>
                <c:pt idx="154">
                  <c:v>1</c:v>
                </c:pt>
                <c:pt idx="155">
                  <c:v>2</c:v>
                </c:pt>
                <c:pt idx="156">
                  <c:v>2</c:v>
                </c:pt>
                <c:pt idx="157">
                  <c:v>2</c:v>
                </c:pt>
                <c:pt idx="158">
                  <c:v>3</c:v>
                </c:pt>
                <c:pt idx="159">
                  <c:v>3</c:v>
                </c:pt>
                <c:pt idx="160">
                  <c:v>0</c:v>
                </c:pt>
                <c:pt idx="161">
                  <c:v>0</c:v>
                </c:pt>
                <c:pt idx="162">
                  <c:v>2</c:v>
                </c:pt>
                <c:pt idx="163">
                  <c:v>2</c:v>
                </c:pt>
                <c:pt idx="164">
                  <c:v>3</c:v>
                </c:pt>
                <c:pt idx="165">
                  <c:v>2</c:v>
                </c:pt>
                <c:pt idx="166">
                  <c:v>0</c:v>
                </c:pt>
                <c:pt idx="167">
                  <c:v>6</c:v>
                </c:pt>
                <c:pt idx="168">
                  <c:v>0</c:v>
                </c:pt>
                <c:pt idx="169">
                  <c:v>1</c:v>
                </c:pt>
                <c:pt idx="170">
                  <c:v>3</c:v>
                </c:pt>
                <c:pt idx="171">
                  <c:v>1</c:v>
                </c:pt>
                <c:pt idx="172">
                  <c:v>0</c:v>
                </c:pt>
                <c:pt idx="173">
                  <c:v>1</c:v>
                </c:pt>
                <c:pt idx="174">
                  <c:v>1</c:v>
                </c:pt>
                <c:pt idx="175">
                  <c:v>0</c:v>
                </c:pt>
                <c:pt idx="176">
                  <c:v>2</c:v>
                </c:pt>
                <c:pt idx="177">
                  <c:v>4</c:v>
                </c:pt>
                <c:pt idx="178">
                  <c:v>1</c:v>
                </c:pt>
                <c:pt idx="179">
                  <c:v>1</c:v>
                </c:pt>
                <c:pt idx="180">
                  <c:v>2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2</c:v>
                </c:pt>
                <c:pt idx="185">
                  <c:v>4</c:v>
                </c:pt>
                <c:pt idx="186">
                  <c:v>1</c:v>
                </c:pt>
                <c:pt idx="187">
                  <c:v>0</c:v>
                </c:pt>
                <c:pt idx="188">
                  <c:v>1</c:v>
                </c:pt>
                <c:pt idx="189">
                  <c:v>1</c:v>
                </c:pt>
                <c:pt idx="190">
                  <c:v>0</c:v>
                </c:pt>
                <c:pt idx="191">
                  <c:v>2</c:v>
                </c:pt>
                <c:pt idx="192">
                  <c:v>0</c:v>
                </c:pt>
                <c:pt idx="193">
                  <c:v>3</c:v>
                </c:pt>
                <c:pt idx="194">
                  <c:v>0</c:v>
                </c:pt>
                <c:pt idx="195">
                  <c:v>1</c:v>
                </c:pt>
                <c:pt idx="196">
                  <c:v>1</c:v>
                </c:pt>
                <c:pt idx="197">
                  <c:v>2</c:v>
                </c:pt>
                <c:pt idx="198">
                  <c:v>1</c:v>
                </c:pt>
                <c:pt idx="199">
                  <c:v>0</c:v>
                </c:pt>
                <c:pt idx="200">
                  <c:v>1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1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1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2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1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2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1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1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1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1</c:v>
                </c:pt>
                <c:pt idx="308">
                  <c:v>1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1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3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1</c:v>
                </c:pt>
                <c:pt idx="323">
                  <c:v>0</c:v>
                </c:pt>
                <c:pt idx="324">
                  <c:v>0</c:v>
                </c:pt>
                <c:pt idx="325">
                  <c:v>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1</c:v>
                </c:pt>
                <c:pt idx="330">
                  <c:v>0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0</c:v>
                </c:pt>
                <c:pt idx="336">
                  <c:v>1</c:v>
                </c:pt>
                <c:pt idx="337">
                  <c:v>0</c:v>
                </c:pt>
                <c:pt idx="338">
                  <c:v>1</c:v>
                </c:pt>
                <c:pt idx="339">
                  <c:v>0</c:v>
                </c:pt>
                <c:pt idx="340">
                  <c:v>3</c:v>
                </c:pt>
                <c:pt idx="341">
                  <c:v>0</c:v>
                </c:pt>
                <c:pt idx="342">
                  <c:v>1</c:v>
                </c:pt>
                <c:pt idx="343">
                  <c:v>0</c:v>
                </c:pt>
                <c:pt idx="344">
                  <c:v>2</c:v>
                </c:pt>
                <c:pt idx="345">
                  <c:v>2</c:v>
                </c:pt>
                <c:pt idx="346">
                  <c:v>1</c:v>
                </c:pt>
                <c:pt idx="347">
                  <c:v>1</c:v>
                </c:pt>
                <c:pt idx="348">
                  <c:v>0</c:v>
                </c:pt>
                <c:pt idx="349">
                  <c:v>6</c:v>
                </c:pt>
                <c:pt idx="350">
                  <c:v>3</c:v>
                </c:pt>
                <c:pt idx="351">
                  <c:v>1</c:v>
                </c:pt>
                <c:pt idx="352">
                  <c:v>2</c:v>
                </c:pt>
                <c:pt idx="353">
                  <c:v>2</c:v>
                </c:pt>
                <c:pt idx="354">
                  <c:v>0</c:v>
                </c:pt>
                <c:pt idx="355">
                  <c:v>5</c:v>
                </c:pt>
                <c:pt idx="356">
                  <c:v>0</c:v>
                </c:pt>
                <c:pt idx="357">
                  <c:v>1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1</c:v>
                </c:pt>
                <c:pt idx="364">
                  <c:v>0</c:v>
                </c:pt>
                <c:pt idx="365">
                  <c:v>0</c:v>
                </c:pt>
                <c:pt idx="366">
                  <c:v>1</c:v>
                </c:pt>
                <c:pt idx="367">
                  <c:v>1</c:v>
                </c:pt>
                <c:pt idx="368">
                  <c:v>0</c:v>
                </c:pt>
                <c:pt idx="369">
                  <c:v>1</c:v>
                </c:pt>
                <c:pt idx="370">
                  <c:v>2</c:v>
                </c:pt>
                <c:pt idx="371">
                  <c:v>1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3E-4315-A7FA-F141290FE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-27"/>
        <c:axId val="529925759"/>
        <c:axId val="533925071"/>
      </c:barChart>
      <c:dateAx>
        <c:axId val="529925759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33925071"/>
        <c:crosses val="autoZero"/>
        <c:auto val="1"/>
        <c:lblOffset val="100"/>
        <c:baseTimeUnit val="days"/>
      </c:dateAx>
      <c:valAx>
        <c:axId val="5339250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5299257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27.4.–
3.5.</c:v>
                </c:pt>
                <c:pt idx="1">
                  <c:v>4.5.–
10.5.</c:v>
                </c:pt>
                <c:pt idx="2">
                  <c:v>11.5.–
17.5.</c:v>
                </c:pt>
                <c:pt idx="3">
                  <c:v>18.5.–
24.5.</c:v>
                </c:pt>
                <c:pt idx="4">
                  <c:v>25.5.–
31.5.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90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1.6.–
7.6.</c:v>
                </c:pt>
                <c:pt idx="1">
                  <c:v>8.6.–
14.6.</c:v>
                </c:pt>
                <c:pt idx="2">
                  <c:v>15.6.–
21.6.</c:v>
                </c:pt>
                <c:pt idx="3">
                  <c:v>22.6.–
28.6.</c:v>
                </c:pt>
                <c:pt idx="4">
                  <c:v>29.6.–
5.7.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35</c:v>
                </c:pt>
                <c:pt idx="1">
                  <c:v>0</c:v>
                </c:pt>
                <c:pt idx="2">
                  <c:v>45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29.6.–
5.7.</c:v>
                </c:pt>
                <c:pt idx="1">
                  <c:v>6.7.–
12.7.</c:v>
                </c:pt>
                <c:pt idx="2">
                  <c:v>13.7.–
19.7.</c:v>
                </c:pt>
                <c:pt idx="3">
                  <c:v>20.7.–
26.7.</c:v>
                </c:pt>
                <c:pt idx="4">
                  <c:v>27.7.–
2.8.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110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27.7.–
2.8.</c:v>
                </c:pt>
                <c:pt idx="1">
                  <c:v>3.8.–
9.8.</c:v>
                </c:pt>
                <c:pt idx="2">
                  <c:v>10.8.–
16.8.</c:v>
                </c:pt>
                <c:pt idx="3">
                  <c:v>17.8.–
23.8.</c:v>
                </c:pt>
                <c:pt idx="4">
                  <c:v>24.8.–
30.8.</c:v>
                </c:pt>
                <c:pt idx="5">
                  <c:v>31.8.–
6.9.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</c:v>
                </c:pt>
                <c:pt idx="1">
                  <c:v>86</c:v>
                </c:pt>
                <c:pt idx="2">
                  <c:v>40</c:v>
                </c:pt>
                <c:pt idx="3">
                  <c:v>44</c:v>
                </c:pt>
                <c:pt idx="4">
                  <c:v>1</c:v>
                </c:pt>
                <c:pt idx="5">
                  <c:v>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31.8.–
6.9.</c:v>
                </c:pt>
                <c:pt idx="1">
                  <c:v>7.9.–
13.9.</c:v>
                </c:pt>
                <c:pt idx="2">
                  <c:v>14.9.–
20.9.</c:v>
                </c:pt>
                <c:pt idx="3">
                  <c:v>21.9.–
27.9.</c:v>
                </c:pt>
                <c:pt idx="4">
                  <c:v>28.9.–
4.10.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196</c:v>
                </c:pt>
                <c:pt idx="1">
                  <c:v>138</c:v>
                </c:pt>
                <c:pt idx="2">
                  <c:v>100</c:v>
                </c:pt>
                <c:pt idx="3">
                  <c:v>627</c:v>
                </c:pt>
                <c:pt idx="4">
                  <c:v>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28.9.–
4.10.</c:v>
                </c:pt>
                <c:pt idx="1">
                  <c:v>5.10.–
11.10.</c:v>
                </c:pt>
                <c:pt idx="2">
                  <c:v>12.10.–
18.10.</c:v>
                </c:pt>
                <c:pt idx="3">
                  <c:v>19.10.–
25.10.</c:v>
                </c:pt>
                <c:pt idx="4">
                  <c:v>26.10.–
1.11.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290</c:v>
                </c:pt>
                <c:pt idx="1">
                  <c:v>1325</c:v>
                </c:pt>
                <c:pt idx="2">
                  <c:v>3258</c:v>
                </c:pt>
                <c:pt idx="3">
                  <c:v>2610</c:v>
                </c:pt>
                <c:pt idx="4">
                  <c:v>2702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26.10.–
1.11.</c:v>
                </c:pt>
                <c:pt idx="1">
                  <c:v>2.11.–
8.11.</c:v>
                </c:pt>
                <c:pt idx="2">
                  <c:v>9.11.–
15.11.</c:v>
                </c:pt>
                <c:pt idx="3">
                  <c:v>16.11.–
22.11.</c:v>
                </c:pt>
                <c:pt idx="4">
                  <c:v>23.11.–
29.11.</c:v>
                </c:pt>
                <c:pt idx="5">
                  <c:v>30.11.–
6.12.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2702</c:v>
                </c:pt>
                <c:pt idx="1">
                  <c:v>2109</c:v>
                </c:pt>
                <c:pt idx="2">
                  <c:v>3034</c:v>
                </c:pt>
                <c:pt idx="3">
                  <c:v>2017</c:v>
                </c:pt>
                <c:pt idx="4">
                  <c:v>788</c:v>
                </c:pt>
                <c:pt idx="5">
                  <c:v>772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30.11.–
6.12.</c:v>
                </c:pt>
                <c:pt idx="1">
                  <c:v>7.12.–
13.12.</c:v>
                </c:pt>
                <c:pt idx="2">
                  <c:v>14.12.–
20.12.</c:v>
                </c:pt>
                <c:pt idx="3">
                  <c:v>21.12.–
27.12.</c:v>
                </c:pt>
                <c:pt idx="4">
                  <c:v>28.12.–
3.1.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772</c:v>
                </c:pt>
                <c:pt idx="1">
                  <c:v>1444</c:v>
                </c:pt>
                <c:pt idx="2">
                  <c:v>992</c:v>
                </c:pt>
                <c:pt idx="3">
                  <c:v>582</c:v>
                </c:pt>
                <c:pt idx="4">
                  <c:v>942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1.11.–
7.11.</c:v>
                </c:pt>
                <c:pt idx="1">
                  <c:v>8.11.–
14.11.</c:v>
                </c:pt>
                <c:pt idx="2">
                  <c:v>15.11.–
21.11.</c:v>
                </c:pt>
                <c:pt idx="3">
                  <c:v>22.11.–
28.11.</c:v>
                </c:pt>
                <c:pt idx="4">
                  <c:v>29.11.–
5.12.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330</c:v>
                </c:pt>
                <c:pt idx="1">
                  <c:v>89</c:v>
                </c:pt>
                <c:pt idx="2">
                  <c:v>114</c:v>
                </c:pt>
                <c:pt idx="3">
                  <c:v>118</c:v>
                </c:pt>
                <c:pt idx="4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28.12.–
3.1.</c:v>
                </c:pt>
                <c:pt idx="1">
                  <c:v>4.1.–
10.1.</c:v>
                </c:pt>
                <c:pt idx="2">
                  <c:v>11.1.–
17.1.</c:v>
                </c:pt>
                <c:pt idx="3">
                  <c:v>18.1.–
24.1.</c:v>
                </c:pt>
                <c:pt idx="4">
                  <c:v>25.1.–
31.1.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943</c:v>
                </c:pt>
                <c:pt idx="1">
                  <c:v>1069</c:v>
                </c:pt>
                <c:pt idx="2">
                  <c:v>910</c:v>
                </c:pt>
                <c:pt idx="3">
                  <c:v>885</c:v>
                </c:pt>
                <c:pt idx="4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List1!$B$1:$E$1</c:f>
              <c:strCache>
                <c:ptCount val="4"/>
                <c:pt idx="0">
                  <c:v>1.2.–
7.2.</c:v>
                </c:pt>
                <c:pt idx="1">
                  <c:v>8.2.–
14.2.</c:v>
                </c:pt>
                <c:pt idx="2">
                  <c:v>15.2.–
21.2.</c:v>
                </c:pt>
                <c:pt idx="3">
                  <c:v>22.2.–
28.2.</c:v>
                </c:pt>
              </c:strCache>
            </c:strRef>
          </c:cat>
          <c:val>
            <c:numRef>
              <c:f>List1!$B$2:$E$2</c:f>
              <c:numCache>
                <c:formatCode>General</c:formatCode>
                <c:ptCount val="4"/>
                <c:pt idx="0">
                  <c:v>650</c:v>
                </c:pt>
                <c:pt idx="1">
                  <c:v>590</c:v>
                </c:pt>
                <c:pt idx="2">
                  <c:v>204</c:v>
                </c:pt>
                <c:pt idx="3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1.3.–
7.3.</c:v>
                </c:pt>
                <c:pt idx="1">
                  <c:v>8.3.–
14.3.</c:v>
                </c:pt>
                <c:pt idx="2">
                  <c:v>15.3.–
21.3.</c:v>
                </c:pt>
                <c:pt idx="3">
                  <c:v>22.3.–
28.3.</c:v>
                </c:pt>
                <c:pt idx="4">
                  <c:v>29.3.–
4.4.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143</c:v>
                </c:pt>
                <c:pt idx="1">
                  <c:v>223</c:v>
                </c:pt>
                <c:pt idx="2">
                  <c:v>295</c:v>
                </c:pt>
                <c:pt idx="3">
                  <c:v>192</c:v>
                </c:pt>
                <c:pt idx="4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29.3.–
4.4.</c:v>
                </c:pt>
                <c:pt idx="1">
                  <c:v>5.4.–
11.4.</c:v>
                </c:pt>
                <c:pt idx="2">
                  <c:v>12.4.–
18.4.</c:v>
                </c:pt>
                <c:pt idx="3">
                  <c:v>19.4.–
25.4.</c:v>
                </c:pt>
                <c:pt idx="4">
                  <c:v>26.4.–
2.5.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122</c:v>
                </c:pt>
                <c:pt idx="1">
                  <c:v>72</c:v>
                </c:pt>
                <c:pt idx="2">
                  <c:v>32</c:v>
                </c:pt>
                <c:pt idx="3">
                  <c:v>16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26.4.–
2.5.</c:v>
                </c:pt>
                <c:pt idx="1">
                  <c:v>3.5.–
9.5.</c:v>
                </c:pt>
                <c:pt idx="2">
                  <c:v>10.5.–
16.5.</c:v>
                </c:pt>
                <c:pt idx="3">
                  <c:v>17.5.–
23.5.</c:v>
                </c:pt>
                <c:pt idx="4">
                  <c:v>24.5.–
30.5.</c:v>
                </c:pt>
                <c:pt idx="5">
                  <c:v>31.5.–
6.6.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15</c:v>
                </c:pt>
                <c:pt idx="1">
                  <c:v>0</c:v>
                </c:pt>
                <c:pt idx="2">
                  <c:v>14</c:v>
                </c:pt>
                <c:pt idx="3">
                  <c:v>9</c:v>
                </c:pt>
                <c:pt idx="4">
                  <c:v>0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31.5.–
6.6.</c:v>
                </c:pt>
                <c:pt idx="1">
                  <c:v>7.6.–
13.6.</c:v>
                </c:pt>
                <c:pt idx="2">
                  <c:v>14.6.–
20.6.</c:v>
                </c:pt>
                <c:pt idx="3">
                  <c:v>21.6.–
27.6.</c:v>
                </c:pt>
                <c:pt idx="4">
                  <c:v>28.6.–
4.7.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3</c:v>
                </c:pt>
                <c:pt idx="1">
                  <c:v>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28.6.–
4.7.</c:v>
                </c:pt>
                <c:pt idx="1">
                  <c:v>5.7.–
11.7.</c:v>
                </c:pt>
                <c:pt idx="2">
                  <c:v>12.7.–
18.7.</c:v>
                </c:pt>
                <c:pt idx="3">
                  <c:v>19.7.–
25.7.</c:v>
                </c:pt>
                <c:pt idx="4">
                  <c:v>26.7.–
1.8.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3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List1!$B$1:$G$1</c:f>
              <c:strCache>
                <c:ptCount val="6"/>
                <c:pt idx="0">
                  <c:v>26.7.–
1.8.</c:v>
                </c:pt>
                <c:pt idx="1">
                  <c:v>2.8.–
8.8.</c:v>
                </c:pt>
                <c:pt idx="2">
                  <c:v>9.8.–
15.8.</c:v>
                </c:pt>
                <c:pt idx="3">
                  <c:v>16.8.–
22.8.</c:v>
                </c:pt>
                <c:pt idx="4">
                  <c:v>23.8.–
29.8.</c:v>
                </c:pt>
                <c:pt idx="5">
                  <c:v>30.8.–
5.9.</c:v>
                </c:pt>
              </c:strCache>
            </c:strRef>
          </c:cat>
          <c:val>
            <c:numRef>
              <c:f>List1!$B$2:$G$2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</c:v>
                </c:pt>
                <c:pt idx="4">
                  <c:v>0</c:v>
                </c:pt>
                <c:pt idx="5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9E9-803B-1728AA69F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30.8.–
5.9.</c:v>
                </c:pt>
                <c:pt idx="1">
                  <c:v>6.9.–
12.9.</c:v>
                </c:pt>
                <c:pt idx="2">
                  <c:v>13.9.–
19.9.</c:v>
                </c:pt>
                <c:pt idx="3">
                  <c:v>20.9.–
26.9.</c:v>
                </c:pt>
                <c:pt idx="4">
                  <c:v>27.9.–
3.10.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28</c:v>
                </c:pt>
                <c:pt idx="1">
                  <c:v>0</c:v>
                </c:pt>
                <c:pt idx="2">
                  <c:v>6</c:v>
                </c:pt>
                <c:pt idx="3">
                  <c:v>14</c:v>
                </c:pt>
                <c:pt idx="4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27.9.–
3.10.</c:v>
                </c:pt>
                <c:pt idx="1">
                  <c:v>4.10.–
10.10.</c:v>
                </c:pt>
                <c:pt idx="2">
                  <c:v>11.10.–
17.10.</c:v>
                </c:pt>
                <c:pt idx="3">
                  <c:v>18.10.–
24.10.</c:v>
                </c:pt>
                <c:pt idx="4">
                  <c:v>25.10.–
31.10.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46</c:v>
                </c:pt>
                <c:pt idx="1">
                  <c:v>30</c:v>
                </c:pt>
                <c:pt idx="2">
                  <c:v>58</c:v>
                </c:pt>
                <c:pt idx="3">
                  <c:v>28</c:v>
                </c:pt>
                <c:pt idx="4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List1!$A$2</c:f>
              <c:strCache>
                <c:ptCount val="1"/>
                <c:pt idx="0">
                  <c:v>osoby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List1!$B$1:$F$1</c:f>
              <c:strCache>
                <c:ptCount val="5"/>
                <c:pt idx="0">
                  <c:v>29.11.–
5.12.</c:v>
                </c:pt>
                <c:pt idx="1">
                  <c:v>6.12.–
12.12.</c:v>
                </c:pt>
                <c:pt idx="2">
                  <c:v>13.12.–
19.12.</c:v>
                </c:pt>
                <c:pt idx="3">
                  <c:v>20.12.–
26.12.</c:v>
                </c:pt>
                <c:pt idx="4">
                  <c:v>27.12.–
2.1.</c:v>
                </c:pt>
              </c:strCache>
            </c:strRef>
          </c:cat>
          <c:val>
            <c:numRef>
              <c:f>List1!$B$2:$F$2</c:f>
              <c:numCache>
                <c:formatCode>General</c:formatCode>
                <c:ptCount val="5"/>
                <c:pt idx="0">
                  <c:v>104</c:v>
                </c:pt>
                <c:pt idx="1">
                  <c:v>232</c:v>
                </c:pt>
                <c:pt idx="2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FA-463E-99D6-F4A0CEB76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88445264"/>
        <c:axId val="494149648"/>
      </c:barChart>
      <c:catAx>
        <c:axId val="48844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94149648"/>
        <c:crosses val="autoZero"/>
        <c:auto val="1"/>
        <c:lblAlgn val="ctr"/>
        <c:lblOffset val="100"/>
        <c:noMultiLvlLbl val="0"/>
      </c:catAx>
      <c:valAx>
        <c:axId val="49414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cs-CZ"/>
          </a:p>
        </c:txPr>
        <c:crossAx val="488445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solidFill>
            <a:schemeClr val="tx1"/>
          </a:solidFill>
        </a:defRPr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  <a:r>
              <a:rPr lang="cs-CZ" baseline="0" dirty="0"/>
              <a:t> a pracovníci</a:t>
            </a:r>
            <a:endParaRPr lang="cs-CZ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DD-43EC-ACB6-2CFB565CAD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DD-43EC-ACB6-2CFB565CAD69}"/>
              </c:ext>
            </c:extLst>
          </c:dPt>
          <c:dLbls>
            <c:dLbl>
              <c:idx val="0"/>
              <c:layout>
                <c:manualLayout>
                  <c:x val="3.5487344412856947E-2"/>
                  <c:y val="-5.323017573025565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DD-43EC-ACB6-2CFB565CAD69}"/>
                </c:ext>
              </c:extLst>
            </c:dLbl>
            <c:dLbl>
              <c:idx val="1"/>
              <c:layout>
                <c:manualLayout>
                  <c:x val="-3.4963343241499231E-2"/>
                  <c:y val="4.311518910451101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DD-43EC-ACB6-2CFB565CAD69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Zadávají do Sociálního mdulu ISIN</c:v>
                </c:pt>
                <c:pt idx="1">
                  <c:v>Nezadávají</c:v>
                </c:pt>
              </c:strCache>
            </c:strRef>
          </c:cat>
          <c:val>
            <c:numRef>
              <c:f>List1!$B$2:$B$3</c:f>
              <c:numCache>
                <c:formatCode>0.00%</c:formatCode>
                <c:ptCount val="2"/>
                <c:pt idx="0">
                  <c:v>0.81780126802944675</c:v>
                </c:pt>
                <c:pt idx="1">
                  <c:v>0.18219873197055325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DD-43EC-ACB6-2CFB565CAD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4E-4B6D-BC39-F29FC08BBE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C4E-4B6D-BC39-F29FC08BBEF3}"/>
              </c:ext>
            </c:extLst>
          </c:dPt>
          <c:dLbls>
            <c:dLbl>
              <c:idx val="0"/>
              <c:layout>
                <c:manualLayout>
                  <c:x val="-0.32618392207200703"/>
                  <c:y val="-0.2544446438943123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C4E-4B6D-BC39-F29FC08BBEF3}"/>
                </c:ext>
              </c:extLst>
            </c:dLbl>
            <c:dLbl>
              <c:idx val="1"/>
              <c:layout>
                <c:manualLayout>
                  <c:x val="3.6242943383260673E-2"/>
                  <c:y val="1.89402053514146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C4E-4B6D-BC39-F29FC08BB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0.77100000000000002</c:v>
                </c:pt>
                <c:pt idx="1">
                  <c:v>0.22900000000000001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4E-4B6D-BC39-F29FC08BBEF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Klienti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7D-4055-8756-BCAC7661D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7D-4055-8756-BCAC7661DC44}"/>
              </c:ext>
            </c:extLst>
          </c:dPt>
          <c:dLbls>
            <c:dLbl>
              <c:idx val="0"/>
              <c:layout>
                <c:manualLayout>
                  <c:x val="-0.29351597816452135"/>
                  <c:y val="-4.639816307613770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C7D-4055-8756-BCAC7661DC44}"/>
                </c:ext>
              </c:extLst>
            </c:dLbl>
            <c:dLbl>
              <c:idx val="1"/>
              <c:layout>
                <c:manualLayout>
                  <c:x val="7.1509083454187044E-4"/>
                  <c:y val="-3.774230553784679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C7D-4055-8756-BCAC7661DC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0.63500000000000001</c:v>
                </c:pt>
                <c:pt idx="1">
                  <c:v>0.36499999999999999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C7D-4055-8756-BCAC7661DC4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Celkem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E22-41E2-BAC0-9FFA33A4232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E22-41E2-BAC0-9FFA33A42325}"/>
              </c:ext>
            </c:extLst>
          </c:dPt>
          <c:dLbls>
            <c:dLbl>
              <c:idx val="0"/>
              <c:layout>
                <c:manualLayout>
                  <c:x val="-0.31965023312475666"/>
                  <c:y val="-0.161979480220805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E22-41E2-BAC0-9FFA33A42325}"/>
                </c:ext>
              </c:extLst>
            </c:dLbl>
            <c:dLbl>
              <c:idx val="1"/>
              <c:layout>
                <c:manualLayout>
                  <c:x val="4.3491474984860841E-2"/>
                  <c:y val="5.1655105503858271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E22-41E2-BAC0-9FFA33A423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0.70799999999999996</c:v>
                </c:pt>
                <c:pt idx="1">
                  <c:v>0.29199999999999998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E22-41E2-BAC0-9FFA33A423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dirty="0"/>
              <a:t>Pracovníci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List1!$B$1</c:f>
              <c:strCache>
                <c:ptCount val="1"/>
                <c:pt idx="0">
                  <c:v>Sloupec1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A8-4DEA-901C-9B274B605125}"/>
              </c:ext>
            </c:extLst>
          </c:dPt>
          <c:dPt>
            <c:idx val="1"/>
            <c:bubble3D val="0"/>
            <c:spPr>
              <a:solidFill>
                <a:srgbClr val="383D3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A8-4DEA-901C-9B274B605125}"/>
              </c:ext>
            </c:extLst>
          </c:dPt>
          <c:dLbls>
            <c:dLbl>
              <c:idx val="0"/>
              <c:layout>
                <c:manualLayout>
                  <c:x val="-0.17591183084346251"/>
                  <c:y val="-0.2717817315082407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24931181756074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76A8-4DEA-901C-9B274B605125}"/>
                </c:ext>
              </c:extLst>
            </c:dLbl>
            <c:dLbl>
              <c:idx val="1"/>
              <c:layout>
                <c:manualLayout>
                  <c:x val="2.3175630939048023E-2"/>
                  <c:y val="4.7835648827554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718979566560638"/>
                      <c:h val="0.2066204220154330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76A8-4DEA-901C-9B274B6051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List1!$A$2:$A$3</c:f>
              <c:strCache>
                <c:ptCount val="2"/>
                <c:pt idx="0">
                  <c:v>Celkový počet</c:v>
                </c:pt>
                <c:pt idx="1">
                  <c:v>Pozitivních</c:v>
                </c:pt>
              </c:strCache>
            </c:strRef>
          </c:cat>
          <c:val>
            <c:numRef>
              <c:f>List1!$B$2:$B$3</c:f>
              <c:numCache>
                <c:formatCode>0.0%</c:formatCode>
                <c:ptCount val="2"/>
                <c:pt idx="0">
                  <c:v>0.99878745886021136</c:v>
                </c:pt>
                <c:pt idx="1">
                  <c:v>1.2125411397886714E-3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A8-4DEA-901C-9B274B60512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F9534-E31E-47A6-B3B5-39567348889D}" type="datetimeFigureOut">
              <a:rPr lang="cs-CZ" smtClean="0"/>
              <a:t>20.12.2021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B4F48-45DA-4A93-94D7-4559DBB1A6C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277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EC56048-479B-4CB1-B677-16A8618B9DB7}"/>
              </a:ext>
            </a:extLst>
          </p:cNvPr>
          <p:cNvSpPr/>
          <p:nvPr userDrawn="1"/>
        </p:nvSpPr>
        <p:spPr>
          <a:xfrm>
            <a:off x="0" y="0"/>
            <a:ext cx="12192000" cy="3693111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675FD825-1F31-4493-889C-46F3B206D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566" y="5951561"/>
            <a:ext cx="964869" cy="639860"/>
          </a:xfrm>
          <a:prstGeom prst="rect">
            <a:avLst/>
          </a:prstGeom>
        </p:spPr>
      </p:pic>
      <p:sp>
        <p:nvSpPr>
          <p:cNvPr id="19" name="Nadpis 1">
            <a:extLst>
              <a:ext uri="{FF2B5EF4-FFF2-40B4-BE49-F238E27FC236}">
                <a16:creationId xmlns:a16="http://schemas.microsoft.com/office/drawing/2014/main" id="{52EB2EA6-5A78-4E85-AE4C-221CA83B8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Hlavní nadpis prezentace</a:t>
            </a:r>
          </a:p>
        </p:txBody>
      </p:sp>
      <p:sp>
        <p:nvSpPr>
          <p:cNvPr id="20" name="Podnadpis 2">
            <a:extLst>
              <a:ext uri="{FF2B5EF4-FFF2-40B4-BE49-F238E27FC236}">
                <a16:creationId xmlns:a16="http://schemas.microsoft.com/office/drawing/2014/main" id="{070F9525-D336-4269-AB65-F312FD83E2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 prezentace</a:t>
            </a:r>
          </a:p>
        </p:txBody>
      </p:sp>
      <p:grpSp>
        <p:nvGrpSpPr>
          <p:cNvPr id="24" name="Skupina 23">
            <a:extLst>
              <a:ext uri="{FF2B5EF4-FFF2-40B4-BE49-F238E27FC236}">
                <a16:creationId xmlns:a16="http://schemas.microsoft.com/office/drawing/2014/main" id="{A68D80B2-804E-48C4-917F-364953F04117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3" name="Grafický objekt 12">
              <a:extLst>
                <a:ext uri="{FF2B5EF4-FFF2-40B4-BE49-F238E27FC236}">
                  <a16:creationId xmlns:a16="http://schemas.microsoft.com/office/drawing/2014/main" id="{6AD8391B-BFA6-420F-8E95-DE146CE7E6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2E38FE36-8704-4B15-B3ED-B5C034568E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38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74A8D0C3-8828-4945-AE3F-F718697470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11" name="Zástupný obsah 2">
            <a:extLst>
              <a:ext uri="{FF2B5EF4-FFF2-40B4-BE49-F238E27FC236}">
                <a16:creationId xmlns:a16="http://schemas.microsoft.com/office/drawing/2014/main" id="{CC8B3D67-369B-4F24-8897-F0919A3E5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1376037"/>
            <a:ext cx="11487705" cy="5152017"/>
          </a:xfrm>
        </p:spPr>
        <p:txBody>
          <a:bodyPr/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grpSp>
        <p:nvGrpSpPr>
          <p:cNvPr id="3" name="Skupina 2">
            <a:extLst>
              <a:ext uri="{FF2B5EF4-FFF2-40B4-BE49-F238E27FC236}">
                <a16:creationId xmlns:a16="http://schemas.microsoft.com/office/drawing/2014/main" id="{EDB0FC9C-CAD2-4DA3-81D9-FE9D2BAA5F0C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5" name="Skupina 24">
              <a:extLst>
                <a:ext uri="{FF2B5EF4-FFF2-40B4-BE49-F238E27FC236}">
                  <a16:creationId xmlns:a16="http://schemas.microsoft.com/office/drawing/2014/main" id="{812BEB90-324A-4A2D-9EF7-4E5CCD4362D6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6" name="Grafický objekt 25">
                <a:extLst>
                  <a:ext uri="{FF2B5EF4-FFF2-40B4-BE49-F238E27FC236}">
                    <a16:creationId xmlns:a16="http://schemas.microsoft.com/office/drawing/2014/main" id="{DA398F1A-CD3A-4447-AD94-A2C8AA7D3ED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7" name="Grafický objekt 26">
                <a:extLst>
                  <a:ext uri="{FF2B5EF4-FFF2-40B4-BE49-F238E27FC236}">
                    <a16:creationId xmlns:a16="http://schemas.microsoft.com/office/drawing/2014/main" id="{B44E7B5D-0A2A-4E37-9366-E7DA624904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0" name="Obrázek 9" descr="Obsah obrázku kreslení&#10;&#10;Popis byl vytvořen automaticky">
              <a:extLst>
                <a:ext uri="{FF2B5EF4-FFF2-40B4-BE49-F238E27FC236}">
                  <a16:creationId xmlns:a16="http://schemas.microsoft.com/office/drawing/2014/main" id="{79993D16-A750-49F0-840D-E154F50060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7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758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text,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644885F-7E6F-4C35-9C4B-32A83531A1CB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3" name="Zástupný symbol obrázku 12">
            <a:extLst>
              <a:ext uri="{FF2B5EF4-FFF2-40B4-BE49-F238E27FC236}">
                <a16:creationId xmlns:a16="http://schemas.microsoft.com/office/drawing/2014/main" id="{9DA90696-1068-45DC-844C-39D2648EE4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31686" y="1376036"/>
            <a:ext cx="6378575" cy="515201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D311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Zde vložte obrázek</a:t>
            </a: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1470E0D0-A2AB-409D-829F-DB124986B1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827422E6-1939-4D22-82CF-00821A158B63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0" name="Skupina 19">
              <a:extLst>
                <a:ext uri="{FF2B5EF4-FFF2-40B4-BE49-F238E27FC236}">
                  <a16:creationId xmlns:a16="http://schemas.microsoft.com/office/drawing/2014/main" id="{EBDF3FB1-1F98-4150-A8F1-0D74F99C8837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3" name="Grafický objekt 22">
                <a:extLst>
                  <a:ext uri="{FF2B5EF4-FFF2-40B4-BE49-F238E27FC236}">
                    <a16:creationId xmlns:a16="http://schemas.microsoft.com/office/drawing/2014/main" id="{DCF8E799-50DF-4E6B-ACA9-136D7EC0450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85FD9467-D507-4558-9FAC-72B0B20404D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2" name="Obrázek 21" descr="Obsah obrázku kreslení&#10;&#10;Popis byl vytvořen automaticky">
              <a:extLst>
                <a:ext uri="{FF2B5EF4-FFF2-40B4-BE49-F238E27FC236}">
                  <a16:creationId xmlns:a16="http://schemas.microsoft.com/office/drawing/2014/main" id="{0641DDD1-9D04-47D2-A445-158BCC0416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6" name="Zástupný obsah 2">
            <a:extLst>
              <a:ext uri="{FF2B5EF4-FFF2-40B4-BE49-F238E27FC236}">
                <a16:creationId xmlns:a16="http://schemas.microsoft.com/office/drawing/2014/main" id="{04ACDA81-8751-49AB-97FB-4BF8241EFBB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740" y="1376037"/>
            <a:ext cx="4927108" cy="5152017"/>
          </a:xfrm>
        </p:spPr>
        <p:txBody>
          <a:bodyPr>
            <a:normAutofit/>
          </a:bodyPr>
          <a:lstStyle>
            <a:lvl1pPr marL="2286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D31145"/>
              </a:buClr>
              <a:buFont typeface="Arial" panose="020B0604020202020204" pitchFamily="34" charset="0"/>
              <a:buChar char="̶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</p:txBody>
      </p:sp>
    </p:spTree>
    <p:extLst>
      <p:ext uri="{BB962C8B-B14F-4D97-AF65-F5344CB8AC3E}">
        <p14:creationId xmlns:p14="http://schemas.microsoft.com/office/powerpoint/2010/main" val="34628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5D34D94-04F9-4E00-B5C8-BA240CAA9819}"/>
              </a:ext>
            </a:extLst>
          </p:cNvPr>
          <p:cNvSpPr/>
          <p:nvPr userDrawn="1"/>
        </p:nvSpPr>
        <p:spPr>
          <a:xfrm>
            <a:off x="0" y="0"/>
            <a:ext cx="12192000" cy="1059255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6" name="Nadpis 1">
            <a:extLst>
              <a:ext uri="{FF2B5EF4-FFF2-40B4-BE49-F238E27FC236}">
                <a16:creationId xmlns:a16="http://schemas.microsoft.com/office/drawing/2014/main" id="{5E3B3E7F-FC75-4C4E-B4B1-9B56B7FC22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21" name="Skupina 20">
            <a:extLst>
              <a:ext uri="{FF2B5EF4-FFF2-40B4-BE49-F238E27FC236}">
                <a16:creationId xmlns:a16="http://schemas.microsoft.com/office/drawing/2014/main" id="{68F80365-EAA4-451F-AF73-86DCFE8AB83A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22" name="Skupina 21">
              <a:extLst>
                <a:ext uri="{FF2B5EF4-FFF2-40B4-BE49-F238E27FC236}">
                  <a16:creationId xmlns:a16="http://schemas.microsoft.com/office/drawing/2014/main" id="{7BB3E92E-B74E-48A9-9E5E-5CA3884CB64E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24" name="Grafický objekt 23">
                <a:extLst>
                  <a:ext uri="{FF2B5EF4-FFF2-40B4-BE49-F238E27FC236}">
                    <a16:creationId xmlns:a16="http://schemas.microsoft.com/office/drawing/2014/main" id="{E8A2959C-9C38-4FE1-857B-E5CE286D30A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25" name="Grafický objekt 24">
                <a:extLst>
                  <a:ext uri="{FF2B5EF4-FFF2-40B4-BE49-F238E27FC236}">
                    <a16:creationId xmlns:a16="http://schemas.microsoft.com/office/drawing/2014/main" id="{BAA2F625-C665-422E-9490-CD15682AFEC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23" name="Obrázek 22" descr="Obsah obrázku kreslení&#10;&#10;Popis byl vytvořen automaticky">
              <a:extLst>
                <a:ext uri="{FF2B5EF4-FFF2-40B4-BE49-F238E27FC236}">
                  <a16:creationId xmlns:a16="http://schemas.microsoft.com/office/drawing/2014/main" id="{4A334F60-C769-4877-A470-32CC5F3F7F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413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uze nadpis minimál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4F31B8D1-4DDF-4FB2-AC58-4A1374AC35A4}"/>
              </a:ext>
            </a:extLst>
          </p:cNvPr>
          <p:cNvSpPr/>
          <p:nvPr userDrawn="1"/>
        </p:nvSpPr>
        <p:spPr>
          <a:xfrm>
            <a:off x="1" y="1"/>
            <a:ext cx="12192000" cy="576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0" name="Nadpis 1">
            <a:extLst>
              <a:ext uri="{FF2B5EF4-FFF2-40B4-BE49-F238E27FC236}">
                <a16:creationId xmlns:a16="http://schemas.microsoft.com/office/drawing/2014/main" id="{4DAA469B-B863-447B-ABF4-3B7AFDB73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740" y="2"/>
            <a:ext cx="5396696" cy="57600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0CE82392-F9A7-4797-B789-543297A3131F}"/>
              </a:ext>
            </a:extLst>
          </p:cNvPr>
          <p:cNvGrpSpPr/>
          <p:nvPr userDrawn="1"/>
        </p:nvGrpSpPr>
        <p:grpSpPr>
          <a:xfrm>
            <a:off x="9532058" y="94004"/>
            <a:ext cx="2587791" cy="308285"/>
            <a:chOff x="8214317" y="331276"/>
            <a:chExt cx="3881688" cy="450808"/>
          </a:xfrm>
        </p:grpSpPr>
        <p:pic>
          <p:nvPicPr>
            <p:cNvPr id="14" name="Grafický objekt 13">
              <a:extLst>
                <a:ext uri="{FF2B5EF4-FFF2-40B4-BE49-F238E27FC236}">
                  <a16:creationId xmlns:a16="http://schemas.microsoft.com/office/drawing/2014/main" id="{D518AFD1-5C76-435F-900F-DCD0490895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14317" y="471177"/>
              <a:ext cx="2963998" cy="252000"/>
            </a:xfrm>
            <a:prstGeom prst="rect">
              <a:avLst/>
            </a:prstGeom>
          </p:spPr>
        </p:pic>
        <p:pic>
          <p:nvPicPr>
            <p:cNvPr id="15" name="Obrázek 14" descr="Obsah obrázku kreslení&#10;&#10;Popis byl vytvořen automaticky">
              <a:extLst>
                <a:ext uri="{FF2B5EF4-FFF2-40B4-BE49-F238E27FC236}">
                  <a16:creationId xmlns:a16="http://schemas.microsoft.com/office/drawing/2014/main" id="{54C0D6F4-44CD-4848-AE87-029AA0E556E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31276"/>
              <a:ext cx="665930" cy="450808"/>
            </a:xfrm>
            <a:prstGeom prst="rect">
              <a:avLst/>
            </a:prstGeom>
          </p:spPr>
        </p:pic>
      </p:grpSp>
      <p:pic>
        <p:nvPicPr>
          <p:cNvPr id="2" name="Grafický objekt 1">
            <a:extLst>
              <a:ext uri="{FF2B5EF4-FFF2-40B4-BE49-F238E27FC236}">
                <a16:creationId xmlns:a16="http://schemas.microsoft.com/office/drawing/2014/main" id="{000A9CFE-29F8-4983-92E5-1DE4851C89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5853" y="101942"/>
            <a:ext cx="1258641" cy="3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6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77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, obsah, obrázek - inverzní">
    <p:bg>
      <p:bgPr>
        <a:solidFill>
          <a:srgbClr val="D31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ástupný obsah 2">
            <a:extLst>
              <a:ext uri="{FF2B5EF4-FFF2-40B4-BE49-F238E27FC236}">
                <a16:creationId xmlns:a16="http://schemas.microsoft.com/office/drawing/2014/main" id="{DD6A7890-1F20-4DA7-AA89-7E104719D3C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376362"/>
            <a:ext cx="11617349" cy="5132669"/>
          </a:xfrm>
        </p:spPr>
        <p:txBody>
          <a:bodyPr>
            <a:normAutofit/>
          </a:bodyPr>
          <a:lstStyle>
            <a:lvl1pPr marL="228600" indent="-228600">
              <a:buClr>
                <a:schemeClr val="bg1"/>
              </a:buClr>
              <a:buFont typeface="Arial" panose="020B0604020202020204" pitchFamily="34" charset="0"/>
              <a:buChar char="̶"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chemeClr val="bg1"/>
              </a:buClr>
              <a:buFont typeface="Arial" panose="020B0604020202020204" pitchFamily="34" charset="0"/>
              <a:buChar char="̶"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D31145"/>
              </a:buClr>
              <a:buFont typeface="Arial" panose="020B0604020202020204" pitchFamily="34" charset="0"/>
              <a:buChar char="̶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cs-CZ" dirty="0"/>
              <a:t>První úroveň textu</a:t>
            </a:r>
          </a:p>
          <a:p>
            <a:pPr lvl="1"/>
            <a:r>
              <a:rPr lang="cs-CZ" dirty="0"/>
              <a:t>Druhá úroveň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66B19D25-1138-4220-A44A-0D4B63C96D9E}"/>
              </a:ext>
            </a:extLst>
          </p:cNvPr>
          <p:cNvGrpSpPr/>
          <p:nvPr userDrawn="1"/>
        </p:nvGrpSpPr>
        <p:grpSpPr>
          <a:xfrm>
            <a:off x="6256073" y="329946"/>
            <a:ext cx="5742276" cy="451023"/>
            <a:chOff x="6353729" y="329946"/>
            <a:chExt cx="5742276" cy="451023"/>
          </a:xfrm>
        </p:grpSpPr>
        <p:grpSp>
          <p:nvGrpSpPr>
            <p:cNvPr id="13" name="Skupina 12">
              <a:extLst>
                <a:ext uri="{FF2B5EF4-FFF2-40B4-BE49-F238E27FC236}">
                  <a16:creationId xmlns:a16="http://schemas.microsoft.com/office/drawing/2014/main" id="{0039C8DB-5008-4E21-B098-C6CD2E7B851C}"/>
                </a:ext>
              </a:extLst>
            </p:cNvPr>
            <p:cNvGrpSpPr/>
            <p:nvPr userDrawn="1"/>
          </p:nvGrpSpPr>
          <p:grpSpPr>
            <a:xfrm>
              <a:off x="6353729" y="348969"/>
              <a:ext cx="4824586" cy="432000"/>
              <a:chOff x="3105837" y="920447"/>
              <a:chExt cx="4824586" cy="432000"/>
            </a:xfrm>
          </p:grpSpPr>
          <p:pic>
            <p:nvPicPr>
              <p:cNvPr id="18" name="Grafický objekt 17">
                <a:extLst>
                  <a:ext uri="{FF2B5EF4-FFF2-40B4-BE49-F238E27FC236}">
                    <a16:creationId xmlns:a16="http://schemas.microsoft.com/office/drawing/2014/main" id="{9B900898-BE86-488C-8A9B-61767CCBF73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105837" y="920447"/>
                <a:ext cx="1523783" cy="432000"/>
              </a:xfrm>
              <a:prstGeom prst="rect">
                <a:avLst/>
              </a:prstGeom>
            </p:spPr>
          </p:pic>
          <p:pic>
            <p:nvPicPr>
              <p:cNvPr id="19" name="Grafický objekt 18">
                <a:extLst>
                  <a:ext uri="{FF2B5EF4-FFF2-40B4-BE49-F238E27FC236}">
                    <a16:creationId xmlns:a16="http://schemas.microsoft.com/office/drawing/2014/main" id="{ED01BC9A-8599-4D60-8836-E630D56FC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6425" y="1004555"/>
                <a:ext cx="2963998" cy="252000"/>
              </a:xfrm>
              <a:prstGeom prst="rect">
                <a:avLst/>
              </a:prstGeom>
            </p:spPr>
          </p:pic>
        </p:grpSp>
        <p:pic>
          <p:nvPicPr>
            <p:cNvPr id="17" name="Obrázek 16" descr="Obsah obrázku kreslení&#10;&#10;Popis byl vytvořen automaticky">
              <a:extLst>
                <a:ext uri="{FF2B5EF4-FFF2-40B4-BE49-F238E27FC236}">
                  <a16:creationId xmlns:a16="http://schemas.microsoft.com/office/drawing/2014/main" id="{7ECBA0B5-8E5C-4967-8167-2D88E70CA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0075" y="329946"/>
              <a:ext cx="665930" cy="450808"/>
            </a:xfrm>
            <a:prstGeom prst="rect">
              <a:avLst/>
            </a:prstGeom>
          </p:spPr>
        </p:pic>
      </p:grpSp>
      <p:sp>
        <p:nvSpPr>
          <p:cNvPr id="20" name="Nadpis 1">
            <a:extLst>
              <a:ext uri="{FF2B5EF4-FFF2-40B4-BE49-F238E27FC236}">
                <a16:creationId xmlns:a16="http://schemas.microsoft.com/office/drawing/2014/main" id="{42724F13-0F34-4D06-9D65-59247B61DE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819" y="0"/>
            <a:ext cx="5579709" cy="1059255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</p:spTree>
    <p:extLst>
      <p:ext uri="{BB962C8B-B14F-4D97-AF65-F5344CB8AC3E}">
        <p14:creationId xmlns:p14="http://schemas.microsoft.com/office/powerpoint/2010/main" val="929773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ředělovací smín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B6EE3335-4CFA-4F78-ACC9-DCDA0C61E0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1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B4AA1ACA-170D-42E8-8323-B664F9958C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503487"/>
            <a:ext cx="9144000" cy="1189622"/>
          </a:xfrm>
        </p:spPr>
        <p:txBody>
          <a:bodyPr anchor="b">
            <a:noAutofit/>
          </a:bodyPr>
          <a:lstStyle>
            <a:lvl1pPr algn="ctr"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 dirty="0"/>
              <a:t>Nadpis</a:t>
            </a:r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3E1FB666-EF45-45A1-80A5-B759B741F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93110"/>
            <a:ext cx="9144000" cy="156469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Podnadpis</a:t>
            </a:r>
          </a:p>
        </p:txBody>
      </p:sp>
      <p:pic>
        <p:nvPicPr>
          <p:cNvPr id="20" name="Obrázek 19" descr="Obsah obrázku kreslení&#10;&#10;Popis byl vytvořen automaticky">
            <a:extLst>
              <a:ext uri="{FF2B5EF4-FFF2-40B4-BE49-F238E27FC236}">
                <a16:creationId xmlns:a16="http://schemas.microsoft.com/office/drawing/2014/main" id="{EA3783B6-FC2A-454B-9F4B-560372C1E0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48" y="5989948"/>
            <a:ext cx="914504" cy="619083"/>
          </a:xfrm>
          <a:prstGeom prst="rect">
            <a:avLst/>
          </a:prstGeom>
        </p:spPr>
      </p:pic>
      <p:grpSp>
        <p:nvGrpSpPr>
          <p:cNvPr id="15" name="Skupina 14">
            <a:extLst>
              <a:ext uri="{FF2B5EF4-FFF2-40B4-BE49-F238E27FC236}">
                <a16:creationId xmlns:a16="http://schemas.microsoft.com/office/drawing/2014/main" id="{92CD7EB7-A771-4FBB-B8C7-DB5D59BBB75F}"/>
              </a:ext>
            </a:extLst>
          </p:cNvPr>
          <p:cNvGrpSpPr/>
          <p:nvPr userDrawn="1"/>
        </p:nvGrpSpPr>
        <p:grpSpPr>
          <a:xfrm>
            <a:off x="2907576" y="929325"/>
            <a:ext cx="6376849" cy="627081"/>
            <a:chOff x="3150227" y="929325"/>
            <a:chExt cx="6376849" cy="627081"/>
          </a:xfrm>
        </p:grpSpPr>
        <p:pic>
          <p:nvPicPr>
            <p:cNvPr id="16" name="Grafický objekt 15">
              <a:extLst>
                <a:ext uri="{FF2B5EF4-FFF2-40B4-BE49-F238E27FC236}">
                  <a16:creationId xmlns:a16="http://schemas.microsoft.com/office/drawing/2014/main" id="{F450C9B7-74DB-41E6-BE50-75396E9C66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50227" y="929325"/>
              <a:ext cx="2211887" cy="627081"/>
            </a:xfrm>
            <a:prstGeom prst="rect">
              <a:avLst/>
            </a:prstGeom>
          </p:spPr>
        </p:pic>
        <p:pic>
          <p:nvPicPr>
            <p:cNvPr id="17" name="Grafický objekt 16">
              <a:extLst>
                <a:ext uri="{FF2B5EF4-FFF2-40B4-BE49-F238E27FC236}">
                  <a16:creationId xmlns:a16="http://schemas.microsoft.com/office/drawing/2014/main" id="{857E4D19-AD77-4999-B9C4-830DAE3D8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5612" y="1091418"/>
              <a:ext cx="3771464" cy="320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5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159AF-26F1-42E1-BF83-F89C20A19403}" type="datetimeFigureOut">
              <a:rPr lang="cs-CZ" smtClean="0"/>
              <a:t>20.12.2021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E3A8-275C-4F7D-9678-21DFF80A701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E29F1E6-ED0B-46BA-8E34-71ED3EB5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438496F-B824-41C1-AA93-D9881432A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64256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9" r:id="rId3"/>
    <p:sldLayoutId id="2147483657" r:id="rId4"/>
    <p:sldLayoutId id="2147483662" r:id="rId5"/>
    <p:sldLayoutId id="2147483661" r:id="rId6"/>
    <p:sldLayoutId id="2147483660" r:id="rId7"/>
    <p:sldLayoutId id="2147483658" r:id="rId8"/>
    <p:sldLayoutId id="2147483663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chart" Target="../charts/chart5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chart" Target="../charts/chart8.xml"/><Relationship Id="rId5" Type="http://schemas.openxmlformats.org/officeDocument/2006/relationships/tags" Target="../tags/tag14.xml"/><Relationship Id="rId10" Type="http://schemas.openxmlformats.org/officeDocument/2006/relationships/chart" Target="../charts/chart7.xml"/><Relationship Id="rId4" Type="http://schemas.openxmlformats.org/officeDocument/2006/relationships/tags" Target="../tags/tag13.xml"/><Relationship Id="rId9" Type="http://schemas.openxmlformats.org/officeDocument/2006/relationships/chart" Target="../charts/char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chart" Target="../charts/chart1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chart" Target="../charts/chart10.xml"/><Relationship Id="rId5" Type="http://schemas.openxmlformats.org/officeDocument/2006/relationships/tags" Target="../tags/tag21.xml"/><Relationship Id="rId10" Type="http://schemas.openxmlformats.org/officeDocument/2006/relationships/chart" Target="../charts/chart9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chart" Target="../charts/char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28" y="3761489"/>
            <a:ext cx="12025744" cy="2112838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Ohniska nákazy a individuální přehledy 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o nákazách v zařízeních sociálních služeb</a:t>
            </a:r>
          </a:p>
          <a:p>
            <a:r>
              <a:rPr lang="cs-CZ" sz="4000" b="1" dirty="0">
                <a:solidFill>
                  <a:schemeClr val="tx1"/>
                </a:solidFill>
              </a:rPr>
              <a:t>Aktualizace k 19.12. 2021</a:t>
            </a:r>
          </a:p>
        </p:txBody>
      </p:sp>
    </p:spTree>
    <p:extLst>
      <p:ext uri="{BB962C8B-B14F-4D97-AF65-F5344CB8AC3E}">
        <p14:creationId xmlns:p14="http://schemas.microsoft.com/office/powerpoint/2010/main" val="3454604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12. – 19.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12. 2021</a:t>
            </a: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72851"/>
              </p:ext>
            </p:extLst>
          </p:nvPr>
        </p:nvGraphicFramePr>
        <p:xfrm>
          <a:off x="1372685" y="1009673"/>
          <a:ext cx="9684753" cy="55031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891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ALZEIMER HOME Ostrov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Marianska 4 -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dobré vůle Žáry, M.Albrechtice, Žáry 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Pouchov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Soukromé senior centrum Nechanice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DSNEZDENICE21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Anna Český Brod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BH Nemocnice Vimperk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0454856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Pohoda Netolice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6891396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DKS SVATAVA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410000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Dačice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37571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domácí péče Samopše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9814256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Domov Barevný svět, Petřkovice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98455694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499169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94738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DPSROŽNOV21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727459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DPSVALMEZ21 VS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8638055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a DPS Zákupy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1614548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Pampeliška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475919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Sněženková,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216078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spolek Klidné stáří, Březová 372/83, Děčín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5120583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5 -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6555709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 srdci klíč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5689880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sv. Karla Boromejského, K Šancím 50, Praha 6 Řepy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9953702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Horní Branná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05700556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pečovatelský dům U Jakuba II, Červený Kostelec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310336"/>
                  </a:ext>
                </a:extLst>
              </a:tr>
              <a:tr h="18324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Moravec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3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1075944" y="3790246"/>
            <a:ext cx="9869424" cy="1564690"/>
          </a:xfrm>
        </p:spPr>
        <p:txBody>
          <a:bodyPr>
            <a:normAutofit/>
          </a:bodyPr>
          <a:lstStyle/>
          <a:p>
            <a:r>
              <a:rPr lang="cs-CZ" sz="3600" b="1" dirty="0">
                <a:solidFill>
                  <a:srgbClr val="C00000"/>
                </a:solidFill>
              </a:rPr>
              <a:t>Nákaza COVID-19 v zařízeních </a:t>
            </a:r>
          </a:p>
          <a:p>
            <a:r>
              <a:rPr lang="cs-CZ" sz="3600" b="1" dirty="0">
                <a:solidFill>
                  <a:srgbClr val="C00000"/>
                </a:solidFill>
              </a:rPr>
              <a:t>sociálních služeb 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608199" y="5354936"/>
            <a:ext cx="480491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Individuálně hlášené případy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5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>
            <p:custDataLst>
              <p:tags r:id="rId1"/>
            </p:custDataLst>
          </p:nvPr>
        </p:nvSpPr>
        <p:spPr>
          <a:xfrm>
            <a:off x="432488" y="433665"/>
            <a:ext cx="113270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Hlášení šíření nákazy v pobytových sociálních službách je ze strany poskytovatelů reprezentativní, celý systém dosahuje více než 81% pokrytí tohoto segmentu péče. Za celé období sledování od podzimu 2020 bylo registrováno přes 24 500 nakažených klientů a více než 17 500 nakažených pracovníků. Hlášení o úmrtích COVID pozitivních klientů přesáhlo 3 400, pracovníků zemřelo 21.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548312" y="2506017"/>
            <a:ext cx="1095375" cy="11144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ovéPole 7"/>
          <p:cNvSpPr txBox="1"/>
          <p:nvPr>
            <p:custDataLst>
              <p:tags r:id="rId2"/>
            </p:custDataLst>
          </p:nvPr>
        </p:nvSpPr>
        <p:spPr>
          <a:xfrm>
            <a:off x="128385" y="3753258"/>
            <a:ext cx="119352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listopadu je z těchto individuálních hlášení patrný nárůst počtu nakažených ve srovnání s říjnem 2021. Tato data tedy nezávisle potvrzují nálezy zjištěné epidemiologickými šetřeními ze strany KHS. Za měsíc listopad bylo nahlášeno 933 nákaz pracovníků a 809 nákaz klientů pobytových sociálních služeb. Počet hlášených úmrtí klientů dosáhnul v listopadu hodnoty 112. V prosinci bylo k datu 19.12. nahlášeno 465 nákaz u personálu a 324 nákaz u klientů; k danému datu bylo nahlášeno 48 úmrtí u klientů. Stále se tedy jedná o počty nákaz významně nižší než v zimních až jarních měsících 2021. Počty nákaz s těžkým průběhem jsou velmi nízké – i zde se promítá významný ochranný efekt vakcinace. </a:t>
            </a:r>
            <a:endParaRPr kumimoji="0" lang="cs-CZ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22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ulka 13">
            <a:extLst>
              <a:ext uri="{FF2B5EF4-FFF2-40B4-BE49-F238E27FC236}">
                <a16:creationId xmlns:a16="http://schemas.microsoft.com/office/drawing/2014/main" id="{4046FEE0-D8D1-4831-AB60-A1F7DA460B1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093976" y="3337044"/>
          <a:ext cx="8649221" cy="3202305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391567">
                  <a:extLst>
                    <a:ext uri="{9D8B030D-6E8A-4147-A177-3AD203B41FA5}">
                      <a16:colId xmlns:a16="http://schemas.microsoft.com/office/drawing/2014/main" val="2551148758"/>
                    </a:ext>
                  </a:extLst>
                </a:gridCol>
                <a:gridCol w="1256029">
                  <a:extLst>
                    <a:ext uri="{9D8B030D-6E8A-4147-A177-3AD203B41FA5}">
                      <a16:colId xmlns:a16="http://schemas.microsoft.com/office/drawing/2014/main" val="2213013832"/>
                    </a:ext>
                  </a:extLst>
                </a:gridCol>
                <a:gridCol w="1611850">
                  <a:extLst>
                    <a:ext uri="{9D8B030D-6E8A-4147-A177-3AD203B41FA5}">
                      <a16:colId xmlns:a16="http://schemas.microsoft.com/office/drawing/2014/main" val="4088924505"/>
                    </a:ext>
                  </a:extLst>
                </a:gridCol>
                <a:gridCol w="1343884">
                  <a:extLst>
                    <a:ext uri="{9D8B030D-6E8A-4147-A177-3AD203B41FA5}">
                      <a16:colId xmlns:a16="http://schemas.microsoft.com/office/drawing/2014/main" val="607463107"/>
                    </a:ext>
                  </a:extLst>
                </a:gridCol>
                <a:gridCol w="2045891">
                  <a:extLst>
                    <a:ext uri="{9D8B030D-6E8A-4147-A177-3AD203B41FA5}">
                      <a16:colId xmlns:a16="http://schemas.microsoft.com/office/drawing/2014/main" val="1349585136"/>
                    </a:ext>
                  </a:extLst>
                </a:gridCol>
              </a:tblGrid>
              <a:tr h="205440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Zařízení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Zadávání do ISIN: pokrytí v % z hlediska osob 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9643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8 332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66,14%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3338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5 974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85,27%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476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7 894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89,71%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3320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78,00%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146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76,81%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5411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4 088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5 281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75,32%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7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187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12 464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82,72%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839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5 557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6 740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79,35%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71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84,61%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3514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87,60%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7956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10 199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80,83%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067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7 986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10 378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83,75%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93068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5 089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7 452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91,17%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641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4 160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77 547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102 575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81,78%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07979411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" name="Šipka doprava 2"/>
          <p:cNvSpPr/>
          <p:nvPr/>
        </p:nvSpPr>
        <p:spPr>
          <a:xfrm>
            <a:off x="4078224" y="1341581"/>
            <a:ext cx="1280160" cy="850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8FB02E70-00BE-4217-BFFA-D3CA15770A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64696" y="907544"/>
            <a:ext cx="366184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 24.1.2020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bylo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databázi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MPSV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vedeno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4 438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s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77 547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klienty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102 575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pracovníky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(Tyto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údaje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nejsou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u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všech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zadány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). Z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tohoto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počtu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jich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sociálního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ISIN 1724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zařízení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Z</a:t>
            </a:r>
            <a:r>
              <a:rPr kumimoji="0" lang="sk-S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hlediska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osob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je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pokrytí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81,8%												</a:t>
            </a:r>
          </a:p>
        </p:txBody>
      </p:sp>
      <p:graphicFrame>
        <p:nvGraphicFramePr>
          <p:cNvPr id="28" name="Graf 27">
            <a:extLst>
              <a:ext uri="{FF2B5EF4-FFF2-40B4-BE49-F238E27FC236}">
                <a16:creationId xmlns:a16="http://schemas.microsoft.com/office/drawing/2014/main" id="{070C962C-17CB-4943-9A26-6B0649A6731C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192046" y="713780"/>
          <a:ext cx="3858770" cy="2345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AE754366-DA2D-456F-993B-3DC23336EE76}"/>
              </a:ext>
            </a:extLst>
          </p:cNvPr>
          <p:cNvSpPr/>
          <p:nvPr/>
        </p:nvSpPr>
        <p:spPr>
          <a:xfrm>
            <a:off x="10368318" y="1371074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9C1BC83-8B2D-4CEB-9068-2C41D10CA1AC}"/>
              </a:ext>
            </a:extLst>
          </p:cNvPr>
          <p:cNvSpPr/>
          <p:nvPr/>
        </p:nvSpPr>
        <p:spPr>
          <a:xfrm>
            <a:off x="10368317" y="1888577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97C3952-A85E-447F-A446-C31B07748CAD}"/>
              </a:ext>
            </a:extLst>
          </p:cNvPr>
          <p:cNvSpPr txBox="1"/>
          <p:nvPr/>
        </p:nvSpPr>
        <p:spPr>
          <a:xfrm>
            <a:off x="10635556" y="1338037"/>
            <a:ext cx="14734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Nezadávají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do sociálního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modulu v ISIN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C809B18B-7C7D-43CA-B6B5-0397532BC5C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56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ulka 14">
            <a:extLst>
              <a:ext uri="{FF2B5EF4-FFF2-40B4-BE49-F238E27FC236}">
                <a16:creationId xmlns:a16="http://schemas.microsoft.com/office/drawing/2014/main" id="{0299713B-111D-4B25-B8CB-B6E1B62ADA57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7853520"/>
              </p:ext>
            </p:extLst>
          </p:nvPr>
        </p:nvGraphicFramePr>
        <p:xfrm>
          <a:off x="1563624" y="3303770"/>
          <a:ext cx="10232136" cy="3331345"/>
        </p:xfrm>
        <a:graphic>
          <a:graphicData uri="http://schemas.openxmlformats.org/drawingml/2006/table">
            <a:tbl>
              <a:tblPr firstRow="1" firstCol="1">
                <a:tableStyleId>{B301B821-A1FF-4177-AEE7-76D212191A09}</a:tableStyleId>
              </a:tblPr>
              <a:tblGrid>
                <a:gridCol w="1976410">
                  <a:extLst>
                    <a:ext uri="{9D8B030D-6E8A-4147-A177-3AD203B41FA5}">
                      <a16:colId xmlns:a16="http://schemas.microsoft.com/office/drawing/2014/main" val="1751799772"/>
                    </a:ext>
                  </a:extLst>
                </a:gridCol>
                <a:gridCol w="892342">
                  <a:extLst>
                    <a:ext uri="{9D8B030D-6E8A-4147-A177-3AD203B41FA5}">
                      <a16:colId xmlns:a16="http://schemas.microsoft.com/office/drawing/2014/main" val="902193333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364489532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10038520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915934235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612252977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618545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2750514048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756592766"/>
                    </a:ext>
                  </a:extLst>
                </a:gridCol>
                <a:gridCol w="920423">
                  <a:extLst>
                    <a:ext uri="{9D8B030D-6E8A-4147-A177-3AD203B41FA5}">
                      <a16:colId xmlns:a16="http://schemas.microsoft.com/office/drawing/2014/main" val="1460982301"/>
                    </a:ext>
                  </a:extLst>
                </a:gridCol>
              </a:tblGrid>
              <a:tr h="182162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Kumulativní počet pozitivních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effectLst/>
                        </a:rPr>
                        <a:t>Prevalence</a:t>
                      </a:r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2631"/>
                  </a:ext>
                </a:extLst>
              </a:tr>
              <a:tr h="263108">
                <a:tc>
                  <a:txBody>
                    <a:bodyPr/>
                    <a:lstStyle/>
                    <a:p>
                      <a:pPr algn="l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Klienti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Pracovníci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Celkem</a:t>
                      </a:r>
                      <a:endParaRPr lang="cs-CZ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36000" marT="0" marB="0" anchor="b"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90663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120267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3 927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2 087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35,9%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16811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1 622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33,0%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2934163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74,5%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161169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4463784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58,6%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51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307135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525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343430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1 213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17411395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1 440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29,3%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612172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1 146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23,4%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8760682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1 584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7129281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1 476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15,8%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567351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1 432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1 294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84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918007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b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2 220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1 895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4 115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30,6%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23,4%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358068"/>
                  </a:ext>
                </a:extLst>
              </a:tr>
              <a:tr h="182162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b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24 518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17 506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42 024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36,5%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22,9%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29,2%</a:t>
                      </a:r>
                    </a:p>
                  </a:txBody>
                  <a:tcPr marL="9525" marR="9525" marT="9525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 </a:t>
                      </a: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3636442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3" name="Tabulka 5">
            <a:extLst>
              <a:ext uri="{FF2B5EF4-FFF2-40B4-BE49-F238E27FC236}">
                <a16:creationId xmlns:a16="http://schemas.microsoft.com/office/drawing/2014/main" id="{6F1BE403-568C-4410-92A9-A495D2FAEF4E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9066566"/>
              </p:ext>
            </p:extLst>
          </p:nvPr>
        </p:nvGraphicFramePr>
        <p:xfrm>
          <a:off x="396240" y="703131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Pozitivní kumulativně od 1. 9. 2020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24 518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42 024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03F2B12B-C7FB-433C-B31C-39BA2987435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12436513"/>
              </p:ext>
            </p:extLst>
          </p:nvPr>
        </p:nvGraphicFramePr>
        <p:xfrm>
          <a:off x="6827777" y="94014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6" name="Graf 15">
            <a:extLst>
              <a:ext uri="{FF2B5EF4-FFF2-40B4-BE49-F238E27FC236}">
                <a16:creationId xmlns:a16="http://schemas.microsoft.com/office/drawing/2014/main" id="{4423F0C7-01F1-48B0-8558-9204B4FCEBBD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73867934"/>
              </p:ext>
            </p:extLst>
          </p:nvPr>
        </p:nvGraphicFramePr>
        <p:xfrm>
          <a:off x="5005129" y="95823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3CFFE266-D6AE-4802-A847-9E0F891F1121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197893949"/>
              </p:ext>
            </p:extLst>
          </p:nvPr>
        </p:nvGraphicFramePr>
        <p:xfrm>
          <a:off x="8650425" y="93784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Tabulka 5">
            <a:extLst>
              <a:ext uri="{FF2B5EF4-FFF2-40B4-BE49-F238E27FC236}">
                <a16:creationId xmlns:a16="http://schemas.microsoft.com/office/drawing/2014/main" id="{56437C1F-4D10-4D3E-B0A8-9518E5C68D69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477621582"/>
              </p:ext>
            </p:extLst>
          </p:nvPr>
        </p:nvGraphicFramePr>
        <p:xfrm>
          <a:off x="396240" y="2014267"/>
          <a:ext cx="42898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035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3689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7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Prevalence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sp>
        <p:nvSpPr>
          <p:cNvPr id="31" name="Obdélník 30">
            <a:extLst>
              <a:ext uri="{FF2B5EF4-FFF2-40B4-BE49-F238E27FC236}">
                <a16:creationId xmlns:a16="http://schemas.microsoft.com/office/drawing/2014/main" id="{BD5140DF-3074-4F6E-8ED2-520771412FF8}"/>
              </a:ext>
            </a:extLst>
          </p:cNvPr>
          <p:cNvSpPr/>
          <p:nvPr/>
        </p:nvSpPr>
        <p:spPr>
          <a:xfrm>
            <a:off x="10603771" y="1639953"/>
            <a:ext cx="232229" cy="222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021D8A8-D008-4697-AC1C-88E72BFFF03A}"/>
              </a:ext>
            </a:extLst>
          </p:cNvPr>
          <p:cNvSpPr/>
          <p:nvPr/>
        </p:nvSpPr>
        <p:spPr>
          <a:xfrm>
            <a:off x="10603770" y="2157456"/>
            <a:ext cx="232229" cy="222358"/>
          </a:xfrm>
          <a:prstGeom prst="rect">
            <a:avLst/>
          </a:prstGeom>
          <a:solidFill>
            <a:srgbClr val="3059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413E6CF2-B54B-44CC-B0E1-F5F79475BD0F}"/>
              </a:ext>
            </a:extLst>
          </p:cNvPr>
          <p:cNvSpPr txBox="1"/>
          <p:nvPr/>
        </p:nvSpPr>
        <p:spPr>
          <a:xfrm>
            <a:off x="10825623" y="1598768"/>
            <a:ext cx="970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F49224-0D50-4D73-8F2F-C6E32D1DD99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095626" y="6599244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</a:t>
            </a:r>
            <a:r>
              <a:rPr lang="cs-CZ" sz="1200" b="1" dirty="0">
                <a:solidFill>
                  <a:srgbClr val="C00000"/>
                </a:solidFill>
                <a:latin typeface="Arial" panose="020B0604020202020204"/>
              </a:rPr>
              <a:t>19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12. 2021</a:t>
            </a:r>
          </a:p>
        </p:txBody>
      </p:sp>
    </p:spTree>
    <p:extLst>
      <p:ext uri="{BB962C8B-B14F-4D97-AF65-F5344CB8AC3E}">
        <p14:creationId xmlns:p14="http://schemas.microsoft.com/office/powerpoint/2010/main" val="289992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4FC8911-8549-4A16-8D1B-80DFEF2A7C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1062389" y="1134877"/>
            <a:ext cx="9364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Ostatní </a:t>
            </a:r>
            <a:b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pozitivní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Zemřelí</a:t>
            </a:r>
          </a:p>
        </p:txBody>
      </p:sp>
      <p:sp>
        <p:nvSpPr>
          <p:cNvPr id="25" name="Obdélník 30">
            <a:extLst>
              <a:ext uri="{FF2B5EF4-FFF2-40B4-BE49-F238E27FC236}">
                <a16:creationId xmlns:a16="http://schemas.microsoft.com/office/drawing/2014/main" id="{DB9838B0-0A33-4A4B-986E-9D9F71AF81E2}"/>
              </a:ext>
            </a:extLst>
          </p:cNvPr>
          <p:cNvSpPr/>
          <p:nvPr/>
        </p:nvSpPr>
        <p:spPr>
          <a:xfrm>
            <a:off x="10825441" y="1345021"/>
            <a:ext cx="232229" cy="222358"/>
          </a:xfrm>
          <a:prstGeom prst="rect">
            <a:avLst/>
          </a:prstGeom>
          <a:solidFill>
            <a:srgbClr val="D3114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6" name="Obdélník 31">
            <a:extLst>
              <a:ext uri="{FF2B5EF4-FFF2-40B4-BE49-F238E27FC236}">
                <a16:creationId xmlns:a16="http://schemas.microsoft.com/office/drawing/2014/main" id="{DEA0E672-4606-4BB6-81AF-B5D1874019D7}"/>
              </a:ext>
            </a:extLst>
          </p:cNvPr>
          <p:cNvSpPr/>
          <p:nvPr/>
        </p:nvSpPr>
        <p:spPr>
          <a:xfrm>
            <a:off x="10825442" y="2161275"/>
            <a:ext cx="232229" cy="222358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30" name="Tabulka 5">
            <a:extLst>
              <a:ext uri="{FF2B5EF4-FFF2-40B4-BE49-F238E27FC236}">
                <a16:creationId xmlns:a16="http://schemas.microsoft.com/office/drawing/2014/main" id="{6EB11C65-1CDD-4550-89B7-A08D02ED313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51155558"/>
              </p:ext>
            </p:extLst>
          </p:nvPr>
        </p:nvGraphicFramePr>
        <p:xfrm>
          <a:off x="396240" y="1294785"/>
          <a:ext cx="42898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66">
                  <a:extLst>
                    <a:ext uri="{9D8B030D-6E8A-4147-A177-3AD203B41FA5}">
                      <a16:colId xmlns:a16="http://schemas.microsoft.com/office/drawing/2014/main" val="3746780257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3309322503"/>
                    </a:ext>
                  </a:extLst>
                </a:gridCol>
                <a:gridCol w="1429966">
                  <a:extLst>
                    <a:ext uri="{9D8B030D-6E8A-4147-A177-3AD203B41FA5}">
                      <a16:colId xmlns:a16="http://schemas.microsoft.com/office/drawing/2014/main" val="1197654578"/>
                    </a:ext>
                  </a:extLst>
                </a:gridCol>
              </a:tblGrid>
              <a:tr h="310173">
                <a:tc gridSpan="3"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Úmrtí z pozitivních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0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Klienti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Pracovníci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cs-CZ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Celkem</a:t>
                      </a:r>
                    </a:p>
                  </a:txBody>
                  <a:tcPr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8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75020"/>
                  </a:ext>
                </a:extLst>
              </a:tr>
            </a:tbl>
          </a:graphicData>
        </a:graphic>
      </p:graphicFrame>
      <p:graphicFrame>
        <p:nvGraphicFramePr>
          <p:cNvPr id="35" name="Graf 34">
            <a:extLst>
              <a:ext uri="{FF2B5EF4-FFF2-40B4-BE49-F238E27FC236}">
                <a16:creationId xmlns:a16="http://schemas.microsoft.com/office/drawing/2014/main" id="{9825F808-DBDA-4681-8826-95CA8D4BD0F6}"/>
              </a:ext>
            </a:extLst>
          </p:cNvPr>
          <p:cNvGraphicFramePr/>
          <p:nvPr>
            <p:custDataLst>
              <p:tags r:id="rId4"/>
            </p:custDataLst>
          </p:nvPr>
        </p:nvGraphicFramePr>
        <p:xfrm>
          <a:off x="6827777" y="844899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6" name="Graf 35">
            <a:extLst>
              <a:ext uri="{FF2B5EF4-FFF2-40B4-BE49-F238E27FC236}">
                <a16:creationId xmlns:a16="http://schemas.microsoft.com/office/drawing/2014/main" id="{57DC76AD-7CE7-40BD-9E22-DF3C22F51241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152533224"/>
              </p:ext>
            </p:extLst>
          </p:nvPr>
        </p:nvGraphicFramePr>
        <p:xfrm>
          <a:off x="5005129" y="862983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8BB4745F-03D5-4071-8407-C7CEC07B41AF}"/>
              </a:ext>
            </a:extLst>
          </p:cNvPr>
          <p:cNvGraphicFramePr/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527225075"/>
              </p:ext>
            </p:extLst>
          </p:nvPr>
        </p:nvGraphicFramePr>
        <p:xfrm>
          <a:off x="8650425" y="842596"/>
          <a:ext cx="1943809" cy="2197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D16BFC76-C19B-4A8D-8DDB-FDA0B234E699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11340989"/>
              </p:ext>
            </p:extLst>
          </p:nvPr>
        </p:nvGraphicFramePr>
        <p:xfrm>
          <a:off x="1540765" y="2971287"/>
          <a:ext cx="10115198" cy="3255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3">
                  <a:extLst>
                    <a:ext uri="{9D8B030D-6E8A-4147-A177-3AD203B41FA5}">
                      <a16:colId xmlns:a16="http://schemas.microsoft.com/office/drawing/2014/main" val="879520779"/>
                    </a:ext>
                  </a:extLst>
                </a:gridCol>
                <a:gridCol w="1279542">
                  <a:extLst>
                    <a:ext uri="{9D8B030D-6E8A-4147-A177-3AD203B41FA5}">
                      <a16:colId xmlns:a16="http://schemas.microsoft.com/office/drawing/2014/main" val="3367828616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1646545094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611571609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934922861"/>
                    </a:ext>
                  </a:extLst>
                </a:gridCol>
                <a:gridCol w="2369088">
                  <a:extLst>
                    <a:ext uri="{9D8B030D-6E8A-4147-A177-3AD203B41FA5}">
                      <a16:colId xmlns:a16="http://schemas.microsoft.com/office/drawing/2014/main" val="49330528"/>
                    </a:ext>
                  </a:extLst>
                </a:gridCol>
              </a:tblGrid>
              <a:tr h="268887">
                <a:tc rowSpan="2">
                  <a:txBody>
                    <a:bodyPr/>
                    <a:lstStyle/>
                    <a:p>
                      <a:pPr algn="ctr"/>
                      <a:endParaRPr lang="cs-CZ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Pozitivní celkem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31145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Úmrtí s COVID-19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94322"/>
                  </a:ext>
                </a:extLst>
              </a:tr>
              <a:tr h="337976">
                <a:tc vMerge="1">
                  <a:txBody>
                    <a:bodyPr/>
                    <a:lstStyle/>
                    <a:p>
                      <a:pPr algn="l" fontAlgn="b"/>
                      <a:endParaRPr lang="cs-CZ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6" marR="6906" marT="6906" marB="0" anchor="b">
                    <a:solidFill>
                      <a:srgbClr val="D31145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cs-C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 pobytových službách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z nakažených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Celkový počet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  <a:r>
                        <a:rPr lang="cs-CZ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úmrtí v pobytových službách z celkového počtu úmrtí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901625"/>
                  </a:ext>
                </a:extLst>
              </a:tr>
              <a:tr h="92896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9,3%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3 155 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7,4%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96716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Středočeský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6 014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3 803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2155320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Jihočeský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3 758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2 348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500357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Plzeňský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2 426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2 143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979925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Karlovarský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1 551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6279305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Ústecký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3 994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2 957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0391501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Liberecký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1 184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1 386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00148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Královéhradecký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3 091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1 978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12,2%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215259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Pardubický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2 824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1 677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11,7%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638357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Kraj Vysočina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1 890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1 547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771243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Jihomoravský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3 868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4 189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136076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Olomoucký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2 768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2 117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84971066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Zlínský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2 726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1 998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8908529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Moravskoslezský kraj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4 115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8,8%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4 438 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8,1%</a:t>
                      </a:r>
                    </a:p>
                  </a:txBody>
                  <a:tcPr marL="9525" marR="9525" marT="9525" marB="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902375"/>
                  </a:ext>
                </a:extLst>
              </a:tr>
              <a:tr h="176747">
                <a:tc>
                  <a:txBody>
                    <a:bodyPr/>
                    <a:lstStyle/>
                    <a:p>
                      <a:pPr algn="l" rtl="0" fontAlgn="ctr"/>
                      <a:r>
                        <a:rPr lang="cs-CZ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ČR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42 024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3 455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8,2%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35 287 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9,8%</a:t>
                      </a:r>
                    </a:p>
                  </a:txBody>
                  <a:tcPr marL="9525" marR="9525" marT="9525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4811687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84C2B06D-1EA4-4221-AB94-49921297612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12. 2021</a:t>
            </a:r>
          </a:p>
        </p:txBody>
      </p:sp>
    </p:spTree>
    <p:extLst>
      <p:ext uri="{BB962C8B-B14F-4D97-AF65-F5344CB8AC3E}">
        <p14:creationId xmlns:p14="http://schemas.microsoft.com/office/powerpoint/2010/main" val="354343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7" name="Graf 6">
            <a:extLst>
              <a:ext uri="{FF2B5EF4-FFF2-40B4-BE49-F238E27FC236}">
                <a16:creationId xmlns:a16="http://schemas.microsoft.com/office/drawing/2014/main" id="{6EE5A5A9-1D77-4373-8BAE-354735C4B92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2061953"/>
              </p:ext>
            </p:extLst>
          </p:nvPr>
        </p:nvGraphicFramePr>
        <p:xfrm>
          <a:off x="317499" y="1113735"/>
          <a:ext cx="5445129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af 10">
            <a:extLst>
              <a:ext uri="{FF2B5EF4-FFF2-40B4-BE49-F238E27FC236}">
                <a16:creationId xmlns:a16="http://schemas.microsoft.com/office/drawing/2014/main" id="{24F8B5FE-5BCC-438A-9460-39F40971553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57824660"/>
              </p:ext>
            </p:extLst>
          </p:nvPr>
        </p:nvGraphicFramePr>
        <p:xfrm>
          <a:off x="6096000" y="1113736"/>
          <a:ext cx="5543552" cy="5415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4BC6512-09A9-45C7-9C64-6483F36FCD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95626" y="6583202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12. 2021</a:t>
            </a:r>
          </a:p>
        </p:txBody>
      </p:sp>
    </p:spTree>
    <p:extLst>
      <p:ext uri="{BB962C8B-B14F-4D97-AF65-F5344CB8AC3E}">
        <p14:creationId xmlns:p14="http://schemas.microsoft.com/office/powerpoint/2010/main" val="110596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 8">
            <a:extLst>
              <a:ext uri="{FF2B5EF4-FFF2-40B4-BE49-F238E27FC236}">
                <a16:creationId xmlns:a16="http://schemas.microsoft.com/office/drawing/2014/main" id="{A5AC5B58-68B4-4B88-BC43-BA177AD2572A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2836592"/>
              </p:ext>
            </p:extLst>
          </p:nvPr>
        </p:nvGraphicFramePr>
        <p:xfrm>
          <a:off x="6096000" y="1130962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73"/>
            <a:ext cx="7625669" cy="576000"/>
          </a:xfrm>
        </p:spPr>
        <p:txBody>
          <a:bodyPr>
            <a:noAutofit/>
          </a:bodyPr>
          <a:lstStyle/>
          <a:p>
            <a:r>
              <a:rPr lang="cs-CZ" dirty="0"/>
              <a:t>Souhrn situace v sociálních zařízeních pobytových služeb </a:t>
            </a:r>
          </a:p>
        </p:txBody>
      </p:sp>
      <p:graphicFrame>
        <p:nvGraphicFramePr>
          <p:cNvPr id="5" name="Graf 4">
            <a:extLst>
              <a:ext uri="{FF2B5EF4-FFF2-40B4-BE49-F238E27FC236}">
                <a16:creationId xmlns:a16="http://schemas.microsoft.com/office/drawing/2014/main" id="{2CC91C51-DB83-45AB-9039-0844F5E7892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1280589"/>
              </p:ext>
            </p:extLst>
          </p:nvPr>
        </p:nvGraphicFramePr>
        <p:xfrm>
          <a:off x="494659" y="1130963"/>
          <a:ext cx="560134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6D4CE99E-2646-4004-897D-BD3135C0FC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83595" y="6581001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ISIN a ISIN – modul sociálních služeb,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12. 2021</a:t>
            </a:r>
          </a:p>
        </p:txBody>
      </p:sp>
    </p:spTree>
    <p:extLst>
      <p:ext uri="{BB962C8B-B14F-4D97-AF65-F5344CB8AC3E}">
        <p14:creationId xmlns:p14="http://schemas.microsoft.com/office/powerpoint/2010/main" val="3997552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9060092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30006DBE-A660-415B-AEC3-B17DAF8F0BB4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1C6E9E-768E-466F-BF16-2898D9FD2D57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249564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8069438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9D7E5688-CECF-4F5B-A73A-AB5B8E86B898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5">
            <a:extLst>
              <a:ext uri="{FF2B5EF4-FFF2-40B4-BE49-F238E27FC236}">
                <a16:creationId xmlns:a16="http://schemas.microsoft.com/office/drawing/2014/main" id="{86979FC1-366B-46FD-B231-EEADA63DBE0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1144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CFAC55-E7BE-4475-808A-CF41E6184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39" y="2"/>
            <a:ext cx="7719673" cy="576000"/>
          </a:xfrm>
        </p:spPr>
        <p:txBody>
          <a:bodyPr/>
          <a:lstStyle/>
          <a:p>
            <a:r>
              <a:rPr lang="cs-CZ" dirty="0"/>
              <a:t>Úvod – zdroje dat a koncepce analýz </a:t>
            </a:r>
          </a:p>
        </p:txBody>
      </p:sp>
      <p:pic>
        <p:nvPicPr>
          <p:cNvPr id="12" name="Obrázek 11"/>
          <p:cNvPicPr>
            <a:picLocks noChangeAspect="1"/>
          </p:cNvPicPr>
          <p:nvPr/>
        </p:nvPicPr>
        <p:blipFill rotWithShape="1">
          <a:blip r:embed="rId2"/>
          <a:srcRect l="29757"/>
          <a:stretch/>
        </p:blipFill>
        <p:spPr>
          <a:xfrm>
            <a:off x="1762433" y="4150796"/>
            <a:ext cx="2770419" cy="2283052"/>
          </a:xfrm>
          <a:prstGeom prst="rect">
            <a:avLst/>
          </a:prstGeom>
        </p:spPr>
      </p:pic>
      <p:pic>
        <p:nvPicPr>
          <p:cNvPr id="13" name="Obráze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201" y="896112"/>
            <a:ext cx="3168556" cy="2484490"/>
          </a:xfrm>
          <a:prstGeom prst="rect">
            <a:avLst/>
          </a:prstGeom>
        </p:spPr>
      </p:pic>
      <p:sp>
        <p:nvSpPr>
          <p:cNvPr id="14" name="Šipka nahoru, doprava i doleva 13"/>
          <p:cNvSpPr/>
          <p:nvPr/>
        </p:nvSpPr>
        <p:spPr>
          <a:xfrm rot="16200000">
            <a:off x="-2074261" y="3478063"/>
            <a:ext cx="6194017" cy="467360"/>
          </a:xfrm>
          <a:prstGeom prst="leftRightUp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6200000">
            <a:off x="-2606131" y="3332358"/>
            <a:ext cx="5971034" cy="75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COVID-19: </a:t>
            </a:r>
            <a:r>
              <a:rPr lang="cs-CZ" sz="1800" b="1" dirty="0">
                <a:solidFill>
                  <a:srgbClr val="2E5982"/>
                </a:solidFill>
                <a:latin typeface="Roboto" pitchFamily="2" charset="0"/>
                <a:ea typeface="Roboto" pitchFamily="2" charset="0"/>
              </a:rPr>
              <a:t>Komponenty informačního systému </a:t>
            </a: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pokrývají individuální</a:t>
            </a:r>
            <a:r>
              <a:rPr kumimoji="0" lang="cs-CZ" sz="1800" b="0" i="0" u="none" strike="noStrike" kern="1200" cap="none" spc="0" normalizeH="0" noProof="0" dirty="0">
                <a:ln>
                  <a:noFill/>
                </a:ln>
                <a:solidFill>
                  <a:srgbClr val="2E5982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 záznamy o nákaze i šetření ohnisek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2E5982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16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92727">
            <a:off x="4215712" y="1258975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Epidemická šetření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záznamy o ohniscích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22" name="Nadpis 5">
            <a:extLst>
              <a:ext uri="{FF2B5EF4-FFF2-40B4-BE49-F238E27FC236}">
                <a16:creationId xmlns:a16="http://schemas.microsoft.com/office/drawing/2014/main" id="{8181A883-E687-47DC-A882-8FB561F92926}"/>
              </a:ext>
            </a:extLst>
          </p:cNvPr>
          <p:cNvSpPr txBox="1">
            <a:spLocks/>
          </p:cNvSpPr>
          <p:nvPr/>
        </p:nvSpPr>
        <p:spPr>
          <a:xfrm rot="19477356">
            <a:off x="4103084" y="4232334"/>
            <a:ext cx="2681764" cy="75877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Centrální systém ISIN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 pitchFamily="2" charset="0"/>
                <a:ea typeface="Roboto" pitchFamily="2" charset="0"/>
                <a:cs typeface="+mj-cs"/>
              </a:rPr>
              <a:t>a jeho komponenty </a:t>
            </a:r>
            <a:endParaRPr kumimoji="0" lang="cs-CZ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 pitchFamily="2" charset="0"/>
              <a:ea typeface="Roboto" pitchFamily="2" charset="0"/>
              <a:cs typeface="+mj-cs"/>
            </a:endParaRPr>
          </a:p>
        </p:txBody>
      </p:sp>
      <p:sp>
        <p:nvSpPr>
          <p:cNvPr id="3" name="TextovéPole 2"/>
          <p:cNvSpPr txBox="1"/>
          <p:nvPr/>
        </p:nvSpPr>
        <p:spPr>
          <a:xfrm>
            <a:off x="5788152" y="4746649"/>
            <a:ext cx="597103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hlášení o nákaze v sociálních zařízeních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Individuální data o nákazách klientů a pracovníků sociálních zařízení. Zdrojem dat je Informační systém infekčních nemocí a jeho modul vyvinutý pro pobytová sociální zřízení. </a:t>
            </a:r>
            <a:r>
              <a:rPr lang="cs-CZ" sz="1600" dirty="0">
                <a:solidFill>
                  <a:srgbClr val="000000"/>
                </a:solidFill>
                <a:latin typeface="Arial" panose="020B0604020202020204"/>
              </a:rPr>
              <a:t>Záznam o nákaze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nemusí být nutně spojen s konkrétním ohniskem, jde o nezávislý paralelní zdroj dat.</a:t>
            </a:r>
            <a:r>
              <a:rPr kumimoji="0" lang="cs-CZ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Zejména nákaza pracovníků </a:t>
            </a: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může proběhnout v rodině, v běžném životě, při volnočasových aktivitách, …. </a:t>
            </a:r>
          </a:p>
        </p:txBody>
      </p:sp>
      <p:sp>
        <p:nvSpPr>
          <p:cNvPr id="23" name="TextovéPole 22"/>
          <p:cNvSpPr txBox="1"/>
          <p:nvPr/>
        </p:nvSpPr>
        <p:spPr>
          <a:xfrm>
            <a:off x="6263640" y="1638360"/>
            <a:ext cx="51480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Identifikace</a:t>
            </a:r>
            <a:r>
              <a:rPr kumimoji="0" lang="cs-CZ" sz="16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ohnisek nákazy při šetřeních KHS</a:t>
            </a:r>
            <a:endParaRPr kumimoji="0" lang="cs-CZ" sz="1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Ohniska nákazy a jejich identifikace, velikost a rozsah. Popis sociálních zařízení jako možného zdroje šíření nákazy s identifikací rozsahu tohoto šíření. Srovnání rizikovosti s jinými typy ohnisek, provozů a aktivit. Výstup epidemických šetření KHS. </a:t>
            </a:r>
          </a:p>
        </p:txBody>
      </p:sp>
    </p:spTree>
    <p:extLst>
      <p:ext uri="{BB962C8B-B14F-4D97-AF65-F5344CB8AC3E}">
        <p14:creationId xmlns:p14="http://schemas.microsoft.com/office/powerpoint/2010/main" val="915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osob v sociálních službách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10" name="Chart 31">
            <a:extLst>
              <a:ext uri="{FF2B5EF4-FFF2-40B4-BE49-F238E27FC236}">
                <a16:creationId xmlns:a16="http://schemas.microsoft.com/office/drawing/2014/main" id="{BE5C8BE7-0F1A-4F58-98DB-BC5FB33B5BD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1824955"/>
              </p:ext>
            </p:extLst>
          </p:nvPr>
        </p:nvGraphicFramePr>
        <p:xfrm>
          <a:off x="479571" y="969185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E23433FB-4692-4304-9144-77DE8AA9A529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792623A3-E899-4D9F-85FF-B10B9C35CD76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272247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nově pozitivních pracovníků a klientů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5203041"/>
              </p:ext>
            </p:extLst>
          </p:nvPr>
        </p:nvGraphicFramePr>
        <p:xfrm>
          <a:off x="136358" y="951383"/>
          <a:ext cx="11895224" cy="5591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9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959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711109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715990891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52910522"/>
                    </a:ext>
                  </a:extLst>
                </a:gridCol>
              </a:tblGrid>
              <a:tr h="602086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19. 12.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6887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168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421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538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v sociálních službách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5755559"/>
              </p:ext>
            </p:extLst>
          </p:nvPr>
        </p:nvGraphicFramePr>
        <p:xfrm>
          <a:off x="352338" y="934057"/>
          <a:ext cx="11232858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201932" y="3135089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nově zemřelých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FA40DFCF-4D37-4845-98CB-EE8BCD3CF07B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FE5136B3-EEEC-483C-9FC4-B83BA247145B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75074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E551CD-5D1A-483F-AF1A-60889BEE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9" y="2"/>
            <a:ext cx="8495561" cy="576000"/>
          </a:xfrm>
        </p:spPr>
        <p:txBody>
          <a:bodyPr/>
          <a:lstStyle/>
          <a:p>
            <a:r>
              <a:rPr lang="en-US" dirty="0"/>
              <a:t>Po</a:t>
            </a:r>
            <a:r>
              <a:rPr lang="cs-CZ" dirty="0"/>
              <a:t>čet zemřelých klientů a pracovníků v sociálních službách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17B4FBDD-84FD-46F8-8DE6-0DA2912BA53C}"/>
              </a:ext>
            </a:extLst>
          </p:cNvPr>
          <p:cNvSpPr txBox="1"/>
          <p:nvPr/>
        </p:nvSpPr>
        <p:spPr>
          <a:xfrm>
            <a:off x="136358" y="674385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graphicFrame>
        <p:nvGraphicFramePr>
          <p:cNvPr id="6" name="Tabulka 3">
            <a:extLst>
              <a:ext uri="{FF2B5EF4-FFF2-40B4-BE49-F238E27FC236}">
                <a16:creationId xmlns:a16="http://schemas.microsoft.com/office/drawing/2014/main" id="{53E0F6FE-76CB-4C62-8B30-56DAF497A36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4451822"/>
              </p:ext>
            </p:extLst>
          </p:nvPr>
        </p:nvGraphicFramePr>
        <p:xfrm>
          <a:off x="136358" y="948263"/>
          <a:ext cx="11895224" cy="565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96">
                  <a:extLst>
                    <a:ext uri="{9D8B030D-6E8A-4147-A177-3AD203B41FA5}">
                      <a16:colId xmlns:a16="http://schemas.microsoft.com/office/drawing/2014/main" val="30474796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78148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1443567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6385793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2518168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57113603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3930563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725779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2559332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8836750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2713280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9238802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55090716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8080346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83644141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391611248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83991841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61735145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76113944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48031023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45696759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3448655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34793605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97346861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254722975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146802987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635052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62992583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69810797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4290927774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557076706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2514004190"/>
                    </a:ext>
                  </a:extLst>
                </a:gridCol>
                <a:gridCol w="336679">
                  <a:extLst>
                    <a:ext uri="{9D8B030D-6E8A-4147-A177-3AD203B41FA5}">
                      <a16:colId xmlns:a16="http://schemas.microsoft.com/office/drawing/2014/main" val="1775390072"/>
                    </a:ext>
                  </a:extLst>
                </a:gridCol>
              </a:tblGrid>
              <a:tr h="60242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 anchor="ctr"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Říjen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Listopad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Prosinec 2020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Leden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Únor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cs-CZ" sz="1400" b="0" dirty="0"/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Březen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Duben 2021</a:t>
                      </a:r>
                      <a:endParaRPr lang="cs-CZ" sz="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cs-CZ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Květen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  <a:endParaRPr lang="cs-CZ" sz="1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Červenec 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Srpen</a:t>
                      </a:r>
                      <a:b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cs-CZ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3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cs-CZ" sz="1200" dirty="0"/>
                        <a:t>Září 2021</a:t>
                      </a:r>
                      <a:endParaRPr lang="cs-CZ" sz="800" dirty="0"/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+mn-ea"/>
                          <a:cs typeface="+mn-cs"/>
                        </a:rPr>
                        <a:t>Říjen 2021</a:t>
                      </a: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Listopad 2021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cs-CZ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Prosinec 2021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800" dirty="0"/>
                        <a:t>– k 19. 12.</a:t>
                      </a: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cs-CZ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365609"/>
                  </a:ext>
                </a:extLst>
              </a:tr>
              <a:tr h="317064"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anchor="ctr"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Personál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600" dirty="0">
                          <a:solidFill>
                            <a:schemeClr val="bg1"/>
                          </a:solidFill>
                        </a:rPr>
                        <a:t>Klienti</a:t>
                      </a:r>
                    </a:p>
                  </a:txBody>
                  <a:tcPr marL="36000" marR="3600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11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28052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Hlavní město Praha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1862616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388421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1331205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918248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6107194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7107956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0750352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975262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5061497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524218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7203803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32720954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938670"/>
                  </a:ext>
                </a:extLst>
              </a:tr>
              <a:tr h="390386">
                <a:tc>
                  <a:txBody>
                    <a:bodyPr/>
                    <a:lstStyle/>
                    <a:p>
                      <a:pPr algn="l" rtl="0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3666540"/>
                  </a:ext>
                </a:extLst>
              </a:tr>
              <a:tr h="299588">
                <a:tc>
                  <a:txBody>
                    <a:bodyPr/>
                    <a:lstStyle/>
                    <a:p>
                      <a:pPr algn="l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Celkový součet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4822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38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vyžadující hospitalizaci z důvodu COVID-19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30080608"/>
              </p:ext>
            </p:extLst>
          </p:nvPr>
        </p:nvGraphicFramePr>
        <p:xfrm>
          <a:off x="505507" y="1029671"/>
          <a:ext cx="11518821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6699F624-D5B2-4011-B4A6-2BC995418F25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94511879-45E4-4E33-970C-77CDADFB8F6C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317786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DA7FDE-62BA-4179-BA4D-AB192F2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0" y="2"/>
            <a:ext cx="7326652" cy="576000"/>
          </a:xfrm>
        </p:spPr>
        <p:txBody>
          <a:bodyPr/>
          <a:lstStyle/>
          <a:p>
            <a:r>
              <a:rPr lang="cs-CZ" dirty="0"/>
              <a:t>Klienti a pracovníci v sociálních službách s těžkým průběhem nemoci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60173AA5-760E-4890-90E2-16710D92A89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72846969"/>
              </p:ext>
            </p:extLst>
          </p:nvPr>
        </p:nvGraphicFramePr>
        <p:xfrm>
          <a:off x="352338" y="934057"/>
          <a:ext cx="11486736" cy="5612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BDB047-9B6A-4800-8865-B2F14B9CE230}"/>
              </a:ext>
            </a:extLst>
          </p:cNvPr>
          <p:cNvSpPr txBox="1"/>
          <p:nvPr/>
        </p:nvSpPr>
        <p:spPr>
          <a:xfrm rot="16200000">
            <a:off x="-1182697" y="313508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Denní počet nových případů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FB1B2-5954-4917-86E8-05CAC9208F90}"/>
              </a:ext>
            </a:extLst>
          </p:cNvPr>
          <p:cNvSpPr txBox="1"/>
          <p:nvPr/>
        </p:nvSpPr>
        <p:spPr>
          <a:xfrm>
            <a:off x="0" y="597841"/>
            <a:ext cx="34467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 dat: ISIN a ISIN – modul sociálních služeb</a:t>
            </a:r>
          </a:p>
        </p:txBody>
      </p:sp>
      <p:cxnSp>
        <p:nvCxnSpPr>
          <p:cNvPr id="8" name="Straight Connector 4">
            <a:extLst>
              <a:ext uri="{FF2B5EF4-FFF2-40B4-BE49-F238E27FC236}">
                <a16:creationId xmlns:a16="http://schemas.microsoft.com/office/drawing/2014/main" id="{BC4FF1E4-8D78-4119-AE73-5ECF233E5080}"/>
              </a:ext>
            </a:extLst>
          </p:cNvPr>
          <p:cNvCxnSpPr/>
          <p:nvPr/>
        </p:nvCxnSpPr>
        <p:spPr>
          <a:xfrm>
            <a:off x="8554802" y="1295549"/>
            <a:ext cx="360000" cy="0"/>
          </a:xfrm>
          <a:prstGeom prst="line">
            <a:avLst/>
          </a:prstGeom>
          <a:ln w="19050">
            <a:solidFill>
              <a:srgbClr val="0020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5">
            <a:extLst>
              <a:ext uri="{FF2B5EF4-FFF2-40B4-BE49-F238E27FC236}">
                <a16:creationId xmlns:a16="http://schemas.microsoft.com/office/drawing/2014/main" id="{36715F8D-6236-491C-8E3C-B3955460BFC3}"/>
              </a:ext>
            </a:extLst>
          </p:cNvPr>
          <p:cNvSpPr txBox="1"/>
          <p:nvPr/>
        </p:nvSpPr>
        <p:spPr>
          <a:xfrm>
            <a:off x="8917060" y="1126275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 denní klouzavý průměr</a:t>
            </a:r>
          </a:p>
        </p:txBody>
      </p:sp>
    </p:spTree>
    <p:extLst>
      <p:ext uri="{BB962C8B-B14F-4D97-AF65-F5344CB8AC3E}">
        <p14:creationId xmlns:p14="http://schemas.microsoft.com/office/powerpoint/2010/main" val="1043969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67A564D-817A-482D-8BCC-FCE2C6283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479" y="2503487"/>
            <a:ext cx="10630969" cy="1189622"/>
          </a:xfrm>
        </p:spPr>
        <p:txBody>
          <a:bodyPr/>
          <a:lstStyle/>
          <a:p>
            <a:r>
              <a:rPr lang="cs-CZ" dirty="0"/>
              <a:t>Datová a informační základna </a:t>
            </a:r>
            <a:br>
              <a:rPr lang="cs-CZ" dirty="0"/>
            </a:br>
            <a:r>
              <a:rPr lang="cs-CZ" dirty="0"/>
              <a:t>pro management pandemie COVID-19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CB71022-B988-48D8-A571-213CB90D2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03" y="4066289"/>
            <a:ext cx="9869424" cy="1564690"/>
          </a:xfrm>
        </p:spPr>
        <p:txBody>
          <a:bodyPr>
            <a:noAutofit/>
          </a:bodyPr>
          <a:lstStyle/>
          <a:p>
            <a:r>
              <a:rPr lang="cs-CZ" sz="4000" b="1" dirty="0">
                <a:solidFill>
                  <a:schemeClr val="tx1"/>
                </a:solidFill>
              </a:rPr>
              <a:t>Příloha: retrospektivní přehled hlášení KHS po měsících</a:t>
            </a:r>
          </a:p>
        </p:txBody>
      </p:sp>
    </p:spTree>
    <p:extLst>
      <p:ext uri="{BB962C8B-B14F-4D97-AF65-F5344CB8AC3E}">
        <p14:creationId xmlns:p14="http://schemas.microsoft.com/office/powerpoint/2010/main" val="24722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407BC21-98D2-4484-9EC1-D74879DC1DFE}"/>
              </a:ext>
            </a:extLst>
          </p:cNvPr>
          <p:cNvGraphicFramePr>
            <a:graphicFrameLocks noGrp="1"/>
          </p:cNvGraphicFramePr>
          <p:nvPr/>
        </p:nvGraphicFramePr>
        <p:xfrm>
          <a:off x="7357698" y="5556199"/>
          <a:ext cx="4559770" cy="860988"/>
        </p:xfrm>
        <a:graphic>
          <a:graphicData uri="http://schemas.openxmlformats.org/drawingml/2006/table">
            <a:tbl>
              <a:tblPr/>
              <a:tblGrid>
                <a:gridCol w="911954">
                  <a:extLst>
                    <a:ext uri="{9D8B030D-6E8A-4147-A177-3AD203B41FA5}">
                      <a16:colId xmlns:a16="http://schemas.microsoft.com/office/drawing/2014/main" val="3781823447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3939987608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2504438164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1301809795"/>
                    </a:ext>
                  </a:extLst>
                </a:gridCol>
                <a:gridCol w="911954">
                  <a:extLst>
                    <a:ext uri="{9D8B030D-6E8A-4147-A177-3AD203B41FA5}">
                      <a16:colId xmlns:a16="http://schemas.microsoft.com/office/drawing/2014/main" val="782449002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873528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71677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</a:t>
            </a:r>
          </a:p>
        </p:txBody>
      </p:sp>
    </p:spTree>
    <p:extLst>
      <p:ext uri="{BB962C8B-B14F-4D97-AF65-F5344CB8AC3E}">
        <p14:creationId xmlns:p14="http://schemas.microsoft.com/office/powerpoint/2010/main" val="558350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83B49AA-8160-4750-A999-FE1211C7E208}"/>
              </a:ext>
            </a:extLst>
          </p:cNvPr>
          <p:cNvGraphicFramePr>
            <a:graphicFrameLocks noGrp="1"/>
          </p:cNvGraphicFramePr>
          <p:nvPr/>
        </p:nvGraphicFramePr>
        <p:xfrm>
          <a:off x="7366472" y="5556199"/>
          <a:ext cx="4550995" cy="860988"/>
        </p:xfrm>
        <a:graphic>
          <a:graphicData uri="http://schemas.openxmlformats.org/drawingml/2006/table">
            <a:tbl>
              <a:tblPr/>
              <a:tblGrid>
                <a:gridCol w="910199">
                  <a:extLst>
                    <a:ext uri="{9D8B030D-6E8A-4147-A177-3AD203B41FA5}">
                      <a16:colId xmlns:a16="http://schemas.microsoft.com/office/drawing/2014/main" val="14559615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1323571245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38509464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740278421"/>
                    </a:ext>
                  </a:extLst>
                </a:gridCol>
                <a:gridCol w="910199">
                  <a:extLst>
                    <a:ext uri="{9D8B030D-6E8A-4147-A177-3AD203B41FA5}">
                      <a16:colId xmlns:a16="http://schemas.microsoft.com/office/drawing/2014/main" val="2618420229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53447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800920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06/2020 </a:t>
            </a:r>
          </a:p>
        </p:txBody>
      </p:sp>
    </p:spTree>
    <p:extLst>
      <p:ext uri="{BB962C8B-B14F-4D97-AF65-F5344CB8AC3E}">
        <p14:creationId xmlns:p14="http://schemas.microsoft.com/office/powerpoint/2010/main" val="2907037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F88B3E13-B2CE-4977-A51D-63EE09726F48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307581347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663620388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150320877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545488870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400996549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056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45489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07/2020 </a:t>
            </a:r>
          </a:p>
        </p:txBody>
      </p:sp>
    </p:spTree>
    <p:extLst>
      <p:ext uri="{BB962C8B-B14F-4D97-AF65-F5344CB8AC3E}">
        <p14:creationId xmlns:p14="http://schemas.microsoft.com/office/powerpoint/2010/main" val="260596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ovéPole 5"/>
          <p:cNvSpPr txBox="1"/>
          <p:nvPr/>
        </p:nvSpPr>
        <p:spPr>
          <a:xfrm>
            <a:off x="228599" y="303490"/>
            <a:ext cx="113270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Dle hlášení KHS došlo v říjnu a zejména v listopadu 2021 k mírnému nárůstu počtu nákaz (a ohnisek) v sociálních zařízeních. Jde ale o počty, které jsou velmi významně nižší ve srovnání např. s jarem 2021. KHS identifikovaly za říjen 15 ohnisek v sociálních zařízeních (celkem 158 nakažených osob) a za listopad 39 ohnisek s celkem 644 dosud zařazenými nakaženými osobami. </a:t>
            </a:r>
          </a:p>
          <a:p>
            <a:pPr algn="ctr">
              <a:defRPr/>
            </a:pPr>
            <a:endParaRPr lang="cs-CZ" sz="2400" b="1" dirty="0"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Za prosinec bylo k 19.12. dosud nahlášeno 29 událostí s celkem 419 zařazenými osobami. V žádném z regionů </a:t>
            </a:r>
            <a:r>
              <a:rPr lang="cs-CZ" sz="2400" b="1" dirty="0">
                <a:latin typeface="Calibri" panose="020F0502020204030204"/>
              </a:rPr>
              <a:t>KHS neregistrují kumulaci nákaz v segmentu sociálních služeb, n</a:t>
            </a:r>
            <a:r>
              <a:rPr kumimoji="0" lang="cs-CZ" sz="24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ejvyšší</a:t>
            </a:r>
            <a:r>
              <a:rPr kumimoji="0" lang="cs-CZ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výskyt (4 ohniska se 106 zařazenými osobami) registruje Jihočeský kraj.</a:t>
            </a:r>
            <a:endParaRPr kumimoji="0" lang="cs-CZ" sz="2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  <a:p>
            <a:pPr algn="ctr">
              <a:defRPr/>
            </a:pPr>
            <a:endParaRPr lang="cs-CZ" sz="2400" b="1" dirty="0">
              <a:solidFill>
                <a:srgbClr val="C00000"/>
              </a:solidFill>
              <a:latin typeface="Calibri" panose="020F0502020204030204"/>
            </a:endParaRP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Ve srovnání s jarem 2021 jde stále o velmi nízké počty a při dělení na kraje pouze </a:t>
            </a:r>
          </a:p>
          <a:p>
            <a:pPr algn="ctr">
              <a:defRPr/>
            </a:pPr>
            <a:r>
              <a:rPr kumimoji="0" lang="cs-CZ" sz="2400" b="1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</a:rPr>
              <a:t>o jednotkové počty epidemických událostí. </a:t>
            </a:r>
            <a:r>
              <a:rPr lang="cs-CZ" sz="2400" b="1" dirty="0">
                <a:solidFill>
                  <a:srgbClr val="0000FF"/>
                </a:solidFill>
                <a:latin typeface="Calibri" panose="020F0502020204030204"/>
              </a:rPr>
              <a:t>Tato data ukazují, že situace v sociálních zařízeních je stále pod kontrolou, velký ochranný efekt hraje vakcinace a také samozřejmě počet klientů, kteří prodělali nákazu v uplynulém období. </a:t>
            </a:r>
            <a:endParaRPr lang="cs-CZ" sz="2400" dirty="0">
              <a:solidFill>
                <a:srgbClr val="0000FF"/>
              </a:solidFill>
              <a:latin typeface="Calibri" panose="020F0502020204030204"/>
            </a:endParaRPr>
          </a:p>
        </p:txBody>
      </p:sp>
      <p:sp>
        <p:nvSpPr>
          <p:cNvPr id="5" name="Šipka dolů 4"/>
          <p:cNvSpPr/>
          <p:nvPr/>
        </p:nvSpPr>
        <p:spPr>
          <a:xfrm>
            <a:off x="5232579" y="5737257"/>
            <a:ext cx="1319062" cy="817253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3798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E4A733E4-6C6F-4673-8EB3-43E9F53AA9A4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43019"/>
          <a:ext cx="4568082" cy="87416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53268115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858746802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7708748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39288601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201014498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111499919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400213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293707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27.7.–2.8.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3.8.–9.8.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10.8.–16.8.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17.8.–23.8.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24.8.–30.8.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08/2020 </a:t>
            </a:r>
          </a:p>
        </p:txBody>
      </p:sp>
    </p:spTree>
    <p:extLst>
      <p:ext uri="{BB962C8B-B14F-4D97-AF65-F5344CB8AC3E}">
        <p14:creationId xmlns:p14="http://schemas.microsoft.com/office/powerpoint/2010/main" val="2618553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09/2020 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6716FADC-95C9-4EF9-8F0F-16C13097F4FC}"/>
              </a:ext>
            </a:extLst>
          </p:cNvPr>
          <p:cNvGraphicFramePr>
            <a:graphicFrameLocks noGrp="1"/>
          </p:cNvGraphicFramePr>
          <p:nvPr/>
        </p:nvGraphicFramePr>
        <p:xfrm>
          <a:off x="7357928" y="5556199"/>
          <a:ext cx="4559540" cy="853440"/>
        </p:xfrm>
        <a:graphic>
          <a:graphicData uri="http://schemas.openxmlformats.org/drawingml/2006/table">
            <a:tbl>
              <a:tblPr/>
              <a:tblGrid>
                <a:gridCol w="911908">
                  <a:extLst>
                    <a:ext uri="{9D8B030D-6E8A-4147-A177-3AD203B41FA5}">
                      <a16:colId xmlns:a16="http://schemas.microsoft.com/office/drawing/2014/main" val="4036163115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73645088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1279023539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3734581894"/>
                    </a:ext>
                  </a:extLst>
                </a:gridCol>
                <a:gridCol w="911908">
                  <a:extLst>
                    <a:ext uri="{9D8B030D-6E8A-4147-A177-3AD203B41FA5}">
                      <a16:colId xmlns:a16="http://schemas.microsoft.com/office/drawing/2014/main" val="2485002274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001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6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0862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048D0C3-4A1B-4F04-8420-3640670E172C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7"/>
          <a:ext cx="4564170" cy="853442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72228755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30873051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9226697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8627300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805520120"/>
                    </a:ext>
                  </a:extLst>
                </a:gridCol>
              </a:tblGrid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9578"/>
                  </a:ext>
                </a:extLst>
              </a:tr>
              <a:tr h="42672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3917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1325 (34)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3258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2610 (58)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10/2020 </a:t>
            </a:r>
          </a:p>
        </p:txBody>
      </p:sp>
    </p:spTree>
    <p:extLst>
      <p:ext uri="{BB962C8B-B14F-4D97-AF65-F5344CB8AC3E}">
        <p14:creationId xmlns:p14="http://schemas.microsoft.com/office/powerpoint/2010/main" val="1717089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ulka 10">
            <a:extLst>
              <a:ext uri="{FF2B5EF4-FFF2-40B4-BE49-F238E27FC236}">
                <a16:creationId xmlns:a16="http://schemas.microsoft.com/office/drawing/2014/main" id="{7F0AA7A5-EFAC-4CD9-9800-84DEB34D6674}"/>
              </a:ext>
            </a:extLst>
          </p:cNvPr>
          <p:cNvGraphicFramePr>
            <a:graphicFrameLocks noGrp="1"/>
          </p:cNvGraphicFramePr>
          <p:nvPr/>
        </p:nvGraphicFramePr>
        <p:xfrm>
          <a:off x="7358909" y="5543019"/>
          <a:ext cx="4558560" cy="874166"/>
        </p:xfrm>
        <a:graphic>
          <a:graphicData uri="http://schemas.openxmlformats.org/drawingml/2006/table">
            <a:tbl>
              <a:tblPr/>
              <a:tblGrid>
                <a:gridCol w="759760">
                  <a:extLst>
                    <a:ext uri="{9D8B030D-6E8A-4147-A177-3AD203B41FA5}">
                      <a16:colId xmlns:a16="http://schemas.microsoft.com/office/drawing/2014/main" val="431450114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293986261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870908832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418553957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3813615049"/>
                    </a:ext>
                  </a:extLst>
                </a:gridCol>
                <a:gridCol w="759760">
                  <a:extLst>
                    <a:ext uri="{9D8B030D-6E8A-4147-A177-3AD203B41FA5}">
                      <a16:colId xmlns:a16="http://schemas.microsoft.com/office/drawing/2014/main" val="19506064"/>
                    </a:ext>
                  </a:extLst>
                </a:gridCol>
              </a:tblGrid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213456"/>
                  </a:ext>
                </a:extLst>
              </a:tr>
              <a:tr h="43708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DB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B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87621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395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(19)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406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2702 (52)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2109 (60)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 (68)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 (50)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788 (22)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11/2020 </a:t>
            </a:r>
          </a:p>
        </p:txBody>
      </p:sp>
    </p:spTree>
    <p:extLst>
      <p:ext uri="{BB962C8B-B14F-4D97-AF65-F5344CB8AC3E}">
        <p14:creationId xmlns:p14="http://schemas.microsoft.com/office/powerpoint/2010/main" val="2118941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82761B6C-BAB4-4CB7-9972-A9ACAC518D35}"/>
              </a:ext>
            </a:extLst>
          </p:cNvPr>
          <p:cNvGraphicFramePr>
            <a:graphicFrameLocks noGrp="1"/>
          </p:cNvGraphicFramePr>
          <p:nvPr/>
        </p:nvGraphicFramePr>
        <p:xfrm>
          <a:off x="7362824" y="5543020"/>
          <a:ext cx="4554645" cy="853440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240915617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47271214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2135892105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561529290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875654203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3804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490204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772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1444 (32)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992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 (18)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12/2020</a:t>
            </a:r>
          </a:p>
        </p:txBody>
      </p:sp>
    </p:spTree>
    <p:extLst>
      <p:ext uri="{BB962C8B-B14F-4D97-AF65-F5344CB8AC3E}">
        <p14:creationId xmlns:p14="http://schemas.microsoft.com/office/powerpoint/2010/main" val="3943612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7074580-7378-4DC7-905D-4C6D0765102E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85530437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11719903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095470282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4514466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75394469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96732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950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943 (26)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1069 (37)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910 (27)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885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409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01/2021</a:t>
            </a:r>
          </a:p>
        </p:txBody>
      </p:sp>
      <p:sp>
        <p:nvSpPr>
          <p:cNvPr id="20" name="TextovéPole 9">
            <a:extLst>
              <a:ext uri="{FF2B5EF4-FFF2-40B4-BE49-F238E27FC236}">
                <a16:creationId xmlns:a16="http://schemas.microsoft.com/office/drawing/2014/main" id="{7E384A36-F04C-4CFB-AE35-7DB6EC2667C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86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C8940F4-E367-4975-9E2F-DC4BD5527F99}"/>
              </a:ext>
            </a:extLst>
          </p:cNvPr>
          <p:cNvGraphicFramePr>
            <a:graphicFrameLocks noGrp="1"/>
          </p:cNvGraphicFramePr>
          <p:nvPr/>
        </p:nvGraphicFramePr>
        <p:xfrm>
          <a:off x="7355846" y="5556199"/>
          <a:ext cx="4561624" cy="853440"/>
        </p:xfrm>
        <a:graphic>
          <a:graphicData uri="http://schemas.openxmlformats.org/drawingml/2006/table">
            <a:tbl>
              <a:tblPr/>
              <a:tblGrid>
                <a:gridCol w="1140406">
                  <a:extLst>
                    <a:ext uri="{9D8B030D-6E8A-4147-A177-3AD203B41FA5}">
                      <a16:colId xmlns:a16="http://schemas.microsoft.com/office/drawing/2014/main" val="1626908255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993666441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582674586"/>
                    </a:ext>
                  </a:extLst>
                </a:gridCol>
                <a:gridCol w="1140406">
                  <a:extLst>
                    <a:ext uri="{9D8B030D-6E8A-4147-A177-3AD203B41FA5}">
                      <a16:colId xmlns:a16="http://schemas.microsoft.com/office/drawing/2014/main" val="186028161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709309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0493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241769" y="1111953"/>
          <a:ext cx="5595008" cy="5305234"/>
        </p:xfrm>
        <a:graphic>
          <a:graphicData uri="http://schemas.openxmlformats.org/drawingml/2006/table">
            <a:tbl>
              <a:tblPr/>
              <a:tblGrid>
                <a:gridCol w="195165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910839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 (24)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 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02/2021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BDF07863-E626-446B-8502-11E8F41822DD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834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CC356167-F022-472E-9A90-09B706895E01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257412583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148750124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506814479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9752218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12628845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42833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1719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15.3.–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03/2021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619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9CC44A54-A727-4A27-AAD6-9EDB9E74857F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56199"/>
          <a:ext cx="4564170" cy="853440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51757496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4045578820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606493004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507872686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2438822546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698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80242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29.3.–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04/2021</a:t>
            </a:r>
          </a:p>
        </p:txBody>
      </p:sp>
      <p:sp>
        <p:nvSpPr>
          <p:cNvPr id="11" name="TextovéPole 9">
            <a:extLst>
              <a:ext uri="{FF2B5EF4-FFF2-40B4-BE49-F238E27FC236}">
                <a16:creationId xmlns:a16="http://schemas.microsoft.com/office/drawing/2014/main" id="{1DF2C9EC-1343-455F-B625-1BA8F6D4F4A8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818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DBFAEF02-39D0-40BD-A8AF-48F84CD1AFC9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53440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1628781168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50112385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4130467436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686574967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6641087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382522221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88824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606459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05/2021</a:t>
            </a:r>
          </a:p>
        </p:txBody>
      </p:sp>
    </p:spTree>
    <p:extLst>
      <p:ext uri="{BB962C8B-B14F-4D97-AF65-F5344CB8AC3E}">
        <p14:creationId xmlns:p14="http://schemas.microsoft.com/office/powerpoint/2010/main" val="71210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DF167DC-F997-49A0-9ED6-83B8C4A7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947547"/>
              </p:ext>
            </p:extLst>
          </p:nvPr>
        </p:nvGraphicFramePr>
        <p:xfrm>
          <a:off x="1032110" y="5723959"/>
          <a:ext cx="10912282" cy="731520"/>
        </p:xfrm>
        <a:graphic>
          <a:graphicData uri="http://schemas.openxmlformats.org/drawingml/2006/table">
            <a:tbl>
              <a:tblPr/>
              <a:tblGrid>
                <a:gridCol w="126887">
                  <a:extLst>
                    <a:ext uri="{9D8B030D-6E8A-4147-A177-3AD203B41FA5}">
                      <a16:colId xmlns:a16="http://schemas.microsoft.com/office/drawing/2014/main" val="388224482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23247281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04053407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15593686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30570166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39895546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48928978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84256343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20208170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7723648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597668163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45789305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7671854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35499240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63985565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28655104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57177242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59711653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04758589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79657484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5187275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28792176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72639313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62624065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5258676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17342771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6933908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97773930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21749315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72267153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53922490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928514659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24993667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14607267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213424213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7631684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76458907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03539187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71097916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94378811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58769223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99209969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16790441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64038128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50460170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84412225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12718343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01072518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20830695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93136561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17300999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59416727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253595523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81177408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53053681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98278278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90188893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99192303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78849903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543104539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04536625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10750283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34372021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52536891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211819673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437771693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57653375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24586099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53463496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99635137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53961370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73508388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39360564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79289582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2277795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96290320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869420158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39125149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62678871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462078314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13829874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2149441817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351927915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1677639182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391947330"/>
                    </a:ext>
                  </a:extLst>
                </a:gridCol>
                <a:gridCol w="126887">
                  <a:extLst>
                    <a:ext uri="{9D8B030D-6E8A-4147-A177-3AD203B41FA5}">
                      <a16:colId xmlns:a16="http://schemas.microsoft.com/office/drawing/2014/main" val="348529951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6403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F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8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E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1A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8A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9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6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27,1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9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4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17,9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6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7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7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1956" marR="1956" marT="195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638607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070776"/>
              </p:ext>
            </p:extLst>
          </p:nvPr>
        </p:nvGraphicFramePr>
        <p:xfrm>
          <a:off x="485775" y="895349"/>
          <a:ext cx="11608237" cy="482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90905" y="5727649"/>
          <a:ext cx="11853445" cy="73152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7025837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9" name="TextovéPole 9">
            <a:extLst>
              <a:ext uri="{FF2B5EF4-FFF2-40B4-BE49-F238E27FC236}">
                <a16:creationId xmlns:a16="http://schemas.microsoft.com/office/drawing/2014/main" id="{6C2CDEC2-B893-491C-BB5B-D4EEE3DC82DC}"/>
              </a:ext>
            </a:extLst>
          </p:cNvPr>
          <p:cNvSpPr txBox="1"/>
          <p:nvPr/>
        </p:nvSpPr>
        <p:spPr>
          <a:xfrm>
            <a:off x="8274425" y="6516527"/>
            <a:ext cx="3819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19. 12. 2021</a:t>
            </a:r>
          </a:p>
        </p:txBody>
      </p:sp>
    </p:spTree>
    <p:extLst>
      <p:ext uri="{BB962C8B-B14F-4D97-AF65-F5344CB8AC3E}">
        <p14:creationId xmlns:p14="http://schemas.microsoft.com/office/powerpoint/2010/main" val="11872228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5CC47735-3001-43A6-B955-E419A3EC1853}"/>
              </a:ext>
            </a:extLst>
          </p:cNvPr>
          <p:cNvGraphicFramePr>
            <a:graphicFrameLocks noGrp="1"/>
          </p:cNvGraphicFramePr>
          <p:nvPr/>
        </p:nvGraphicFramePr>
        <p:xfrm>
          <a:off x="7357964" y="5556199"/>
          <a:ext cx="4559505" cy="853440"/>
        </p:xfrm>
        <a:graphic>
          <a:graphicData uri="http://schemas.openxmlformats.org/drawingml/2006/table">
            <a:tbl>
              <a:tblPr/>
              <a:tblGrid>
                <a:gridCol w="911901">
                  <a:extLst>
                    <a:ext uri="{9D8B030D-6E8A-4147-A177-3AD203B41FA5}">
                      <a16:colId xmlns:a16="http://schemas.microsoft.com/office/drawing/2014/main" val="1486795782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22571971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346167304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2249125035"/>
                    </a:ext>
                  </a:extLst>
                </a:gridCol>
                <a:gridCol w="911901">
                  <a:extLst>
                    <a:ext uri="{9D8B030D-6E8A-4147-A177-3AD203B41FA5}">
                      <a16:colId xmlns:a16="http://schemas.microsoft.com/office/drawing/2014/main" val="3840746938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04164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0949039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06/2021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34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87ED1146-C9C8-494A-B83A-6D1444C47513}"/>
              </a:ext>
            </a:extLst>
          </p:cNvPr>
          <p:cNvGraphicFramePr>
            <a:graphicFrameLocks noGrp="1"/>
          </p:cNvGraphicFramePr>
          <p:nvPr/>
        </p:nvGraphicFramePr>
        <p:xfrm>
          <a:off x="7362826" y="5543020"/>
          <a:ext cx="4554640" cy="866620"/>
        </p:xfrm>
        <a:graphic>
          <a:graphicData uri="http://schemas.openxmlformats.org/drawingml/2006/table">
            <a:tbl>
              <a:tblPr/>
              <a:tblGrid>
                <a:gridCol w="910928">
                  <a:extLst>
                    <a:ext uri="{9D8B030D-6E8A-4147-A177-3AD203B41FA5}">
                      <a16:colId xmlns:a16="http://schemas.microsoft.com/office/drawing/2014/main" val="1215948292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747667204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344201301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3217620225"/>
                    </a:ext>
                  </a:extLst>
                </a:gridCol>
                <a:gridCol w="910928">
                  <a:extLst>
                    <a:ext uri="{9D8B030D-6E8A-4147-A177-3AD203B41FA5}">
                      <a16:colId xmlns:a16="http://schemas.microsoft.com/office/drawing/2014/main" val="485669683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1635236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535690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0" name="Obdélník 13">
            <a:extLst>
              <a:ext uri="{FF2B5EF4-FFF2-40B4-BE49-F238E27FC236}">
                <a16:creationId xmlns:a16="http://schemas.microsoft.com/office/drawing/2014/main" id="{CACC6C0E-E9BA-434A-9ED0-8F18C1606C4A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07/2021</a:t>
            </a:r>
          </a:p>
        </p:txBody>
      </p:sp>
      <p:sp>
        <p:nvSpPr>
          <p:cNvPr id="13" name="TextovéPole 9">
            <a:extLst>
              <a:ext uri="{FF2B5EF4-FFF2-40B4-BE49-F238E27FC236}">
                <a16:creationId xmlns:a16="http://schemas.microsoft.com/office/drawing/2014/main" id="{DE098226-558B-4478-A6B1-DD8F943D86E2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84377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6A6BDA19-CED9-4AD8-A8D3-38CA86903F22}"/>
              </a:ext>
            </a:extLst>
          </p:cNvPr>
          <p:cNvGraphicFramePr>
            <a:graphicFrameLocks noGrp="1"/>
          </p:cNvGraphicFramePr>
          <p:nvPr/>
        </p:nvGraphicFramePr>
        <p:xfrm>
          <a:off x="7349384" y="5556199"/>
          <a:ext cx="4568082" cy="860988"/>
        </p:xfrm>
        <a:graphic>
          <a:graphicData uri="http://schemas.openxmlformats.org/drawingml/2006/table">
            <a:tbl>
              <a:tblPr/>
              <a:tblGrid>
                <a:gridCol w="761347">
                  <a:extLst>
                    <a:ext uri="{9D8B030D-6E8A-4147-A177-3AD203B41FA5}">
                      <a16:colId xmlns:a16="http://schemas.microsoft.com/office/drawing/2014/main" val="2801235750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2134165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38704475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7626496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542629434"/>
                    </a:ext>
                  </a:extLst>
                </a:gridCol>
                <a:gridCol w="761347">
                  <a:extLst>
                    <a:ext uri="{9D8B030D-6E8A-4147-A177-3AD203B41FA5}">
                      <a16:colId xmlns:a16="http://schemas.microsoft.com/office/drawing/2014/main" val="1107797777"/>
                    </a:ext>
                  </a:extLst>
                </a:gridCol>
              </a:tblGrid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469714"/>
                  </a:ext>
                </a:extLst>
              </a:tr>
              <a:tr h="43049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3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57848"/>
                  </a:ext>
                </a:extLst>
              </a:tr>
            </a:tbl>
          </a:graphicData>
        </a:graphic>
      </p:graphicFrame>
      <p:graphicFrame>
        <p:nvGraphicFramePr>
          <p:cNvPr id="14" name="Tabulka 10">
            <a:extLst>
              <a:ext uri="{FF2B5EF4-FFF2-40B4-BE49-F238E27FC236}">
                <a16:creationId xmlns:a16="http://schemas.microsoft.com/office/drawing/2014/main" id="{0B805C57-49DD-47EE-A9B2-A7F47A95BF38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151777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  <a:gridCol w="721206">
                  <a:extLst>
                    <a:ext uri="{9D8B030D-6E8A-4147-A177-3AD203B41FA5}">
                      <a16:colId xmlns:a16="http://schemas.microsoft.com/office/drawing/2014/main" val="3650229900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Graf 12">
            <a:extLst>
              <a:ext uri="{FF2B5EF4-FFF2-40B4-BE49-F238E27FC236}">
                <a16:creationId xmlns:a16="http://schemas.microsoft.com/office/drawing/2014/main" id="{1272FB39-B69A-4209-8A6D-5FA328217601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18" name="Tabulka 14">
            <a:extLst>
              <a:ext uri="{FF2B5EF4-FFF2-40B4-BE49-F238E27FC236}">
                <a16:creationId xmlns:a16="http://schemas.microsoft.com/office/drawing/2014/main" id="{29F2181F-FF52-4DC8-8328-8CC0C56269EF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08/2021</a:t>
            </a:r>
          </a:p>
        </p:txBody>
      </p:sp>
    </p:spTree>
    <p:extLst>
      <p:ext uri="{BB962C8B-B14F-4D97-AF65-F5344CB8AC3E}">
        <p14:creationId xmlns:p14="http://schemas.microsoft.com/office/powerpoint/2010/main" val="2084607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6897C-047E-47E5-B3A3-E78E699656D0}"/>
              </a:ext>
            </a:extLst>
          </p:cNvPr>
          <p:cNvGraphicFramePr>
            <a:graphicFrameLocks noGrp="1"/>
          </p:cNvGraphicFramePr>
          <p:nvPr/>
        </p:nvGraphicFramePr>
        <p:xfrm>
          <a:off x="7353300" y="5543019"/>
          <a:ext cx="4564170" cy="874168"/>
        </p:xfrm>
        <a:graphic>
          <a:graphicData uri="http://schemas.openxmlformats.org/drawingml/2006/table">
            <a:tbl>
              <a:tblPr/>
              <a:tblGrid>
                <a:gridCol w="912834">
                  <a:extLst>
                    <a:ext uri="{9D8B030D-6E8A-4147-A177-3AD203B41FA5}">
                      <a16:colId xmlns:a16="http://schemas.microsoft.com/office/drawing/2014/main" val="358418510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346526545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768973588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216236221"/>
                    </a:ext>
                  </a:extLst>
                </a:gridCol>
                <a:gridCol w="912834">
                  <a:extLst>
                    <a:ext uri="{9D8B030D-6E8A-4147-A177-3AD203B41FA5}">
                      <a16:colId xmlns:a16="http://schemas.microsoft.com/office/drawing/2014/main" val="3809614840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491470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683163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09/2021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/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/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409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6EE2C37-338A-492C-9788-E31A89B74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82729"/>
              </p:ext>
            </p:extLst>
          </p:nvPr>
        </p:nvGraphicFramePr>
        <p:xfrm>
          <a:off x="7343774" y="5543019"/>
          <a:ext cx="4573695" cy="866620"/>
        </p:xfrm>
        <a:graphic>
          <a:graphicData uri="http://schemas.openxmlformats.org/drawingml/2006/table">
            <a:tbl>
              <a:tblPr/>
              <a:tblGrid>
                <a:gridCol w="914739">
                  <a:extLst>
                    <a:ext uri="{9D8B030D-6E8A-4147-A177-3AD203B41FA5}">
                      <a16:colId xmlns:a16="http://schemas.microsoft.com/office/drawing/2014/main" val="2232248336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803164521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492686028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860026255"/>
                    </a:ext>
                  </a:extLst>
                </a:gridCol>
                <a:gridCol w="914739">
                  <a:extLst>
                    <a:ext uri="{9D8B030D-6E8A-4147-A177-3AD203B41FA5}">
                      <a16:colId xmlns:a16="http://schemas.microsoft.com/office/drawing/2014/main" val="3241218159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72111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65876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10/2021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552454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31.10.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8296815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404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571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1. – 7.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28F5E2B2-F309-45AF-8A83-D5361039864E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9890"/>
          <a:ext cx="9370019" cy="53348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011204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97028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Počet nakažených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9459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Senecura,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rybníka Víceměřice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Centrin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Mirovická, pav. A a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Běchovice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Alzheimer Roztoky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Dómském pahorku Litoměřice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Dukla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 Dolní zámek Teplice n 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Sněženka Jeseník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Na Výsluní Hořovice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Pečovatelská služba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Myslibořice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Pečovatelské centrum Kamenická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Hvízdal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Máj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Proseč-Obořiště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Liščině, Čtyřlístek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Březové Hory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z.ú.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 Máj České Budějovice 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NA-MSSS Marie Náchod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1054987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Sokolnice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2507058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Domovinka Němčičky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Sdružení Veleta - domov pro osoby se zdravotním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4275720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DPSUMORAVY20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7579133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DPSVÁŽANY20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7172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Přístav,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9AE8B431-D698-44D7-B21C-AB8F1486EA46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346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580988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1. – 14.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4464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907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byty Cerhenice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Pečky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Zběšičky Duha Písek chráněné bydlení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Rodina24, Vila Vitae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služnou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Kyjovice (Opava)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Osoblaha, Klášterní 34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seniory, Krnov, Rooseveltova ul.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Hvězda Poděbrady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Armada spasy KV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Slunovrat, Ostrava-Přívoz, příspěvková organizace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Slaný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Pohoda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Odry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ARCHA - Nový Jičín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Dolní Cetno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ICSS Odlochovice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osoby se zdravotním postižením Zběšičky, Bernartice u Milevska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Na Stříbrném vrchu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domovy Havlíčkův Brod, Humpolec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DUHA - Nový Jičín, Máchova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Kralovice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Harcov Liberec, o.p.s.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63820710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IKV Bílá Voda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1099837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Slunce všem Unhošť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242141701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Lochovice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61415545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matky Vojtěchy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715553487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dům Soběslav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91244214"/>
                  </a:ext>
                </a:extLst>
              </a:tr>
              <a:tr h="161353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14.01.2021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Emin zámek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7D330D-9FE5-49E1-ACFD-E4A842FA346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439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15. 1. – 21.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9FB16BE5-ABC7-48B8-8300-A2AB2039A214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49415"/>
          <a:ext cx="9684753" cy="53132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2276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Hortenzie Bořanovice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Domovy Na Třešňovce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DOMOVSVKŘÍŽE21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DPSBORŠICE21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DZPBARBORKA21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LADASENIOR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CSOP10 DPS Zvonková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Bellevue Vila Prague,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Kostelec nad Černými Lesy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Kurojedy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2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NA-DOZP Domovy Na Třešňovce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Červený Vrch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Mládežnická Jirkov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Police III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P2, J.Masaryka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Modrý kámen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Wágnerka Český Krumlov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SZC Letiny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Lipová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02730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Chomutice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8979625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DPSPAČLAVICE20 KM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2403894"/>
                  </a:ext>
                </a:extLst>
              </a:tr>
              <a:tr h="212125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ČKCH Charitní domov Město Albrechtice, Úzká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9EABA060-817D-4986-8BA1-491519C478A7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0680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22. 1. – 31. 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2180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37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Kolín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Vrchlického Vejprty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Ždírec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ČČK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 Janouchova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 Anima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Vojkov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PRAGOM  Pňov-Předhradí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V Podzámčí, Říhova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Humpolec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Salvátor Krnov, M.Švabinského 10, Krnov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Větrná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Farní charita 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Sedlčany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Sanatorium Lotos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Všebořice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Krásné Březno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Štěrboholy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Benátky nad Jizerou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SKP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Libníč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11730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Maxov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16987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88086200-61E2-48BD-9BE8-7E58FE39E79B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8846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2. – 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1030365"/>
          <a:ext cx="9684753" cy="53990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453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Novovysočanská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Kavčí Skálou Říčany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sociálních služeb  Staroměstská České Budějovice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Milíčeves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Slezská Humanita, Orlová - Lazy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Čáslav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Horní Planá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Fontána - centrum sociálních služeb Hlučín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Pod Skalou Mníšek p. Brdy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Klokánek Hostivice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Vršovický zámeček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Skalami Kurovodice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Vraný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Zvoneček Bylany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Arkadie Teplice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Podkrušnohorské domovy soc. služeb Dubí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40447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a centrum denních služeb Jablonec nad Nisou (Domovy pro osoby se zdravotním postižením – pro ženy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5198256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Skřivany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5869068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Pelhřimov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Božice - DpS a DZR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4584515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Jarošce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8533832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Bažantnice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126820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Koniklecová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178739"/>
                  </a:ext>
                </a:extLst>
              </a:tr>
              <a:tr h="20782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Pochlovice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5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3173977A-BB0B-43F5-BA61-FCEF46EAE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0099"/>
              </p:ext>
            </p:extLst>
          </p:nvPr>
        </p:nvGraphicFramePr>
        <p:xfrm>
          <a:off x="7428791" y="5737704"/>
          <a:ext cx="4564860" cy="731520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212623562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46597439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90105271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05130275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220978193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1187669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57097472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40794699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93701263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192730399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00062534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8854140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68626393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67126042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05958991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17054732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20005683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51528694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44066173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7077989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0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B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7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3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9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30,9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AEB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4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D6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386035"/>
                  </a:ext>
                </a:extLst>
              </a:tr>
            </a:tbl>
          </a:graphicData>
        </a:graphic>
      </p:graphicFrame>
      <p:sp>
        <p:nvSpPr>
          <p:cNvPr id="13" name="TextovéPole 9">
            <a:extLst>
              <a:ext uri="{FF2B5EF4-FFF2-40B4-BE49-F238E27FC236}">
                <a16:creationId xmlns:a16="http://schemas.microsoft.com/office/drawing/2014/main" id="{6A22C561-33A4-44DE-8060-C4F3B9EB1921}"/>
              </a:ext>
            </a:extLst>
          </p:cNvPr>
          <p:cNvSpPr txBox="1"/>
          <p:nvPr/>
        </p:nvSpPr>
        <p:spPr>
          <a:xfrm>
            <a:off x="8343901" y="6516527"/>
            <a:ext cx="3750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19. 12.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4" name="Obdélník 11">
            <a:extLst>
              <a:ext uri="{FF2B5EF4-FFF2-40B4-BE49-F238E27FC236}">
                <a16:creationId xmlns:a16="http://schemas.microsoft.com/office/drawing/2014/main" id="{38C2AC7A-9C23-4CCF-B20F-266DA9F711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905" y="6522363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graphicFrame>
        <p:nvGraphicFramePr>
          <p:cNvPr id="16" name="Tabulka 14">
            <a:extLst>
              <a:ext uri="{FF2B5EF4-FFF2-40B4-BE49-F238E27FC236}">
                <a16:creationId xmlns:a16="http://schemas.microsoft.com/office/drawing/2014/main" id="{50CA38BC-195A-4265-A337-74D0D69A5132}"/>
              </a:ext>
            </a:extLst>
          </p:cNvPr>
          <p:cNvGraphicFramePr>
            <a:graphicFrameLocks noGrp="1"/>
          </p:cNvGraphicFramePr>
          <p:nvPr/>
        </p:nvGraphicFramePr>
        <p:xfrm>
          <a:off x="6600825" y="1314771"/>
          <a:ext cx="5393547" cy="365760"/>
        </p:xfrm>
        <a:graphic>
          <a:graphicData uri="http://schemas.openxmlformats.org/drawingml/2006/table">
            <a:tbl>
              <a:tblPr/>
              <a:tblGrid>
                <a:gridCol w="77918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9195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332878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Průměr denně: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graphicFrame>
        <p:nvGraphicFramePr>
          <p:cNvPr id="19" name="Graf 12">
            <a:extLst>
              <a:ext uri="{FF2B5EF4-FFF2-40B4-BE49-F238E27FC236}">
                <a16:creationId xmlns:a16="http://schemas.microsoft.com/office/drawing/2014/main" id="{72589205-FA3E-4546-869C-5462A9B69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3250579"/>
              </p:ext>
            </p:extLst>
          </p:nvPr>
        </p:nvGraphicFramePr>
        <p:xfrm>
          <a:off x="6895909" y="1703559"/>
          <a:ext cx="5215710" cy="3959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4" name="Obdélník 13">
            <a:extLst>
              <a:ext uri="{FF2B5EF4-FFF2-40B4-BE49-F238E27FC236}">
                <a16:creationId xmlns:a16="http://schemas.microsoft.com/office/drawing/2014/main" id="{0CBAB1B0-E713-42C3-B005-9F720593CBF2}"/>
              </a:ext>
            </a:extLst>
          </p:cNvPr>
          <p:cNvSpPr/>
          <p:nvPr/>
        </p:nvSpPr>
        <p:spPr>
          <a:xfrm>
            <a:off x="6986345" y="955453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Počet zařazených osob</a:t>
            </a:r>
          </a:p>
        </p:txBody>
      </p:sp>
      <p:graphicFrame>
        <p:nvGraphicFramePr>
          <p:cNvPr id="25" name="Tabulka 14">
            <a:extLst>
              <a:ext uri="{FF2B5EF4-FFF2-40B4-BE49-F238E27FC236}">
                <a16:creationId xmlns:a16="http://schemas.microsoft.com/office/drawing/2014/main" id="{E3F2A5EE-FD0D-4E26-AEC0-D9CFDEEC1E60}"/>
              </a:ext>
            </a:extLst>
          </p:cNvPr>
          <p:cNvGraphicFramePr>
            <a:graphicFrameLocks noGrp="1"/>
          </p:cNvGraphicFramePr>
          <p:nvPr/>
        </p:nvGraphicFramePr>
        <p:xfrm>
          <a:off x="6686550" y="5737704"/>
          <a:ext cx="5307832" cy="731520"/>
        </p:xfrm>
        <a:graphic>
          <a:graphicData uri="http://schemas.openxmlformats.org/drawingml/2006/table">
            <a:tbl>
              <a:tblPr/>
              <a:tblGrid>
                <a:gridCol w="751112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2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6" name="Obdélník 13">
            <a:extLst>
              <a:ext uri="{FF2B5EF4-FFF2-40B4-BE49-F238E27FC236}">
                <a16:creationId xmlns:a16="http://schemas.microsoft.com/office/drawing/2014/main" id="{0ABA3511-66CD-4489-AF5A-F87C351FF89D}"/>
              </a:ext>
            </a:extLst>
          </p:cNvPr>
          <p:cNvSpPr/>
          <p:nvPr/>
        </p:nvSpPr>
        <p:spPr>
          <a:xfrm>
            <a:off x="190492" y="571917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za 05/2020 – 12/2021 k 19. 12.</a:t>
            </a:r>
          </a:p>
        </p:txBody>
      </p:sp>
      <p:sp>
        <p:nvSpPr>
          <p:cNvPr id="27" name="Obdélník 26">
            <a:extLst>
              <a:ext uri="{FF2B5EF4-FFF2-40B4-BE49-F238E27FC236}">
                <a16:creationId xmlns:a16="http://schemas.microsoft.com/office/drawing/2014/main" id="{7A17A29C-4F23-47B3-905B-F8299A2B9E6E}"/>
              </a:ext>
            </a:extLst>
          </p:cNvPr>
          <p:cNvSpPr/>
          <p:nvPr/>
        </p:nvSpPr>
        <p:spPr>
          <a:xfrm>
            <a:off x="11515622" y="5505680"/>
            <a:ext cx="6270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k 19. 12.</a:t>
            </a:r>
            <a:endParaRPr kumimoji="0" lang="cs-CZ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8" name="Tabulka 10">
            <a:extLst>
              <a:ext uri="{FF2B5EF4-FFF2-40B4-BE49-F238E27FC236}">
                <a16:creationId xmlns:a16="http://schemas.microsoft.com/office/drawing/2014/main" id="{0EE03235-90B5-4828-A095-CA13F7204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12113"/>
              </p:ext>
            </p:extLst>
          </p:nvPr>
        </p:nvGraphicFramePr>
        <p:xfrm>
          <a:off x="47625" y="989354"/>
          <a:ext cx="6437728" cy="5416275"/>
        </p:xfrm>
        <a:graphic>
          <a:graphicData uri="http://schemas.openxmlformats.org/drawingml/2006/table">
            <a:tbl>
              <a:tblPr/>
              <a:tblGrid>
                <a:gridCol w="587812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67537735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722521615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36862116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32739057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57150688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159134526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805932271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944690473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650913940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27461625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121507709"/>
                    </a:ext>
                  </a:extLst>
                </a:gridCol>
                <a:gridCol w="487493">
                  <a:extLst>
                    <a:ext uri="{9D8B030D-6E8A-4147-A177-3AD203B41FA5}">
                      <a16:colId xmlns:a16="http://schemas.microsoft.com/office/drawing/2014/main" val="4084179970"/>
                    </a:ext>
                  </a:extLst>
                </a:gridCol>
              </a:tblGrid>
              <a:tr h="6649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</a:t>
                      </a:r>
                      <a:r>
                        <a:rPr lang="cs-CZ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(Počet clusterů)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11/ 2021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 2021 </a:t>
                      </a:r>
                    </a:p>
                    <a:p>
                      <a:pPr algn="ctr" fontAlgn="ctr"/>
                      <a:r>
                        <a:rPr lang="cs-CZ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 19. 12.</a:t>
                      </a:r>
                      <a:endParaRPr lang="cs-CZ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789 (25)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 (16)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JHC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373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34239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KVK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 (9)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JMK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 (4)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845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ZLK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 (6)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MSK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 (12)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345460">
                <a:tc>
                  <a:txBody>
                    <a:bodyPr/>
                    <a:lstStyle/>
                    <a:p>
                      <a:pPr algn="ctr" fontAlgn="b"/>
                      <a:r>
                        <a:rPr lang="cs-CZ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(108)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(64)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(56)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(14)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667</a:t>
                      </a:r>
                      <a:b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(39)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  <a:b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(29)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1605C9C6-5E3B-4691-B59C-198499274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47913"/>
              </p:ext>
            </p:extLst>
          </p:nvPr>
        </p:nvGraphicFramePr>
        <p:xfrm>
          <a:off x="7428791" y="1231842"/>
          <a:ext cx="4564860" cy="451686"/>
        </p:xfrm>
        <a:graphic>
          <a:graphicData uri="http://schemas.openxmlformats.org/drawingml/2006/table">
            <a:tbl>
              <a:tblPr/>
              <a:tblGrid>
                <a:gridCol w="228243">
                  <a:extLst>
                    <a:ext uri="{9D8B030D-6E8A-4147-A177-3AD203B41FA5}">
                      <a16:colId xmlns:a16="http://schemas.microsoft.com/office/drawing/2014/main" val="119516146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47370621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63652532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56644625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76085529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4535096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21206825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617021546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64469025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43571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247944565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646432807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8705607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420779518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825517768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132223246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780053072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530675740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3205026604"/>
                    </a:ext>
                  </a:extLst>
                </a:gridCol>
                <a:gridCol w="228243">
                  <a:extLst>
                    <a:ext uri="{9D8B030D-6E8A-4147-A177-3AD203B41FA5}">
                      <a16:colId xmlns:a16="http://schemas.microsoft.com/office/drawing/2014/main" val="2051024527"/>
                    </a:ext>
                  </a:extLst>
                </a:gridCol>
              </a:tblGrid>
              <a:tr h="111400"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215" marR="8215" marT="8215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718274"/>
                  </a:ext>
                </a:extLst>
              </a:tr>
              <a:tr h="340286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279,4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148,0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7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CA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E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22,2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8215" marR="8215" marT="8215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13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688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8. 2. – 17.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A536D8CD-0538-4873-A4A6-1915ECCA6788}"/>
              </a:ext>
            </a:extLst>
          </p:cNvPr>
          <p:cNvGraphicFramePr>
            <a:graphicFrameLocks noGrp="1"/>
          </p:cNvGraphicFramePr>
          <p:nvPr/>
        </p:nvGraphicFramePr>
        <p:xfrm>
          <a:off x="1383705" y="982740"/>
          <a:ext cx="9684753" cy="5482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935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 dirty="0">
                          <a:effectLst/>
                        </a:rPr>
                        <a:t>Název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Na Zátiší Rakovník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Svojšice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 Haus Vacov, s.r.o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SC Nechanice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DpS Borohrádek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dům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Oáza Stars Lužná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České Meziříčí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Pohoda Dolní Domaslavice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Tloskov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ÚSP Domečky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Hvězda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00417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Bystřice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024544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Frantiskovy Lazne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965078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Jah Jireh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939119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2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8362536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8608945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Borová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S-centrum Hodonín,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Březnice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035368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Fokus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340608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 OASA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2133201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sv. Terezie, P8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69568470"/>
                  </a:ext>
                </a:extLst>
              </a:tr>
              <a:tr h="21888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Domy s pečovatelskou službou FM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0305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2. – 28. 2.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236412"/>
          <a:ext cx="9684753" cy="41809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5698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 - DOZP pro mentálně postižené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Písek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Mnichov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Sokolik 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Vroutek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Krásná Lípa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Srdce v dlaních Filipov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DD Náchod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a DZR Dřevčický Park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Třinec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Kynzvart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Skalka 2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878674"/>
                  </a:ext>
                </a:extLst>
              </a:tr>
              <a:tr h="24525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Tepelska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2939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3. – 17.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86199"/>
          <a:ext cx="9684753" cy="54241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5083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Autiscentrum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BETANIE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 v České republice, z. 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P7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Vincentinum Šumperk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 domov Mendryka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ZAHRADAKM 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DsPS As 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Jesle Františka Malíka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Zahrada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DSS Litvínov Janov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Bojčenkova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Kladno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APOSS Liberec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Jedovnice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Hladnovská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Libice n. C.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Domov Arreta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DPSLUKOV21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Krajánek Jesenice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644818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Hroznetin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Most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Chráněné bydlení v Kopřivnici - Domov NaNovo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20836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17.03.2021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Benešov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13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18. 3. – 31. 3.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079D213B-AFD8-441E-95CD-54620E25AEB5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967151"/>
          <a:ext cx="9684753" cy="554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166825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Datum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 Berounka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Svaté rodiny Příbram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Fénix Horoměřice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Horní Stropnice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Čtyřlístek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 sv. Pavla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245130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Staroměstská  České Budějovice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3879517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Chráněná dílna Avízo s.r.o Zliv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46210103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Ludgeřovice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6799159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Hradec nad Moravicí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4088772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Pata CH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0249849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Osek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21123486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Brtníky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0406262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s pečovatelskou službou Nové Hrady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9460217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Anežky Luštěnice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3089695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Týdenní stacionář Srbeč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46419949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Světlo, Drhovle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7347064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HK - DSS Chotělice 2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10565260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Domino Zavidov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30433937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Hostomice - Zátor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66432286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Ústí nad Labem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826192414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Velké Březno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0825637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SAMANIT - domov pro seniory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9193873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Starý mlýn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40232789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Loď Hermes -CSS Praha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856832181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Skalice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86954665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ÚSP Snědovice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135432856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centrum Písek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419459573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klidného stáří Pravětín Vimperk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1963975460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Břetislavova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3615838417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DOP Rychnov 3 SO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2575201013"/>
                  </a:ext>
                </a:extLst>
              </a:tr>
              <a:tr h="161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31.03.2021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 Erbenova, Hlinsko</a:t>
                      </a:r>
                    </a:p>
                  </a:txBody>
                  <a:tcPr marL="9525" marR="9525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0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709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4. – 31. 8.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546471" y="6516527"/>
            <a:ext cx="354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/>
        </p:nvGraphicFramePr>
        <p:xfrm>
          <a:off x="1372685" y="1026863"/>
          <a:ext cx="9684753" cy="513188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11624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RK - 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Psychocentrum Domeček Hodonín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Tovačov-JAR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 Sedlec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Marianska 3 KV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USP Žampach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Emauzy s.r.o Dobrá Voda u Českých Budějovic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Armáda spásy, Čsl. armády 837/36 bcd, Krnov 794 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Žirafa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Pátek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pro matky s dětmi Zábřeh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0126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U Pramene Louny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372521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Samaritán Ústí nad Labem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411044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Kobylá nad Vidnavkou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50470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Dobětice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167198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Raspenava,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85268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Azylový dům Sára Frýdek-Místek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917040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CSSP Máchova 14,P2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71686775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20.05.2021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Chroustovice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8555041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 Zahradách Zdice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44934424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11.06.2021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důchodců Velké Hamry , varianta alfa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912162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Přístav Ostrava - Zukalova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327727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20.07.2021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seniorů Vlčí Pole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5431879"/>
                  </a:ext>
                </a:extLst>
              </a:tr>
              <a:tr h="205011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17.08.2021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Seniorcentrum</a:t>
                      </a:r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Svitavy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554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9. – 31. 10.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09721"/>
              </p:ext>
            </p:extLst>
          </p:nvPr>
        </p:nvGraphicFramePr>
        <p:xfrm>
          <a:off x="1372685" y="1026864"/>
          <a:ext cx="9684753" cy="506868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27167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DSLUHAČOVICE21 ZL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Hejnická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Momo Chrudim, o.p.s - sociálně terapeutická dílna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P3, Roháčova 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Hnojník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CSS Hrabyně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Jasmín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EBEN - EZER Český Těšín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CHARITNÍDOMOVHLUK21 UH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Pyšely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DOZP Zámek Břežany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Kamenec, Slezská Ostrava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433767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U Rybníčku Žižice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8954418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Boskovice Mánesova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197993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Šlejnická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489360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Černovice-Lidmaň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2292099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Česká Kamenice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1747304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 péče Choceň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4953656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Svaté rodiny Ulrychova Praha 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05830880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Příbor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4488201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Hezké domy s.r.o Lovosice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2537225"/>
                  </a:ext>
                </a:extLst>
              </a:tr>
              <a:tr h="22006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Chrudim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75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98E19316-6850-41B8-9FEA-8130CACEF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43751"/>
              </p:ext>
            </p:extLst>
          </p:nvPr>
        </p:nvGraphicFramePr>
        <p:xfrm>
          <a:off x="8762002" y="987423"/>
          <a:ext cx="724898" cy="5460980"/>
        </p:xfrm>
        <a:graphic>
          <a:graphicData uri="http://schemas.openxmlformats.org/drawingml/2006/table">
            <a:tbl>
              <a:tblPr/>
              <a:tblGrid>
                <a:gridCol w="724898">
                  <a:extLst>
                    <a:ext uri="{9D8B030D-6E8A-4147-A177-3AD203B41FA5}">
                      <a16:colId xmlns:a16="http://schemas.microsoft.com/office/drawing/2014/main" val="1989000463"/>
                    </a:ext>
                  </a:extLst>
                </a:gridCol>
              </a:tblGrid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3392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35174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53467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26157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68108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5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01719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9631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87562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37499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52385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932441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8291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77154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1920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7945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48200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97901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302667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43742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408519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2259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23894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435024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8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194576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80140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90348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4133"/>
                  </a:ext>
                </a:extLst>
              </a:tr>
              <a:tr h="195035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70" marR="7770" marT="777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7723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října 2020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12. 2021</a:t>
            </a:r>
          </a:p>
        </p:txBody>
      </p:sp>
      <p:graphicFrame>
        <p:nvGraphicFramePr>
          <p:cNvPr id="4" name="Tabulka 3">
            <a:extLst>
              <a:ext uri="{FF2B5EF4-FFF2-40B4-BE49-F238E27FC236}">
                <a16:creationId xmlns:a16="http://schemas.microsoft.com/office/drawing/2014/main" id="{0560C9FB-2949-4B26-B792-61AF25EF7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8840"/>
              </p:ext>
            </p:extLst>
          </p:nvPr>
        </p:nvGraphicFramePr>
        <p:xfrm>
          <a:off x="1093233" y="762000"/>
          <a:ext cx="8958646" cy="5686417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225913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98 415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31 577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30 316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867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35,0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16 480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3 028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1 374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1 132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20455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27188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73795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92428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906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32421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68367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25124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04925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Zájmové aktivity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026929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12420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61213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699426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91631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8663673"/>
                  </a:ext>
                </a:extLst>
              </a:tr>
              <a:tr h="19501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527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DBE3DC47-2A00-4C1B-82E5-9B8A7BFE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94589"/>
              </p:ext>
            </p:extLst>
          </p:nvPr>
        </p:nvGraphicFramePr>
        <p:xfrm>
          <a:off x="8800417" y="1158871"/>
          <a:ext cx="657907" cy="5289543"/>
        </p:xfrm>
        <a:graphic>
          <a:graphicData uri="http://schemas.openxmlformats.org/drawingml/2006/table">
            <a:tbl>
              <a:tblPr/>
              <a:tblGrid>
                <a:gridCol w="657907">
                  <a:extLst>
                    <a:ext uri="{9D8B030D-6E8A-4147-A177-3AD203B41FA5}">
                      <a16:colId xmlns:a16="http://schemas.microsoft.com/office/drawing/2014/main" val="4119272519"/>
                    </a:ext>
                  </a:extLst>
                </a:gridCol>
              </a:tblGrid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59624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5723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73406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24752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225664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B6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93351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59012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48016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05086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81382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4159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938186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13461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33940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7922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2431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370027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54315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716667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55473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14868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737649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3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456780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0483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632068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A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857875"/>
                  </a:ext>
                </a:extLst>
              </a:tr>
              <a:tr h="195909">
                <a:tc>
                  <a:txBody>
                    <a:bodyPr/>
                    <a:lstStyle/>
                    <a:p>
                      <a:pPr algn="ctr" fontAlgn="ctr"/>
                      <a:endParaRPr lang="cs-CZ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58" marR="8058" marT="805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16933"/>
                  </a:ext>
                </a:extLst>
              </a:tr>
            </a:tbl>
          </a:graphicData>
        </a:graphic>
      </p:graphicFrame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Události řešené od 1. ledna 2021 – celá ČR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BDD20AF-BD82-42FA-8ABC-E95927D22E06}"/>
              </a:ext>
            </a:extLst>
          </p:cNvPr>
          <p:cNvSpPr txBox="1"/>
          <p:nvPr/>
        </p:nvSpPr>
        <p:spPr>
          <a:xfrm>
            <a:off x="1885951" y="6516527"/>
            <a:ext cx="637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Události, </a:t>
            </a:r>
            <a:r>
              <a:rPr kumimoji="0" lang="cs-CZ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stav k 19. 12. 2021</a:t>
            </a:r>
          </a:p>
        </p:txBody>
      </p:sp>
      <p:graphicFrame>
        <p:nvGraphicFramePr>
          <p:cNvPr id="10" name="Tabulka 9">
            <a:extLst>
              <a:ext uri="{FF2B5EF4-FFF2-40B4-BE49-F238E27FC236}">
                <a16:creationId xmlns:a16="http://schemas.microsoft.com/office/drawing/2014/main" id="{68AE7B0F-05ED-4C12-89D3-29AC69571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5598"/>
              </p:ext>
            </p:extLst>
          </p:nvPr>
        </p:nvGraphicFramePr>
        <p:xfrm>
          <a:off x="1104900" y="718064"/>
          <a:ext cx="8958646" cy="5730352"/>
        </p:xfrm>
        <a:graphic>
          <a:graphicData uri="http://schemas.openxmlformats.org/drawingml/2006/table">
            <a:tbl>
              <a:tblPr/>
              <a:tblGrid>
                <a:gridCol w="3399790">
                  <a:extLst>
                    <a:ext uri="{9D8B030D-6E8A-4147-A177-3AD203B41FA5}">
                      <a16:colId xmlns:a16="http://schemas.microsoft.com/office/drawing/2014/main" val="203849754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582286152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33981781"/>
                    </a:ext>
                  </a:extLst>
                </a:gridCol>
                <a:gridCol w="1852952">
                  <a:extLst>
                    <a:ext uri="{9D8B030D-6E8A-4147-A177-3AD203B41FA5}">
                      <a16:colId xmlns:a16="http://schemas.microsoft.com/office/drawing/2014/main" val="1571505390"/>
                    </a:ext>
                  </a:extLst>
                </a:gridCol>
              </a:tblGrid>
              <a:tr h="441106">
                <a:tc>
                  <a:txBody>
                    <a:bodyPr/>
                    <a:lstStyle/>
                    <a:p>
                      <a:pPr algn="l" fontAlgn="ctr"/>
                      <a:r>
                        <a:rPr lang="cs-CZ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 události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nakažených</a:t>
                      </a:r>
                    </a:p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událostí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(aktuálně řešené)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událost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93877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52 877 (15 566)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4 780 (1 320)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7367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Školské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28 397 (12 778)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3 562 (1 137)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13173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Zařízení sociálních služeb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7 651 (786)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342 (51)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22,4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28721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Výrobní závod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4 223 (210)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30041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Zdravotnické zařízení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3 760 (1 398)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 (54)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1088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Věznice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2 783 (30)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53752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Pracoviště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2 391 (103)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 (14)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71448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Dětské domovy/ústavy pro mladistvé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1 113 (134)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173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Ubytovací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593 (19)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077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Dětský tábor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 (36)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 (13)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44706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Organizovaný a profesionální sport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 (26)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97779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Kancelář, úřad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 (15)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4375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Hornictví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99736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Prodejna, obchod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88325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Společenská akce / klub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(4)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915642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Rodinný výskyt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88385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Občanská komunita/obec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70336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HZS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1184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Setkání známých / příbuzných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 (7)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766749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společenské/rekreační/vzdělávací akce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(17)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(2)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91215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Školení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817810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Organizované a profesionální umělecké sbory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144375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Svatba / pohřeb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281701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Policie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21677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Církev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318133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Stravovací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(3)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(1)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51448"/>
                  </a:ext>
                </a:extLst>
              </a:tr>
              <a:tr h="195898">
                <a:tc>
                  <a:txBody>
                    <a:bodyPr/>
                    <a:lstStyle/>
                    <a:p>
                      <a:pPr algn="l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Ostatní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(0)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0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19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F8AA8311-83CF-40BE-9B08-408DCE2F8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63882"/>
              </p:ext>
            </p:extLst>
          </p:nvPr>
        </p:nvGraphicFramePr>
        <p:xfrm>
          <a:off x="7361314" y="5543019"/>
          <a:ext cx="4556155" cy="866620"/>
        </p:xfrm>
        <a:graphic>
          <a:graphicData uri="http://schemas.openxmlformats.org/drawingml/2006/table">
            <a:tbl>
              <a:tblPr/>
              <a:tblGrid>
                <a:gridCol w="911231">
                  <a:extLst>
                    <a:ext uri="{9D8B030D-6E8A-4147-A177-3AD203B41FA5}">
                      <a16:colId xmlns:a16="http://schemas.microsoft.com/office/drawing/2014/main" val="302085617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23782520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73601134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1947483592"/>
                    </a:ext>
                  </a:extLst>
                </a:gridCol>
                <a:gridCol w="911231">
                  <a:extLst>
                    <a:ext uri="{9D8B030D-6E8A-4147-A177-3AD203B41FA5}">
                      <a16:colId xmlns:a16="http://schemas.microsoft.com/office/drawing/2014/main" val="3668856520"/>
                    </a:ext>
                  </a:extLst>
                </a:gridCol>
              </a:tblGrid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746649"/>
                  </a:ext>
                </a:extLst>
              </a:tr>
              <a:tr h="433310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E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9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B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629464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</a:t>
            </a:r>
            <a:endParaRPr lang="cs-CZ" sz="1200" b="1" dirty="0">
              <a:solidFill>
                <a:srgbClr val="C00000"/>
              </a:solidFill>
            </a:endParaRP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11/2021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435512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 (17)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 (7)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 (5)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888258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5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ulka 5">
            <a:extLst>
              <a:ext uri="{FF2B5EF4-FFF2-40B4-BE49-F238E27FC236}">
                <a16:creationId xmlns:a16="http://schemas.microsoft.com/office/drawing/2014/main" id="{E71F1DE4-D0A8-434C-AC3F-542C924E4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483250"/>
              </p:ext>
            </p:extLst>
          </p:nvPr>
        </p:nvGraphicFramePr>
        <p:xfrm>
          <a:off x="7362824" y="5543019"/>
          <a:ext cx="4554645" cy="874168"/>
        </p:xfrm>
        <a:graphic>
          <a:graphicData uri="http://schemas.openxmlformats.org/drawingml/2006/table">
            <a:tbl>
              <a:tblPr/>
              <a:tblGrid>
                <a:gridCol w="910929">
                  <a:extLst>
                    <a:ext uri="{9D8B030D-6E8A-4147-A177-3AD203B41FA5}">
                      <a16:colId xmlns:a16="http://schemas.microsoft.com/office/drawing/2014/main" val="3095516016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608611904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669152601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3601984592"/>
                    </a:ext>
                  </a:extLst>
                </a:gridCol>
                <a:gridCol w="910929">
                  <a:extLst>
                    <a:ext uri="{9D8B030D-6E8A-4147-A177-3AD203B41FA5}">
                      <a16:colId xmlns:a16="http://schemas.microsoft.com/office/drawing/2014/main" val="441058914"/>
                    </a:ext>
                  </a:extLst>
                </a:gridCol>
              </a:tblGrid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415512"/>
                  </a:ext>
                </a:extLst>
              </a:tr>
              <a:tr h="437084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1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492510"/>
                  </a:ext>
                </a:extLst>
              </a:tr>
            </a:tbl>
          </a:graphicData>
        </a:graphic>
      </p:graphicFrame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cs-CZ" sz="1400" dirty="0">
                <a:solidFill>
                  <a:srgbClr val="000000"/>
                </a:solidFill>
                <a:latin typeface="Calibri" panose="020F0502020204030204" pitchFamily="34" charset="0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12" name="TextovéPole 9">
            <a:extLst>
              <a:ext uri="{FF2B5EF4-FFF2-40B4-BE49-F238E27FC236}">
                <a16:creationId xmlns:a16="http://schemas.microsoft.com/office/drawing/2014/main" id="{9910970A-6134-46AA-A364-9A0ADC5200D4}"/>
              </a:ext>
            </a:extLst>
          </p:cNvPr>
          <p:cNvSpPr txBox="1"/>
          <p:nvPr/>
        </p:nvSpPr>
        <p:spPr>
          <a:xfrm>
            <a:off x="8256495" y="6516527"/>
            <a:ext cx="3837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Zdroj: </a:t>
            </a:r>
            <a:r>
              <a:rPr lang="cs-CZ" sz="1200" dirty="0" err="1"/>
              <a:t>Covid</a:t>
            </a:r>
            <a:r>
              <a:rPr lang="cs-CZ" sz="1200" dirty="0"/>
              <a:t> </a:t>
            </a:r>
            <a:r>
              <a:rPr lang="cs-CZ" sz="1200" dirty="0" err="1"/>
              <a:t>Forms</a:t>
            </a:r>
            <a:r>
              <a:rPr lang="cs-CZ" sz="1200" dirty="0"/>
              <a:t> – Události, </a:t>
            </a:r>
            <a:r>
              <a:rPr lang="cs-CZ" sz="1200" b="1" dirty="0">
                <a:solidFill>
                  <a:srgbClr val="C00000"/>
                </a:solidFill>
              </a:rPr>
              <a:t>stav k 19. 12. 2021</a:t>
            </a:r>
          </a:p>
        </p:txBody>
      </p:sp>
      <p:sp>
        <p:nvSpPr>
          <p:cNvPr id="19" name="Obdélník 13">
            <a:extLst>
              <a:ext uri="{FF2B5EF4-FFF2-40B4-BE49-F238E27FC236}">
                <a16:creationId xmlns:a16="http://schemas.microsoft.com/office/drawing/2014/main" id="{137FC5AF-3D58-42B1-95A2-2E248AB0A1A8}"/>
              </a:ext>
            </a:extLst>
          </p:cNvPr>
          <p:cNvSpPr/>
          <p:nvPr/>
        </p:nvSpPr>
        <p:spPr>
          <a:xfrm>
            <a:off x="190492" y="600492"/>
            <a:ext cx="117269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Přehled za 12/2021 k 19. 12.</a:t>
            </a:r>
          </a:p>
        </p:txBody>
      </p:sp>
      <p:graphicFrame>
        <p:nvGraphicFramePr>
          <p:cNvPr id="13" name="Tabulka 10">
            <a:extLst>
              <a:ext uri="{FF2B5EF4-FFF2-40B4-BE49-F238E27FC236}">
                <a16:creationId xmlns:a16="http://schemas.microsoft.com/office/drawing/2014/main" id="{6A4A82EA-5F54-4BD2-BE9A-FF154B022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174078"/>
              </p:ext>
            </p:extLst>
          </p:nvPr>
        </p:nvGraphicFramePr>
        <p:xfrm>
          <a:off x="190493" y="1111953"/>
          <a:ext cx="6082121" cy="5305234"/>
        </p:xfrm>
        <a:graphic>
          <a:graphicData uri="http://schemas.openxmlformats.org/drawingml/2006/table">
            <a:tbl>
              <a:tblPr/>
              <a:tblGrid>
                <a:gridCol w="1824541">
                  <a:extLst>
                    <a:ext uri="{9D8B030D-6E8A-4147-A177-3AD203B41FA5}">
                      <a16:colId xmlns:a16="http://schemas.microsoft.com/office/drawing/2014/main" val="1148265902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04192688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3435450551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99226043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4284417179"/>
                    </a:ext>
                  </a:extLst>
                </a:gridCol>
                <a:gridCol w="851516">
                  <a:extLst>
                    <a:ext uri="{9D8B030D-6E8A-4147-A177-3AD203B41FA5}">
                      <a16:colId xmlns:a16="http://schemas.microsoft.com/office/drawing/2014/main" val="2816467559"/>
                    </a:ext>
                  </a:extLst>
                </a:gridCol>
              </a:tblGrid>
              <a:tr h="374681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29.11.–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20.12.–</a:t>
                      </a:r>
                      <a:b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27.12.–</a:t>
                      </a:r>
                      <a:b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046296"/>
                  </a:ext>
                </a:extLst>
              </a:tr>
              <a:tr h="566194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(počet ohnisek)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068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916820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58992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96241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CZ032 Plzeňský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05685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CZ041 Karlovarský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30543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54374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852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15366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CZ053 Pardubický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4257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4797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05643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226851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CZ072 Zlínský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(2)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230428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 (3)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763526"/>
                  </a:ext>
                </a:extLst>
              </a:tr>
              <a:tr h="290917"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CELKEM</a:t>
                      </a:r>
                    </a:p>
                  </a:txBody>
                  <a:tcPr marL="18000" marR="18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 (10)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 (13)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 (8)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2656254"/>
                  </a:ext>
                </a:extLst>
              </a:tr>
            </a:tbl>
          </a:graphicData>
        </a:graphic>
      </p:graphicFrame>
      <p:graphicFrame>
        <p:nvGraphicFramePr>
          <p:cNvPr id="20" name="Graf 12">
            <a:extLst>
              <a:ext uri="{FF2B5EF4-FFF2-40B4-BE49-F238E27FC236}">
                <a16:creationId xmlns:a16="http://schemas.microsoft.com/office/drawing/2014/main" id="{EA20B1AB-DE43-4B7C-AE0D-6A5E7DBD0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3303664"/>
              </p:ext>
            </p:extLst>
          </p:nvPr>
        </p:nvGraphicFramePr>
        <p:xfrm>
          <a:off x="6909431" y="1381848"/>
          <a:ext cx="5125274" cy="4161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bdélník 13">
            <a:extLst>
              <a:ext uri="{FF2B5EF4-FFF2-40B4-BE49-F238E27FC236}">
                <a16:creationId xmlns:a16="http://schemas.microsoft.com/office/drawing/2014/main" id="{A12C1C2B-BD3A-4305-A1C6-09ECF2E29611}"/>
              </a:ext>
            </a:extLst>
          </p:cNvPr>
          <p:cNvSpPr/>
          <p:nvPr/>
        </p:nvSpPr>
        <p:spPr>
          <a:xfrm>
            <a:off x="6909431" y="1086315"/>
            <a:ext cx="49077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"/>
            <a:r>
              <a:rPr lang="cs-CZ" b="1" dirty="0">
                <a:solidFill>
                  <a:srgbClr val="000000"/>
                </a:solidFill>
                <a:latin typeface="Calibri" panose="020F0502020204030204" pitchFamily="34" charset="0"/>
              </a:rPr>
              <a:t>Počet zařazených osob</a:t>
            </a:r>
          </a:p>
        </p:txBody>
      </p:sp>
      <p:graphicFrame>
        <p:nvGraphicFramePr>
          <p:cNvPr id="22" name="Tabulka 14">
            <a:extLst>
              <a:ext uri="{FF2B5EF4-FFF2-40B4-BE49-F238E27FC236}">
                <a16:creationId xmlns:a16="http://schemas.microsoft.com/office/drawing/2014/main" id="{183D5F84-1757-499F-A478-BF43D84BD07D}"/>
              </a:ext>
            </a:extLst>
          </p:cNvPr>
          <p:cNvGraphicFramePr>
            <a:graphicFrameLocks noGrp="1"/>
          </p:cNvGraphicFramePr>
          <p:nvPr/>
        </p:nvGraphicFramePr>
        <p:xfrm>
          <a:off x="6438900" y="5556199"/>
          <a:ext cx="5478568" cy="853440"/>
        </p:xfrm>
        <a:graphic>
          <a:graphicData uri="http://schemas.openxmlformats.org/drawingml/2006/table">
            <a:tbl>
              <a:tblPr/>
              <a:tblGrid>
                <a:gridCol w="921848">
                  <a:extLst>
                    <a:ext uri="{9D8B030D-6E8A-4147-A177-3AD203B41FA5}">
                      <a16:colId xmlns:a16="http://schemas.microsoft.com/office/drawing/2014/main" val="135824801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27063480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235552383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4039418599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71778667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197838562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84251675"/>
                    </a:ext>
                  </a:extLst>
                </a:gridCol>
                <a:gridCol w="650960">
                  <a:extLst>
                    <a:ext uri="{9D8B030D-6E8A-4147-A177-3AD203B41FA5}">
                      <a16:colId xmlns:a16="http://schemas.microsoft.com/office/drawing/2014/main" val="862320679"/>
                    </a:ext>
                  </a:extLst>
                </a:gridCol>
              </a:tblGrid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</a:t>
                      </a:r>
                      <a:r>
                        <a:rPr lang="cs-CZ" sz="1400" b="1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ohnisek</a:t>
                      </a:r>
                      <a:r>
                        <a:rPr lang="cs-CZ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403526"/>
                  </a:ext>
                </a:extLst>
              </a:tr>
              <a:tr h="118656">
                <a:tc>
                  <a:txBody>
                    <a:bodyPr/>
                    <a:lstStyle/>
                    <a:p>
                      <a:pPr algn="r" fontAlgn="ctr"/>
                      <a:r>
                        <a:rPr lang="cs-C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Počet osob na ohnisko:</a:t>
                      </a:r>
                    </a:p>
                  </a:txBody>
                  <a:tcPr marL="9525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9955740"/>
                  </a:ext>
                </a:extLst>
              </a:tr>
            </a:tbl>
          </a:graphicData>
        </a:graphic>
      </p:graphicFrame>
      <p:sp>
        <p:nvSpPr>
          <p:cNvPr id="24" name="Obdélník 23">
            <a:extLst>
              <a:ext uri="{FF2B5EF4-FFF2-40B4-BE49-F238E27FC236}">
                <a16:creationId xmlns:a16="http://schemas.microsoft.com/office/drawing/2014/main" id="{D036907E-4A47-4792-B2DB-628CFFE084EE}"/>
              </a:ext>
            </a:extLst>
          </p:cNvPr>
          <p:cNvSpPr/>
          <p:nvPr/>
        </p:nvSpPr>
        <p:spPr>
          <a:xfrm>
            <a:off x="2851741" y="1185499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b="1" dirty="0">
                <a:solidFill>
                  <a:srgbClr val="000000"/>
                </a:solidFill>
                <a:latin typeface="Calibri" panose="020F0502020204030204" pitchFamily="34" charset="0"/>
              </a:rPr>
              <a:t>*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064244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1. 11. – 15.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50296"/>
              </p:ext>
            </p:extLst>
          </p:nvPr>
        </p:nvGraphicFramePr>
        <p:xfrm>
          <a:off x="1372685" y="1009673"/>
          <a:ext cx="9684753" cy="53070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208689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Rožmitál p. Třemšínem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LDN Oblouková,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CZ064 Jihomoravský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Centrum služeb pro seniory Kyjov, p.o.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 Home Libeň, Praha 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Korýtko, příspěvková organizace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BONA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Hluboká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Světlo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Empatie Chráněné bydlení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SeneCura SeniorCentrum Telč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IRIS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Krč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180702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Alzheimercentrum  Zlosyň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492397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Senior-komplex Lužec nad Vltavou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9033785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- SC Malá Čermná II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817490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Komárov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267598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Modrý klíč o.p.s.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80781992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Rybalkova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8468394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Slaný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5999739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Dům Naděje, K Prádelně,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392050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pod Hrází Pečičky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5810615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Chodov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088221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CZ051 Liberecký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Sociální služby Semily,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5508506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CZ071 Olomoucký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Diakonie ČCE Sobotín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21889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Malešice, Praha 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4549633"/>
                  </a:ext>
                </a:extLst>
              </a:tr>
              <a:tr h="19609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Nová Slunečnice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76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délník 11">
            <a:extLst>
              <a:ext uri="{FF2B5EF4-FFF2-40B4-BE49-F238E27FC236}">
                <a16:creationId xmlns:a16="http://schemas.microsoft.com/office/drawing/2014/main" id="{5911BC55-ED37-446C-A333-6D03E3A18650}"/>
              </a:ext>
            </a:extLst>
          </p:cNvPr>
          <p:cNvSpPr/>
          <p:nvPr/>
        </p:nvSpPr>
        <p:spPr>
          <a:xfrm>
            <a:off x="90905" y="6512838"/>
            <a:ext cx="7794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Upozornění: mezi pozitivními osobami jsou započteni jak pracovníci tak klienti zařízení sociálních služeb.</a:t>
            </a:r>
          </a:p>
        </p:txBody>
      </p:sp>
      <p:sp>
        <p:nvSpPr>
          <p:cNvPr id="17" name="Obdélník 13">
            <a:extLst>
              <a:ext uri="{FF2B5EF4-FFF2-40B4-BE49-F238E27FC236}">
                <a16:creationId xmlns:a16="http://schemas.microsoft.com/office/drawing/2014/main" id="{7D143CDF-A647-4BC2-8AA1-54808788CC93}"/>
              </a:ext>
            </a:extLst>
          </p:cNvPr>
          <p:cNvSpPr/>
          <p:nvPr/>
        </p:nvSpPr>
        <p:spPr>
          <a:xfrm>
            <a:off x="485775" y="609563"/>
            <a:ext cx="114585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Přehled nových ohnisek za období 16. 11. – 30. 11. 2021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431848-192E-4F04-A0BC-102B082D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2" y="16373"/>
            <a:ext cx="7435177" cy="576000"/>
          </a:xfrm>
        </p:spPr>
        <p:txBody>
          <a:bodyPr>
            <a:noAutofit/>
          </a:bodyPr>
          <a:lstStyle/>
          <a:p>
            <a:r>
              <a:rPr lang="cs-CZ" dirty="0"/>
              <a:t>Zařízení sociálních služeb jako ohniska nákazy COVID-19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F70C8D4-8774-4E44-8C03-00FA24FACFDA}"/>
              </a:ext>
            </a:extLst>
          </p:cNvPr>
          <p:cNvSpPr txBox="1"/>
          <p:nvPr/>
        </p:nvSpPr>
        <p:spPr>
          <a:xfrm>
            <a:off x="8283389" y="6516527"/>
            <a:ext cx="3810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Zdroj: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Covid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cs-CZ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Forms</a:t>
            </a:r>
            <a:r>
              <a:rPr kumimoji="0" lang="cs-CZ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Události</a:t>
            </a:r>
            <a:endParaRPr kumimoji="0" lang="cs-CZ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9" name="Tabulka 8">
            <a:extLst>
              <a:ext uri="{FF2B5EF4-FFF2-40B4-BE49-F238E27FC236}">
                <a16:creationId xmlns:a16="http://schemas.microsoft.com/office/drawing/2014/main" id="{AFF2C759-F814-4407-BA8B-625101FFE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56010"/>
              </p:ext>
            </p:extLst>
          </p:nvPr>
        </p:nvGraphicFramePr>
        <p:xfrm>
          <a:off x="1372685" y="1009673"/>
          <a:ext cx="9684753" cy="46958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33010">
                  <a:extLst>
                    <a:ext uri="{9D8B030D-6E8A-4147-A177-3AD203B41FA5}">
                      <a16:colId xmlns:a16="http://schemas.microsoft.com/office/drawing/2014/main" val="2119397507"/>
                    </a:ext>
                  </a:extLst>
                </a:gridCol>
                <a:gridCol w="1867785">
                  <a:extLst>
                    <a:ext uri="{9D8B030D-6E8A-4147-A177-3AD203B41FA5}">
                      <a16:colId xmlns:a16="http://schemas.microsoft.com/office/drawing/2014/main" val="1088784517"/>
                    </a:ext>
                  </a:extLst>
                </a:gridCol>
                <a:gridCol w="4325938">
                  <a:extLst>
                    <a:ext uri="{9D8B030D-6E8A-4147-A177-3AD203B41FA5}">
                      <a16:colId xmlns:a16="http://schemas.microsoft.com/office/drawing/2014/main" val="2548712498"/>
                    </a:ext>
                  </a:extLst>
                </a:gridCol>
                <a:gridCol w="1858020">
                  <a:extLst>
                    <a:ext uri="{9D8B030D-6E8A-4147-A177-3AD203B41FA5}">
                      <a16:colId xmlns:a16="http://schemas.microsoft.com/office/drawing/2014/main" val="4271171716"/>
                    </a:ext>
                  </a:extLst>
                </a:gridCol>
              </a:tblGrid>
              <a:tr h="344401"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 dirty="0">
                          <a:effectLst/>
                        </a:rPr>
                        <a:t>Datum</a:t>
                      </a:r>
                      <a:endParaRPr lang="cs-CZ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Kraj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u="none" strike="noStrike">
                          <a:effectLst/>
                        </a:rPr>
                        <a:t>Název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Počet nakažených</a:t>
                      </a:r>
                      <a:endParaRPr lang="cs-CZ" sz="12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59" marR="9459" marT="0" marB="0" anchor="b"/>
                </a:tc>
                <a:extLst>
                  <a:ext uri="{0D108BD9-81ED-4DB2-BD59-A6C34878D82A}">
                    <a16:rowId xmlns:a16="http://schemas.microsoft.com/office/drawing/2014/main" val="2657920823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CZ031 Jihočeský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Libnič a Centrum sociálních služeb Empatie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3417360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Dědina Opočno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2467870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 Reynkova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5730867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pro seniory SEN pro SEN Javorník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0939576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Černovice - Lidmaň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2887529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Geriatrické centrum Týniště nad Orlicí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2747539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CSOP Praha 15, DPS Janovská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3868139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CZ010 Hlavní město Praha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DS Habrová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7237985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CZ020 Středočeský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DZR Centrin Unhošť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9742434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CZ052 Královéhradecký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DpS Pilníkov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0010272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CZ063 Kraj Vysočina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Domov ve Věži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9363377"/>
                  </a:ext>
                </a:extLst>
              </a:tr>
              <a:tr h="323612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CZ042 Ústecký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Integrované centrum Vilémov pro osoby se zdr. postižením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00310336"/>
                  </a:ext>
                </a:extLst>
              </a:tr>
              <a:tr h="468059"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30.11.2021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CZ080 Moravskoslezský kraj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Čtyřlístek - centrum pro osoby se zdravotním postižením Ostrava, příspěvková organizace  Domov Třebovice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70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010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2"/>
  <p:tag name="SLIDEFAB_RESIZEMOD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EXPORTMODE" val="4"/>
  <p:tag name="SLIDEFAB_RESIZEMO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Motiv Office">
  <a:themeElements>
    <a:clrScheme name="COVID barvy">
      <a:dk1>
        <a:srgbClr val="000000"/>
      </a:dk1>
      <a:lt1>
        <a:srgbClr val="FFFFFF"/>
      </a:lt1>
      <a:dk2>
        <a:srgbClr val="D31145"/>
      </a:dk2>
      <a:lt2>
        <a:srgbClr val="FFFFFF"/>
      </a:lt2>
      <a:accent1>
        <a:srgbClr val="D31145"/>
      </a:accent1>
      <a:accent2>
        <a:srgbClr val="305983"/>
      </a:accent2>
      <a:accent3>
        <a:srgbClr val="00CD61"/>
      </a:accent3>
      <a:accent4>
        <a:srgbClr val="4010B7"/>
      </a:accent4>
      <a:accent5>
        <a:srgbClr val="E8EAEA"/>
      </a:accent5>
      <a:accent6>
        <a:srgbClr val="690923"/>
      </a:accent6>
      <a:hlink>
        <a:srgbClr val="FFFFFF"/>
      </a:hlink>
      <a:folHlink>
        <a:srgbClr val="F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VID-web-sablona.potx" id="{C38994A9-F061-444B-9E05-9BEC267D622E}" vid="{A910D504-DA16-416F-8B23-CC286EF2F513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COVID-web-sablona</Template>
  <TotalTime>8122</TotalTime>
  <Words>14353</Words>
  <Application>Microsoft Office PowerPoint</Application>
  <PresentationFormat>Širokoúhlá obrazovka</PresentationFormat>
  <Paragraphs>6151</Paragraphs>
  <Slides>57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1" baseType="lpstr">
      <vt:lpstr>Arial</vt:lpstr>
      <vt:lpstr>Calibri</vt:lpstr>
      <vt:lpstr>Roboto</vt:lpstr>
      <vt:lpstr>Motiv Office</vt:lpstr>
      <vt:lpstr>Datová a informační základna  pro management pandemie COVID-19</vt:lpstr>
      <vt:lpstr>Úvod – zdroje dat a koncepce analýz </vt:lpstr>
      <vt:lpstr>Prezentace aplikace PowerPoint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Datová a informační základna  pro management pandemie COVID-19</vt:lpstr>
      <vt:lpstr>Prezentace aplikace PowerPoint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Souhrn situace v sociálních zařízeních pobytových služeb </vt:lpstr>
      <vt:lpstr>Počet nově pozitivních klientů v sociálních službách</vt:lpstr>
      <vt:lpstr>Počet nově pozitivních pracovníků v sociálních službách</vt:lpstr>
      <vt:lpstr>Počet nově pozitivních osob v sociálních službách</vt:lpstr>
      <vt:lpstr>Počet nově pozitivních pracovníků a klientů v sociálních službách</vt:lpstr>
      <vt:lpstr>Počet zemřelých klientů v sociálních službách</vt:lpstr>
      <vt:lpstr>Počet zemřelých klientů a pracovníků v sociálních službách</vt:lpstr>
      <vt:lpstr>Klienti a pracovníci v sociálních službách vyžadující hospitalizaci z důvodu COVID-19</vt:lpstr>
      <vt:lpstr>Klienti a pracovníci v sociálních službách s těžkým průběhem nemoci</vt:lpstr>
      <vt:lpstr>Datová a informační základna  pro management pandemie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Zařízení sociálních služeb jako ohniska nákazy COVID-19</vt:lpstr>
      <vt:lpstr>Události řešené od 1. října 2020 – celá ČR</vt:lpstr>
      <vt:lpstr>Události řešené od 1. ledna 2021 – celá ČR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Mužík Jan RNDr. Ph.D.</dc:creator>
  <cp:lastModifiedBy>Dušek Ladislav prof. RNDr. Ph.D.</cp:lastModifiedBy>
  <cp:revision>556</cp:revision>
  <dcterms:created xsi:type="dcterms:W3CDTF">2020-11-14T10:09:00Z</dcterms:created>
  <dcterms:modified xsi:type="dcterms:W3CDTF">2021-12-20T15:09:58Z</dcterms:modified>
</cp:coreProperties>
</file>