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32" r:id="rId2"/>
  </p:sldIdLst>
  <p:sldSz cx="12192000" cy="6858000"/>
  <p:notesSz cx="6858000" cy="9144000"/>
  <p:custDataLst>
    <p:tags r:id="rId3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Zlínský kraj</c:v>
                </c:pt>
                <c:pt idx="2">
                  <c:v>Jihočeský kraj</c:v>
                </c:pt>
                <c:pt idx="3">
                  <c:v>Jihomoravský kraj</c:v>
                </c:pt>
                <c:pt idx="4">
                  <c:v>Středočeský kraj</c:v>
                </c:pt>
                <c:pt idx="5">
                  <c:v>Liberecký kraj</c:v>
                </c:pt>
                <c:pt idx="6">
                  <c:v>ČR</c:v>
                </c:pt>
                <c:pt idx="7">
                  <c:v>Olomoucký kraj</c:v>
                </c:pt>
                <c:pt idx="8">
                  <c:v>Plzeňský kraj</c:v>
                </c:pt>
                <c:pt idx="9">
                  <c:v>Moravskoslezský kraj</c:v>
                </c:pt>
                <c:pt idx="10">
                  <c:v>Pardubický kraj</c:v>
                </c:pt>
                <c:pt idx="11">
                  <c:v>Ústecký kraj</c:v>
                </c:pt>
                <c:pt idx="12">
                  <c:v>Hlavní město Praha</c:v>
                </c:pt>
                <c:pt idx="13">
                  <c:v>Karlovarský kraj</c:v>
                </c:pt>
                <c:pt idx="14">
                  <c:v>Královéhradecký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64.599999999999994</c:v>
                </c:pt>
                <c:pt idx="1">
                  <c:v>59.7</c:v>
                </c:pt>
                <c:pt idx="2">
                  <c:v>57</c:v>
                </c:pt>
                <c:pt idx="3">
                  <c:v>52.9</c:v>
                </c:pt>
                <c:pt idx="4">
                  <c:v>47.3</c:v>
                </c:pt>
                <c:pt idx="5">
                  <c:v>42.9</c:v>
                </c:pt>
                <c:pt idx="6">
                  <c:v>39.200000000000003</c:v>
                </c:pt>
                <c:pt idx="7">
                  <c:v>39</c:v>
                </c:pt>
                <c:pt idx="8">
                  <c:v>38.5</c:v>
                </c:pt>
                <c:pt idx="9">
                  <c:v>37.200000000000003</c:v>
                </c:pt>
                <c:pt idx="10">
                  <c:v>32</c:v>
                </c:pt>
                <c:pt idx="11">
                  <c:v>31.2</c:v>
                </c:pt>
                <c:pt idx="12">
                  <c:v>30</c:v>
                </c:pt>
                <c:pt idx="13">
                  <c:v>27.7</c:v>
                </c:pt>
                <c:pt idx="14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30.10.2021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410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30.10.2021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407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30.10.2021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6099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80234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30.10.2021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203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30.10.2021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705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30.10.2021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266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30.10.2021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416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30.10.2021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039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30.10.2021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346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30.10.2021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636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30.10.2021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505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A3A0F-9B2E-4AAE-BF10-3AD84EB845DD}" type="datetimeFigureOut">
              <a:rPr lang="cs-CZ" smtClean="0"/>
              <a:t>30.10.2021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496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JIP</a:t>
            </a:r>
            <a:endParaRPr lang="cs-CZ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62592297"/>
              </p:ext>
            </p:extLst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69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JIP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788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</Words>
  <Application>Microsoft Office PowerPoint</Application>
  <PresentationFormat>Širokoúhlá obrazovka</PresentationFormat>
  <Paragraphs>2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Podíl (%) volné aktuálně nahlášené kapacity JIP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Dušek Ladislav prof. RNDr. Ph.D.</cp:lastModifiedBy>
  <cp:revision>8</cp:revision>
  <dcterms:created xsi:type="dcterms:W3CDTF">2021-10-29T17:14:18Z</dcterms:created>
  <dcterms:modified xsi:type="dcterms:W3CDTF">2021-10-30T09:04:15Z</dcterms:modified>
</cp:coreProperties>
</file>