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189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74" y="34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15507582190055269"/>
          <c:w val="0.70740539593952501"/>
          <c:h val="0.7853820815655447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s ukončovací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57.630119999999998</c:v>
                </c:pt>
                <c:pt idx="1">
                  <c:v>68.082819999999998</c:v>
                </c:pt>
                <c:pt idx="2">
                  <c:v>67.763310000000004</c:v>
                </c:pt>
                <c:pt idx="3">
                  <c:v>66.070310000000006</c:v>
                </c:pt>
                <c:pt idx="5">
                  <c:v>55.969119999999997</c:v>
                </c:pt>
                <c:pt idx="6">
                  <c:v>55.610349999999997</c:v>
                </c:pt>
                <c:pt idx="7">
                  <c:v>56.065179999999998</c:v>
                </c:pt>
                <c:pt idx="8">
                  <c:v>56.310209999999998</c:v>
                </c:pt>
                <c:pt idx="9">
                  <c:v>56.428229999999999</c:v>
                </c:pt>
                <c:pt idx="10">
                  <c:v>56.595950000000002</c:v>
                </c:pt>
                <c:pt idx="11">
                  <c:v>57.65701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2.0545466399999999</c:v>
                </c:pt>
                <c:pt idx="1">
                  <c:v>2.1902259599999998</c:v>
                </c:pt>
                <c:pt idx="2">
                  <c:v>2.2433641799999999</c:v>
                </c:pt>
                <c:pt idx="3">
                  <c:v>2.3554442999999998</c:v>
                </c:pt>
                <c:pt idx="5">
                  <c:v>1.89988299</c:v>
                </c:pt>
                <c:pt idx="6">
                  <c:v>1.8925711000000001</c:v>
                </c:pt>
                <c:pt idx="7">
                  <c:v>1.9170991100000001</c:v>
                </c:pt>
                <c:pt idx="8">
                  <c:v>1.93283257</c:v>
                </c:pt>
                <c:pt idx="9">
                  <c:v>1.9340294899999999</c:v>
                </c:pt>
                <c:pt idx="10">
                  <c:v>1.8958457200000001</c:v>
                </c:pt>
                <c:pt idx="11">
                  <c:v>1.9956641500000001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6.7383015000000004</c:v>
                </c:pt>
                <c:pt idx="1">
                  <c:v>5.6355929099999997</c:v>
                </c:pt>
                <c:pt idx="2">
                  <c:v>5.7018755199999998</c:v>
                </c:pt>
                <c:pt idx="3">
                  <c:v>7.7251562800000002</c:v>
                </c:pt>
                <c:pt idx="5">
                  <c:v>6.58335487</c:v>
                </c:pt>
                <c:pt idx="6">
                  <c:v>7.0011553600000003</c:v>
                </c:pt>
                <c:pt idx="7">
                  <c:v>6.8536143100000002</c:v>
                </c:pt>
                <c:pt idx="8">
                  <c:v>6.9801191999999999</c:v>
                </c:pt>
                <c:pt idx="9">
                  <c:v>6.5895849999999996</c:v>
                </c:pt>
                <c:pt idx="10">
                  <c:v>6.6904279500000001</c:v>
                </c:pt>
                <c:pt idx="11">
                  <c:v>6.3093476700000002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0.46670753999999998</c:v>
                </c:pt>
                <c:pt idx="1">
                  <c:v>0.43294105999999999</c:v>
                </c:pt>
                <c:pt idx="2">
                  <c:v>0.45682766000000002</c:v>
                </c:pt>
                <c:pt idx="3">
                  <c:v>0.53505897000000002</c:v>
                </c:pt>
                <c:pt idx="5">
                  <c:v>0.44203703999999999</c:v>
                </c:pt>
                <c:pt idx="6">
                  <c:v>0.45235281999999999</c:v>
                </c:pt>
                <c:pt idx="7">
                  <c:v>0.42822908999999998</c:v>
                </c:pt>
                <c:pt idx="8">
                  <c:v>0.40448781</c:v>
                </c:pt>
                <c:pt idx="9">
                  <c:v>0.47304354999999998</c:v>
                </c:pt>
                <c:pt idx="10">
                  <c:v>0.51446731000000001</c:v>
                </c:pt>
                <c:pt idx="11">
                  <c:v>0.35820044000000001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0.34343800000000002</c:v>
                </c:pt>
                <c:pt idx="1">
                  <c:v>0.35330400000000001</c:v>
                </c:pt>
                <c:pt idx="2">
                  <c:v>0.36479299999999998</c:v>
                </c:pt>
                <c:pt idx="3">
                  <c:v>0.39373599999999997</c:v>
                </c:pt>
                <c:pt idx="5">
                  <c:v>0.27083299999999999</c:v>
                </c:pt>
                <c:pt idx="6">
                  <c:v>0.25489699999999998</c:v>
                </c:pt>
                <c:pt idx="7">
                  <c:v>0.25043100000000001</c:v>
                </c:pt>
                <c:pt idx="8">
                  <c:v>0.239291</c:v>
                </c:pt>
                <c:pt idx="9">
                  <c:v>0.26182899999999998</c:v>
                </c:pt>
                <c:pt idx="10">
                  <c:v>0.32875300000000002</c:v>
                </c:pt>
                <c:pt idx="11">
                  <c:v>0.227579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32.766885000000002</c:v>
                </c:pt>
                <c:pt idx="1">
                  <c:v>23.305112000000001</c:v>
                </c:pt>
                <c:pt idx="2">
                  <c:v>23.469833000000001</c:v>
                </c:pt>
                <c:pt idx="3">
                  <c:v>22.920290999999999</c:v>
                </c:pt>
                <c:pt idx="5">
                  <c:v>34.834772000000001</c:v>
                </c:pt>
                <c:pt idx="6">
                  <c:v>34.788674</c:v>
                </c:pt>
                <c:pt idx="7">
                  <c:v>34.485447000000001</c:v>
                </c:pt>
                <c:pt idx="8">
                  <c:v>34.133056000000003</c:v>
                </c:pt>
                <c:pt idx="9">
                  <c:v>34.313282999999998</c:v>
                </c:pt>
                <c:pt idx="10">
                  <c:v>33.974558000000002</c:v>
                </c:pt>
                <c:pt idx="11">
                  <c:v>33.452202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8346439365351937E-3"/>
          <c:y val="4.5725863308778793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86.339340000000007</c:v>
                </c:pt>
                <c:pt idx="1">
                  <c:v>87.305390000000003</c:v>
                </c:pt>
                <c:pt idx="2">
                  <c:v>80.106909999999999</c:v>
                </c:pt>
                <c:pt idx="3">
                  <c:v>74.383529999999993</c:v>
                </c:pt>
                <c:pt idx="4">
                  <c:v>68.568119999999993</c:v>
                </c:pt>
                <c:pt idx="5">
                  <c:v>57.877960000000002</c:v>
                </c:pt>
                <c:pt idx="6">
                  <c:v>58.810389999999998</c:v>
                </c:pt>
                <c:pt idx="8">
                  <c:v>71.059299999999993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85.4803967</c:v>
                </c:pt>
                <c:pt idx="1">
                  <c:v>86.902939000000003</c:v>
                </c:pt>
                <c:pt idx="2">
                  <c:v>79.854809700000004</c:v>
                </c:pt>
                <c:pt idx="3">
                  <c:v>73.939459900000003</c:v>
                </c:pt>
                <c:pt idx="4">
                  <c:v>67.903949900000001</c:v>
                </c:pt>
                <c:pt idx="5">
                  <c:v>56.697035300000003</c:v>
                </c:pt>
                <c:pt idx="6">
                  <c:v>57.031384099999997</c:v>
                </c:pt>
                <c:pt idx="8">
                  <c:v>70.273050100000006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81.348039999999997</c:v>
                </c:pt>
                <c:pt idx="1">
                  <c:v>87.220799999999997</c:v>
                </c:pt>
                <c:pt idx="2">
                  <c:v>80.335449999999994</c:v>
                </c:pt>
                <c:pt idx="3">
                  <c:v>73.366240000000005</c:v>
                </c:pt>
                <c:pt idx="4">
                  <c:v>67.350989999999996</c:v>
                </c:pt>
                <c:pt idx="5">
                  <c:v>54.369549999999997</c:v>
                </c:pt>
                <c:pt idx="6">
                  <c:v>53.905419999999999</c:v>
                </c:pt>
                <c:pt idx="8">
                  <c:v>69.034819999999996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4F82-B544-891C0F95F72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81.190202499999998</c:v>
                </c:pt>
                <c:pt idx="1">
                  <c:v>87.067989499999996</c:v>
                </c:pt>
                <c:pt idx="2">
                  <c:v>80.107479600000005</c:v>
                </c:pt>
                <c:pt idx="3">
                  <c:v>72.917884999999998</c:v>
                </c:pt>
                <c:pt idx="4">
                  <c:v>66.7252814</c:v>
                </c:pt>
                <c:pt idx="5">
                  <c:v>53.220185800000003</c:v>
                </c:pt>
                <c:pt idx="6">
                  <c:v>52.288921000000002</c:v>
                </c:pt>
                <c:pt idx="8">
                  <c:v>68.355006799999998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D-4F82-B544-891C0F9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82.265659999999997</c:v>
                </c:pt>
                <c:pt idx="1">
                  <c:v>87.046760000000006</c:v>
                </c:pt>
                <c:pt idx="2">
                  <c:v>80.175240000000002</c:v>
                </c:pt>
                <c:pt idx="3">
                  <c:v>73.860230000000001</c:v>
                </c:pt>
                <c:pt idx="4">
                  <c:v>67.652330000000006</c:v>
                </c:pt>
                <c:pt idx="5">
                  <c:v>54.730589999999999</c:v>
                </c:pt>
                <c:pt idx="6">
                  <c:v>54.67107</c:v>
                </c:pt>
                <c:pt idx="8">
                  <c:v>69.132400000000004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258-B2E9-3390F07AA8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82.117105699999996</c:v>
                </c:pt>
                <c:pt idx="1">
                  <c:v>86.860661199999996</c:v>
                </c:pt>
                <c:pt idx="2">
                  <c:v>79.943207900000004</c:v>
                </c:pt>
                <c:pt idx="3">
                  <c:v>73.463855699999996</c:v>
                </c:pt>
                <c:pt idx="4">
                  <c:v>67.052505800000006</c:v>
                </c:pt>
                <c:pt idx="5">
                  <c:v>53.645240200000003</c:v>
                </c:pt>
                <c:pt idx="6">
                  <c:v>53.042939699999998</c:v>
                </c:pt>
                <c:pt idx="8">
                  <c:v>68.468097400000005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C-4258-B2E9-3390F07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84.181049999999999</c:v>
                </c:pt>
                <c:pt idx="1">
                  <c:v>86.741079999999997</c:v>
                </c:pt>
                <c:pt idx="2">
                  <c:v>79.9131</c:v>
                </c:pt>
                <c:pt idx="3">
                  <c:v>73.884159999999994</c:v>
                </c:pt>
                <c:pt idx="4">
                  <c:v>67.488039999999998</c:v>
                </c:pt>
                <c:pt idx="5">
                  <c:v>54.710549999999998</c:v>
                </c:pt>
                <c:pt idx="6">
                  <c:v>54.707259999999998</c:v>
                </c:pt>
                <c:pt idx="8">
                  <c:v>69.374420000000001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0CB-8CD6-67928DF8B398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84.066364699999994</c:v>
                </c:pt>
                <c:pt idx="1">
                  <c:v>86.566843599999999</c:v>
                </c:pt>
                <c:pt idx="2">
                  <c:v>79.691859500000007</c:v>
                </c:pt>
                <c:pt idx="3">
                  <c:v>73.515760499999999</c:v>
                </c:pt>
                <c:pt idx="4">
                  <c:v>66.904901600000002</c:v>
                </c:pt>
                <c:pt idx="5">
                  <c:v>53.669281900000001</c:v>
                </c:pt>
                <c:pt idx="6">
                  <c:v>53.126212799999998</c:v>
                </c:pt>
                <c:pt idx="8">
                  <c:v>68.744641900000005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0CB-8CD6-67928DF8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85.95805</c:v>
                </c:pt>
                <c:pt idx="1">
                  <c:v>86.667029999999997</c:v>
                </c:pt>
                <c:pt idx="2">
                  <c:v>79.417230000000004</c:v>
                </c:pt>
                <c:pt idx="3">
                  <c:v>73.086680000000001</c:v>
                </c:pt>
                <c:pt idx="4">
                  <c:v>65.949719999999999</c:v>
                </c:pt>
                <c:pt idx="5">
                  <c:v>54.040759999999999</c:v>
                </c:pt>
                <c:pt idx="6">
                  <c:v>54.454059999999998</c:v>
                </c:pt>
                <c:pt idx="8">
                  <c:v>69.141369999999995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4-4C97-A806-76CD7E1DDB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85.791125100000002</c:v>
                </c:pt>
                <c:pt idx="1">
                  <c:v>86.511427400000002</c:v>
                </c:pt>
                <c:pt idx="2">
                  <c:v>79.2014523</c:v>
                </c:pt>
                <c:pt idx="3">
                  <c:v>72.7252948</c:v>
                </c:pt>
                <c:pt idx="4">
                  <c:v>65.383669499999996</c:v>
                </c:pt>
                <c:pt idx="5">
                  <c:v>53.008765099999998</c:v>
                </c:pt>
                <c:pt idx="6">
                  <c:v>52.980677900000003</c:v>
                </c:pt>
                <c:pt idx="8">
                  <c:v>68.538731900000002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4-4C97-A806-76CD7E1D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85.519900000000007</c:v>
                </c:pt>
                <c:pt idx="1">
                  <c:v>86.481449999999995</c:v>
                </c:pt>
                <c:pt idx="2">
                  <c:v>79.192089999999993</c:v>
                </c:pt>
                <c:pt idx="3">
                  <c:v>72.703699999999998</c:v>
                </c:pt>
                <c:pt idx="4">
                  <c:v>65.904920000000004</c:v>
                </c:pt>
                <c:pt idx="5">
                  <c:v>53.670740000000002</c:v>
                </c:pt>
                <c:pt idx="6">
                  <c:v>54.78105</c:v>
                </c:pt>
                <c:pt idx="8">
                  <c:v>69.028319999999994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282-9746-C835D5D8CC2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85.360003899999995</c:v>
                </c:pt>
                <c:pt idx="1">
                  <c:v>86.252108199999995</c:v>
                </c:pt>
                <c:pt idx="2">
                  <c:v>78.941811400000006</c:v>
                </c:pt>
                <c:pt idx="3">
                  <c:v>72.220614999999995</c:v>
                </c:pt>
                <c:pt idx="4">
                  <c:v>65.217586999999995</c:v>
                </c:pt>
                <c:pt idx="5">
                  <c:v>52.513154299999997</c:v>
                </c:pt>
                <c:pt idx="6">
                  <c:v>53.161223999999997</c:v>
                </c:pt>
                <c:pt idx="8">
                  <c:v>68.330872099999993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282-9746-C835D5D8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85.745519999999999</c:v>
                </c:pt>
                <c:pt idx="1">
                  <c:v>86.004059999999996</c:v>
                </c:pt>
                <c:pt idx="2">
                  <c:v>78.815299999999993</c:v>
                </c:pt>
                <c:pt idx="3">
                  <c:v>72.791430000000005</c:v>
                </c:pt>
                <c:pt idx="4">
                  <c:v>66.270979999999994</c:v>
                </c:pt>
                <c:pt idx="5">
                  <c:v>54.328740000000003</c:v>
                </c:pt>
                <c:pt idx="6">
                  <c:v>54.939300000000003</c:v>
                </c:pt>
                <c:pt idx="8">
                  <c:v>69.182649999999995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3-4982-9BAE-718503394ED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85.530347399999997</c:v>
                </c:pt>
                <c:pt idx="1">
                  <c:v>85.744638300000005</c:v>
                </c:pt>
                <c:pt idx="2">
                  <c:v>78.509746800000002</c:v>
                </c:pt>
                <c:pt idx="3">
                  <c:v>72.2706716</c:v>
                </c:pt>
                <c:pt idx="4">
                  <c:v>65.518792000000005</c:v>
                </c:pt>
                <c:pt idx="5">
                  <c:v>52.985303399999999</c:v>
                </c:pt>
                <c:pt idx="6">
                  <c:v>53.093078900000002</c:v>
                </c:pt>
                <c:pt idx="8">
                  <c:v>68.389560299999999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3-4982-9BAE-71850339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88.809650000000005</c:v>
                </c:pt>
                <c:pt idx="1">
                  <c:v>87.057829999999996</c:v>
                </c:pt>
                <c:pt idx="2">
                  <c:v>79.086029999999994</c:v>
                </c:pt>
                <c:pt idx="3">
                  <c:v>72.654340000000005</c:v>
                </c:pt>
                <c:pt idx="4">
                  <c:v>67.977919999999997</c:v>
                </c:pt>
                <c:pt idx="5">
                  <c:v>58.065860000000001</c:v>
                </c:pt>
                <c:pt idx="6">
                  <c:v>59.330880000000001</c:v>
                </c:pt>
                <c:pt idx="8">
                  <c:v>70.241339999999994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F-45D5-8906-2A772ED970B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88.647139800000005</c:v>
                </c:pt>
                <c:pt idx="1">
                  <c:v>86.889961400000004</c:v>
                </c:pt>
                <c:pt idx="2">
                  <c:v>78.908852699999997</c:v>
                </c:pt>
                <c:pt idx="3">
                  <c:v>72.317551800000004</c:v>
                </c:pt>
                <c:pt idx="4">
                  <c:v>67.466622999999998</c:v>
                </c:pt>
                <c:pt idx="5">
                  <c:v>57.223346999999997</c:v>
                </c:pt>
                <c:pt idx="6">
                  <c:v>58.115012</c:v>
                </c:pt>
                <c:pt idx="8">
                  <c:v>69.710305599999998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F-45D5-8906-2A772ED97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12.11.2021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11. 11. 2021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11.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FE759F90-0394-4F8C-BD0E-26FAB6329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967775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61CB2D4-BC7E-4C94-8AC8-F2AB1168D22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8F468458-0F79-403C-B5AA-486E3474AD1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38702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763 706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740 277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855 281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829 171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751 667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728 640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833 486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807 826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792 221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767 744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703 061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681 822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1 381 690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1 339 467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134 209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121 204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6 215 321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6 016 151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11. 11. 2021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950577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749 095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726 653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837 840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813 012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736 924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715 031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818 177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793 715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778 290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754 886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691 149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670 831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1 358 138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1 317 934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132 314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119 684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6 101 927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5 911 746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11. 11. 2021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2B016EF7-33C5-4904-B5BB-A72B25080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68623"/>
              </p:ext>
            </p:extLst>
          </p:nvPr>
        </p:nvGraphicFramePr>
        <p:xfrm>
          <a:off x="1517005" y="1258093"/>
          <a:ext cx="10586736" cy="5513840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231084339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715673559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064821825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247010111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63291625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259890679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995239380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4191997818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4210137146"/>
                    </a:ext>
                  </a:extLst>
                </a:gridCol>
              </a:tblGrid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14174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35910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8453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53701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52298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3966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4524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3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9939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08466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2070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C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6249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A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E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E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66130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19638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F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9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3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85800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4635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0921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11. 11. 2021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90472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786 135/1 111 280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786 135/1 111 280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154 627/212 957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177 077/241 359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147 989/199 692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126 214/171 143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155 672/213 895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64 947/94 938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826 526/1 133 984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72 726/105 782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56 294/81 536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57 605/82 789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67 221/96 031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65 564/90 163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54 415/78 453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373 825/534 754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56 053/82 249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54 112/80 025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51 978/74 096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61 681/91 063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13 043/18 737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101 187/146 900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338 054/493 070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16 172/24 668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18 380/27 048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25 701/39 096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35 276/54 017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39 405/59 691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27 488/41 412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162 422/245 932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48 409/70 572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49 939/71 802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46 037/67 352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58 594/88 189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83 179/127 382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170 982/252 012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457 140/677 309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25 467/38 944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34 480/51 328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30 125/45 705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50 083/75 445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20 380/30 844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25 308/37 414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59 032/85 823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244 875/365 503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64 427/94 072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40 524/60 128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32 936/48 416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76 505/110 370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48 126/68 589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57 089/77 639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319 607/459 214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56 593/85 043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54 117/80 445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31 993/47 581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66 431/98 419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31 552/45 802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53 288/76 882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293 974/434 172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87 423/121 278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47 631/65 113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32 332/44 341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51 693/70 933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59 092/80 000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30 394/42 401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308 565/424 066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74 918/115 329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120 284/180 144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101 472/151 461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81 255/120 469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68 646/103 969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222 236/319 416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668 811/990 788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50 296/81 327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68 706/108 122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47 826/74 974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43 231/68 866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23 216/36 359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47 057/72 484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57 050/82 972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337 382/525 104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34 076/53 664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60 028/93 372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57 970/91 034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37 504/57 291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85 017/127 990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44 635/62 376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319 230/485 727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22 519/36 276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73 709/113 765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87 703/131 524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77 798/119 380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99 329/160 846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127 458/196 355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156 050/239 135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644 566/997 281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134 209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134 209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763 706/1 122 161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855 281/1 254 187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751 667/1 098 061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833 486/1 221 616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792 221/1 164 267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703 061/1 032 366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1 381 690/1 985 526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134 209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6 215 321/8 878 184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11. 11.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7208369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8919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330265"/>
              </p:ext>
            </p:extLst>
          </p:nvPr>
        </p:nvGraphicFramePr>
        <p:xfrm>
          <a:off x="10803138" y="1608754"/>
          <a:ext cx="1333315" cy="460154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94639" y="1180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18668" y="3266652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253093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7893DC9-287B-4677-8B4C-245EDD1E1EDD}"/>
              </a:ext>
            </a:extLst>
          </p:cNvPr>
          <p:cNvSpPr/>
          <p:nvPr/>
        </p:nvSpPr>
        <p:spPr>
          <a:xfrm>
            <a:off x="240021" y="617976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prodělaly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11. 11. 2021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610684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4817B73-F049-4743-BDB2-57E1F37CB4C1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11.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08961D1-DDD6-49A8-A978-9E283C04D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506227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B5CBC3-FD57-43D3-AB0A-884EE3365B11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ABF4EE96-7434-418D-A305-0AB39405926D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11.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1E7B9B15-9120-43B8-8524-207203EE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9396019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1A14B2E-6869-4520-A387-7FB8A904021C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3D5DC57C-C7FC-4406-966F-D92D9D54113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11.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7EEF3F1-2537-48F1-9061-D953A2F8D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626022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25FF770-62F5-4448-8585-88A6EBCB9787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4D50749A-2209-4E42-8A7E-E4F3F600337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11.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0B4B87C-1D23-4D8D-AE42-0728CA7F1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443996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CE92ECA-B9DE-4168-B7B9-1383901EBE83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2859E773-1151-4C8A-A400-568BDDFDE906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11.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E2FB9686-F02D-456D-AB30-60BC6CC6E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4980271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318C09F0-916B-4408-B222-363E03AF4EE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506DB690-38B5-477D-BD3A-14180D26F01F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11.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661B8D42-163F-4396-880D-44BDAB1F2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0302331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4943663-80F7-4830-8580-68DFB365379E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10CC488C-1A0D-454F-B997-A65B0B8067F5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8727</TotalTime>
  <Words>1841</Words>
  <Application>Microsoft Office PowerPoint</Application>
  <PresentationFormat>Širokoúhlá obrazovka</PresentationFormat>
  <Paragraphs>345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11. 11. 2021</vt:lpstr>
      <vt:lpstr>Zájem o očkování, stav k 11. 11. 2021</vt:lpstr>
      <vt:lpstr>Zájem o očkování, stav k 11. 11. 2021</vt:lpstr>
      <vt:lpstr>Zájem o očkování, stav k 11. 11. 2021</vt:lpstr>
      <vt:lpstr>Zájem o očkování, stav k 11. 11. 2021</vt:lpstr>
      <vt:lpstr>Zájem o očkování, stav k 11. 11. 2021</vt:lpstr>
      <vt:lpstr>Zájem o očkování, stav k 11. 11. 2021</vt:lpstr>
      <vt:lpstr>Zájem o očkování, stav k 11. 11. 2021</vt:lpstr>
      <vt:lpstr>Zájem o očkování, stav k 11. 11. 2021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583</cp:revision>
  <dcterms:created xsi:type="dcterms:W3CDTF">2020-11-14T10:09:00Z</dcterms:created>
  <dcterms:modified xsi:type="dcterms:W3CDTF">2021-11-12T16:17:20Z</dcterms:modified>
</cp:coreProperties>
</file>