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60.343440000000001</c:v>
                </c:pt>
                <c:pt idx="1">
                  <c:v>71.027910000000006</c:v>
                </c:pt>
                <c:pt idx="2">
                  <c:v>70.76182</c:v>
                </c:pt>
                <c:pt idx="3">
                  <c:v>69.181010000000001</c:v>
                </c:pt>
                <c:pt idx="5">
                  <c:v>58.339680000000001</c:v>
                </c:pt>
                <c:pt idx="6">
                  <c:v>58.084060000000001</c:v>
                </c:pt>
                <c:pt idx="7">
                  <c:v>58.60472</c:v>
                </c:pt>
                <c:pt idx="8">
                  <c:v>58.900910000000003</c:v>
                </c:pt>
                <c:pt idx="9">
                  <c:v>58.942129999999999</c:v>
                </c:pt>
                <c:pt idx="10">
                  <c:v>59.02281</c:v>
                </c:pt>
                <c:pt idx="11">
                  <c:v>60.307870000000001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2.5147505899999998</c:v>
                </c:pt>
                <c:pt idx="1">
                  <c:v>2.6365031700000001</c:v>
                </c:pt>
                <c:pt idx="2">
                  <c:v>2.7085043500000001</c:v>
                </c:pt>
                <c:pt idx="3">
                  <c:v>2.8830472</c:v>
                </c:pt>
                <c:pt idx="5">
                  <c:v>2.4432431999999999</c:v>
                </c:pt>
                <c:pt idx="6">
                  <c:v>2.4647027700000002</c:v>
                </c:pt>
                <c:pt idx="7">
                  <c:v>2.4559646599999998</c:v>
                </c:pt>
                <c:pt idx="8">
                  <c:v>2.3721559999999999</c:v>
                </c:pt>
                <c:pt idx="9">
                  <c:v>2.3385107999999999</c:v>
                </c:pt>
                <c:pt idx="10">
                  <c:v>2.42751333</c:v>
                </c:pt>
                <c:pt idx="11">
                  <c:v>2.25186939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8.7710854000000005</c:v>
                </c:pt>
                <c:pt idx="1">
                  <c:v>6.6849103899999998</c:v>
                </c:pt>
                <c:pt idx="2">
                  <c:v>6.8158983900000001</c:v>
                </c:pt>
                <c:pt idx="3">
                  <c:v>10.0556506</c:v>
                </c:pt>
                <c:pt idx="5">
                  <c:v>8.4728551900000006</c:v>
                </c:pt>
                <c:pt idx="6">
                  <c:v>9.1883759000000005</c:v>
                </c:pt>
                <c:pt idx="7">
                  <c:v>9.0548752399999994</c:v>
                </c:pt>
                <c:pt idx="8">
                  <c:v>9.0269840000000006</c:v>
                </c:pt>
                <c:pt idx="9">
                  <c:v>8.6522673999999995</c:v>
                </c:pt>
                <c:pt idx="10">
                  <c:v>8.7421310699999992</c:v>
                </c:pt>
                <c:pt idx="11">
                  <c:v>8.1697317700000003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0.34728811999999998</c:v>
                </c:pt>
                <c:pt idx="1">
                  <c:v>0.31586397999999999</c:v>
                </c:pt>
                <c:pt idx="2">
                  <c:v>0.3326018</c:v>
                </c:pt>
                <c:pt idx="3">
                  <c:v>0.39815003999999998</c:v>
                </c:pt>
                <c:pt idx="5">
                  <c:v>0.32716484000000001</c:v>
                </c:pt>
                <c:pt idx="6">
                  <c:v>0.32343553000000003</c:v>
                </c:pt>
                <c:pt idx="7">
                  <c:v>0.32403892000000001</c:v>
                </c:pt>
                <c:pt idx="8">
                  <c:v>0.30209014000000001</c:v>
                </c:pt>
                <c:pt idx="9">
                  <c:v>0.35666723</c:v>
                </c:pt>
                <c:pt idx="10">
                  <c:v>0.38092163000000001</c:v>
                </c:pt>
                <c:pt idx="11">
                  <c:v>0.24117878000000001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0.41274499999999997</c:v>
                </c:pt>
                <c:pt idx="1">
                  <c:v>0.44092199999999998</c:v>
                </c:pt>
                <c:pt idx="2">
                  <c:v>0.44996799999999998</c:v>
                </c:pt>
                <c:pt idx="3">
                  <c:v>0.47319299999999997</c:v>
                </c:pt>
                <c:pt idx="5">
                  <c:v>0.26774100000000001</c:v>
                </c:pt>
                <c:pt idx="6">
                  <c:v>0.25333099999999997</c:v>
                </c:pt>
                <c:pt idx="7">
                  <c:v>0.25133100000000003</c:v>
                </c:pt>
                <c:pt idx="8">
                  <c:v>0.25507600000000002</c:v>
                </c:pt>
                <c:pt idx="9">
                  <c:v>0.28659699999999999</c:v>
                </c:pt>
                <c:pt idx="10">
                  <c:v>0.32980799999999999</c:v>
                </c:pt>
                <c:pt idx="11">
                  <c:v>0.24848200000000001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27.610695</c:v>
                </c:pt>
                <c:pt idx="1">
                  <c:v>18.893888</c:v>
                </c:pt>
                <c:pt idx="2">
                  <c:v>18.931203</c:v>
                </c:pt>
                <c:pt idx="3">
                  <c:v>17.008953000000002</c:v>
                </c:pt>
                <c:pt idx="5">
                  <c:v>30.149311999999998</c:v>
                </c:pt>
                <c:pt idx="6">
                  <c:v>29.686095000000002</c:v>
                </c:pt>
                <c:pt idx="7">
                  <c:v>29.309069000000001</c:v>
                </c:pt>
                <c:pt idx="8">
                  <c:v>29.142785</c:v>
                </c:pt>
                <c:pt idx="9">
                  <c:v>29.423825999999998</c:v>
                </c:pt>
                <c:pt idx="10">
                  <c:v>29.096813999999998</c:v>
                </c:pt>
                <c:pt idx="11">
                  <c:v>28.780864000000001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90.382909999999995</c:v>
                </c:pt>
                <c:pt idx="1">
                  <c:v>89.749589999999998</c:v>
                </c:pt>
                <c:pt idx="2">
                  <c:v>81.11609</c:v>
                </c:pt>
                <c:pt idx="3">
                  <c:v>76.622410000000002</c:v>
                </c:pt>
                <c:pt idx="4">
                  <c:v>71.733990000000006</c:v>
                </c:pt>
                <c:pt idx="5">
                  <c:v>62.669020000000003</c:v>
                </c:pt>
                <c:pt idx="6">
                  <c:v>64.885589999999993</c:v>
                </c:pt>
                <c:pt idx="8">
                  <c:v>74.421199999999999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89.1373909</c:v>
                </c:pt>
                <c:pt idx="1">
                  <c:v>89.130258900000001</c:v>
                </c:pt>
                <c:pt idx="2">
                  <c:v>80.795110199999996</c:v>
                </c:pt>
                <c:pt idx="3">
                  <c:v>76.237492799999998</c:v>
                </c:pt>
                <c:pt idx="4">
                  <c:v>71.161271400000004</c:v>
                </c:pt>
                <c:pt idx="5">
                  <c:v>61.593380400000001</c:v>
                </c:pt>
                <c:pt idx="6">
                  <c:v>63.400368800000003</c:v>
                </c:pt>
                <c:pt idx="8">
                  <c:v>73.664416000000003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84.849670000000003</c:v>
                </c:pt>
                <c:pt idx="1">
                  <c:v>89.319789999999998</c:v>
                </c:pt>
                <c:pt idx="2">
                  <c:v>81.218019999999996</c:v>
                </c:pt>
                <c:pt idx="3">
                  <c:v>75.316199999999995</c:v>
                </c:pt>
                <c:pt idx="4">
                  <c:v>70.119560000000007</c:v>
                </c:pt>
                <c:pt idx="5">
                  <c:v>58.816749999999999</c:v>
                </c:pt>
                <c:pt idx="6">
                  <c:v>59.378439999999998</c:v>
                </c:pt>
                <c:pt idx="8">
                  <c:v>72.00994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84.662600600000005</c:v>
                </c:pt>
                <c:pt idx="1">
                  <c:v>89.144807200000002</c:v>
                </c:pt>
                <c:pt idx="2">
                  <c:v>81.023459200000005</c:v>
                </c:pt>
                <c:pt idx="3">
                  <c:v>74.995126499999998</c:v>
                </c:pt>
                <c:pt idx="4">
                  <c:v>69.611222600000005</c:v>
                </c:pt>
                <c:pt idx="5">
                  <c:v>57.819886500000003</c:v>
                </c:pt>
                <c:pt idx="6">
                  <c:v>58.0936266</c:v>
                </c:pt>
                <c:pt idx="8">
                  <c:v>71.450028200000006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85.773039999999995</c:v>
                </c:pt>
                <c:pt idx="1">
                  <c:v>89.402019999999993</c:v>
                </c:pt>
                <c:pt idx="2">
                  <c:v>81.062280000000001</c:v>
                </c:pt>
                <c:pt idx="3">
                  <c:v>75.938770000000005</c:v>
                </c:pt>
                <c:pt idx="4">
                  <c:v>70.590940000000003</c:v>
                </c:pt>
                <c:pt idx="5">
                  <c:v>59.326009999999997</c:v>
                </c:pt>
                <c:pt idx="6">
                  <c:v>60.26746</c:v>
                </c:pt>
                <c:pt idx="8">
                  <c:v>72.251639999999995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85.615420799999995</c:v>
                </c:pt>
                <c:pt idx="1">
                  <c:v>89.221744099999995</c:v>
                </c:pt>
                <c:pt idx="2">
                  <c:v>80.876220399999994</c:v>
                </c:pt>
                <c:pt idx="3">
                  <c:v>75.636501300000006</c:v>
                </c:pt>
                <c:pt idx="4">
                  <c:v>70.112917300000007</c:v>
                </c:pt>
                <c:pt idx="5">
                  <c:v>58.404551400000003</c:v>
                </c:pt>
                <c:pt idx="6">
                  <c:v>59.022846100000002</c:v>
                </c:pt>
                <c:pt idx="8">
                  <c:v>71.714987600000001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88.01728</c:v>
                </c:pt>
                <c:pt idx="1">
                  <c:v>89.076210000000003</c:v>
                </c:pt>
                <c:pt idx="2">
                  <c:v>80.920370000000005</c:v>
                </c:pt>
                <c:pt idx="3">
                  <c:v>76.013379999999998</c:v>
                </c:pt>
                <c:pt idx="4">
                  <c:v>70.55265</c:v>
                </c:pt>
                <c:pt idx="5">
                  <c:v>59.311529999999998</c:v>
                </c:pt>
                <c:pt idx="6">
                  <c:v>60.294089999999997</c:v>
                </c:pt>
                <c:pt idx="8">
                  <c:v>72.546229999999994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87.818491100000003</c:v>
                </c:pt>
                <c:pt idx="1">
                  <c:v>88.888446900000005</c:v>
                </c:pt>
                <c:pt idx="2">
                  <c:v>80.716945899999999</c:v>
                </c:pt>
                <c:pt idx="3">
                  <c:v>75.717380000000006</c:v>
                </c:pt>
                <c:pt idx="4">
                  <c:v>70.098849700000002</c:v>
                </c:pt>
                <c:pt idx="5">
                  <c:v>58.399773400000001</c:v>
                </c:pt>
                <c:pt idx="6">
                  <c:v>59.0043753</c:v>
                </c:pt>
                <c:pt idx="8">
                  <c:v>72.013567499999994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89.907110000000003</c:v>
                </c:pt>
                <c:pt idx="1">
                  <c:v>88.998310000000004</c:v>
                </c:pt>
                <c:pt idx="2">
                  <c:v>80.390690000000006</c:v>
                </c:pt>
                <c:pt idx="3">
                  <c:v>75.257109999999997</c:v>
                </c:pt>
                <c:pt idx="4">
                  <c:v>68.965469999999996</c:v>
                </c:pt>
                <c:pt idx="5">
                  <c:v>58.6389</c:v>
                </c:pt>
                <c:pt idx="6">
                  <c:v>59.965310000000002</c:v>
                </c:pt>
                <c:pt idx="8">
                  <c:v>72.28434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89.743272700000006</c:v>
                </c:pt>
                <c:pt idx="1">
                  <c:v>88.800274799999997</c:v>
                </c:pt>
                <c:pt idx="2">
                  <c:v>80.199365200000003</c:v>
                </c:pt>
                <c:pt idx="3">
                  <c:v>74.9424226</c:v>
                </c:pt>
                <c:pt idx="4">
                  <c:v>68.499460200000001</c:v>
                </c:pt>
                <c:pt idx="5">
                  <c:v>57.733398700000002</c:v>
                </c:pt>
                <c:pt idx="6">
                  <c:v>58.7235218</c:v>
                </c:pt>
                <c:pt idx="8">
                  <c:v>71.762538699999993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89.352429999999998</c:v>
                </c:pt>
                <c:pt idx="1">
                  <c:v>88.740309999999994</c:v>
                </c:pt>
                <c:pt idx="2">
                  <c:v>80.074190000000002</c:v>
                </c:pt>
                <c:pt idx="3">
                  <c:v>74.805260000000004</c:v>
                </c:pt>
                <c:pt idx="4">
                  <c:v>68.807280000000006</c:v>
                </c:pt>
                <c:pt idx="5">
                  <c:v>58.015729999999998</c:v>
                </c:pt>
                <c:pt idx="6">
                  <c:v>60.094940000000001</c:v>
                </c:pt>
                <c:pt idx="8">
                  <c:v>72.020330000000001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89.146856799999995</c:v>
                </c:pt>
                <c:pt idx="1">
                  <c:v>88.492615099999995</c:v>
                </c:pt>
                <c:pt idx="2">
                  <c:v>79.834528800000001</c:v>
                </c:pt>
                <c:pt idx="3">
                  <c:v>74.398052399999997</c:v>
                </c:pt>
                <c:pt idx="4">
                  <c:v>68.227975700000002</c:v>
                </c:pt>
                <c:pt idx="5">
                  <c:v>56.951450999999999</c:v>
                </c:pt>
                <c:pt idx="6">
                  <c:v>58.819435800000001</c:v>
                </c:pt>
                <c:pt idx="8">
                  <c:v>71.418575200000006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89.391329999999996</c:v>
                </c:pt>
                <c:pt idx="1">
                  <c:v>88.009420000000006</c:v>
                </c:pt>
                <c:pt idx="2">
                  <c:v>79.691959999999995</c:v>
                </c:pt>
                <c:pt idx="3">
                  <c:v>74.838970000000003</c:v>
                </c:pt>
                <c:pt idx="4">
                  <c:v>69.137180000000001</c:v>
                </c:pt>
                <c:pt idx="5">
                  <c:v>58.670990000000003</c:v>
                </c:pt>
                <c:pt idx="6">
                  <c:v>60.53998</c:v>
                </c:pt>
                <c:pt idx="8">
                  <c:v>72.190740000000005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89.167556000000005</c:v>
                </c:pt>
                <c:pt idx="1">
                  <c:v>87.784637599999996</c:v>
                </c:pt>
                <c:pt idx="2">
                  <c:v>79.459186599999995</c:v>
                </c:pt>
                <c:pt idx="3">
                  <c:v>74.408536499999997</c:v>
                </c:pt>
                <c:pt idx="4">
                  <c:v>68.4999617</c:v>
                </c:pt>
                <c:pt idx="5">
                  <c:v>57.523517599999998</c:v>
                </c:pt>
                <c:pt idx="6">
                  <c:v>59.0269695</c:v>
                </c:pt>
                <c:pt idx="8">
                  <c:v>71.522433100000001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92.276880000000006</c:v>
                </c:pt>
                <c:pt idx="1">
                  <c:v>89.233509999999995</c:v>
                </c:pt>
                <c:pt idx="2">
                  <c:v>79.812529999999995</c:v>
                </c:pt>
                <c:pt idx="3">
                  <c:v>74.701490000000007</c:v>
                </c:pt>
                <c:pt idx="4">
                  <c:v>70.904970000000006</c:v>
                </c:pt>
                <c:pt idx="5">
                  <c:v>62.164670000000001</c:v>
                </c:pt>
                <c:pt idx="6">
                  <c:v>64.612430000000003</c:v>
                </c:pt>
                <c:pt idx="8">
                  <c:v>73.235500000000002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92.114369800000006</c:v>
                </c:pt>
                <c:pt idx="1">
                  <c:v>89.062144799999999</c:v>
                </c:pt>
                <c:pt idx="2">
                  <c:v>79.640271999999996</c:v>
                </c:pt>
                <c:pt idx="3">
                  <c:v>74.417585200000005</c:v>
                </c:pt>
                <c:pt idx="4">
                  <c:v>70.479303599999994</c:v>
                </c:pt>
                <c:pt idx="5">
                  <c:v>61.409836800000001</c:v>
                </c:pt>
                <c:pt idx="6">
                  <c:v>63.629042400000003</c:v>
                </c:pt>
                <c:pt idx="8">
                  <c:v>72.775861500000005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9. 12.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94346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7243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799 273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769 745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897 070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842 743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799 862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1 396 413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6 522 831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6 282 365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9. 12. 2021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3199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877 572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845 872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771 966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856 661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827 204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813 459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722 810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1 417 863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1 372 596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139 360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6 396 405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6 167 473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9. 12. 2021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FD13BD6-5ACB-4F2E-A9E7-439FEE46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05888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09908075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605513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45766087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67703156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9103673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4731599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54330025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4928408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84000612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7012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1621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1881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8818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172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1454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6611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715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95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3862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7024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3855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8462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7579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07280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0044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9. 12. 2021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03928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820 882/1 111 280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820 882/1 111 280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161 695/212 957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185 588/241 359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155 137/199 692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131 899/171 143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162 727/213 895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68 486/94 938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865 532/1 133 984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75 897/105 782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59 131/81 536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60 420/82 789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70 569/96 031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68 186/90 163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57 244/78 453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391 447/534 754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58 566/82 249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56 685/80 025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54 399/74 096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64 672/91 063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13 641/18 737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105 696/146 900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353 659/493 070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17 021/24 668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19 265/27 048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27 092/39 096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37 161/54 017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41 196/59 691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28 633/41 412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170 368/245 932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50 808/70 572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52 274/71 802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48 315/67 352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61 741/88 189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87 533/127 382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179 332/252 012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480 003/677 309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26 711/38 944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36 239/51 328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31 628/45 705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52 679/75 445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21 516/30 844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26 475/37 414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62 024/85 823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257 272/365 503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67 321/94 072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42 397/60 128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34 518/48 416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79 734/110 370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50 079/68 589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59 423/77 639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333 472/459 214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59 089/85 043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56 646/80 445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33 572/47 581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69 671/98 419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33 093/45 802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55 474/76 882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307 545/434 172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90 907/121 278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49 538/65 113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33 632/44 341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53 942/70 933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61 432/80 000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31 431/42 401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320 882/424 066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78 929/115 329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126 683/180 144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106 667/151 461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85 426/120 469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72 210/103 969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232 110/319 416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702 025/990 788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52 935/81 327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72 340/108 122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50 406/74 974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45 426/68 866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24 294/36 359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49 512/72 484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59 612/82 972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354 525/525 104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35 677/53 664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63 157/93 372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60 988/91 034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39 414/57 291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88 881/127 990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46 478/62 376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334 595/485 727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23 717/36 276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77 127/113 765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91 638/131 524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81 413/119 380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104 281/160 846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133 644/196 355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163 497/239 135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675 317/997 281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799 273/1 122 161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897 070/1 254 187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788 412/1 098 061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873 747/1 221 616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829 069/1 164 267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736 132/1 032 366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1 443 821/1 985 526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6 522 831/8 878 184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9.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98518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18472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2022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57957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4516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0343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45640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60505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8742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9. 12. 2021</vt:lpstr>
      <vt:lpstr>Zájem o očkování, stav k 9. 12. 2021</vt:lpstr>
      <vt:lpstr>Zájem o očkování, stav k 9. 12. 2021</vt:lpstr>
      <vt:lpstr>Zájem o očkování, stav k 9. 12. 2021</vt:lpstr>
      <vt:lpstr>Zájem o očkování, stav k 9. 12. 2021</vt:lpstr>
      <vt:lpstr>Zájem o očkování, stav k 9. 12. 2021</vt:lpstr>
      <vt:lpstr>Zájem o očkování, stav k 9. 12. 2021</vt:lpstr>
      <vt:lpstr>Zájem o očkování, stav k 9. 12. 2021</vt:lpstr>
      <vt:lpstr>Zájem o očkování, stav k 9. 12.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587</cp:revision>
  <dcterms:created xsi:type="dcterms:W3CDTF">2020-11-14T10:09:00Z</dcterms:created>
  <dcterms:modified xsi:type="dcterms:W3CDTF">2021-12-10T20:43:20Z</dcterms:modified>
</cp:coreProperties>
</file>