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237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74" y="34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1979426879203"/>
          <c:y val="0.15289779551144775"/>
          <c:w val="0.71169677772137596"/>
          <c:h val="0.7919788987481927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 posilující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30.482862799999999</c:v>
                </c:pt>
                <c:pt idx="1">
                  <c:v>37.559091299999999</c:v>
                </c:pt>
                <c:pt idx="2">
                  <c:v>36.743403800000003</c:v>
                </c:pt>
                <c:pt idx="3">
                  <c:v>32.189088499999997</c:v>
                </c:pt>
                <c:pt idx="5">
                  <c:v>29.4350424</c:v>
                </c:pt>
                <c:pt idx="6">
                  <c:v>28.993661800000002</c:v>
                </c:pt>
                <c:pt idx="7">
                  <c:v>29.488816</c:v>
                </c:pt>
                <c:pt idx="8">
                  <c:v>30.191391800000002</c:v>
                </c:pt>
                <c:pt idx="9">
                  <c:v>30.599363199999999</c:v>
                </c:pt>
                <c:pt idx="10">
                  <c:v>30.7749788</c:v>
                </c:pt>
                <c:pt idx="11">
                  <c:v>31.274541299999999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B-4255-9B61-E6E850493DE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S ukončovací dávkou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32.390929100000001</c:v>
                </c:pt>
                <c:pt idx="1">
                  <c:v>36.020586000000002</c:v>
                </c:pt>
                <c:pt idx="2">
                  <c:v>36.616767600000003</c:v>
                </c:pt>
                <c:pt idx="3">
                  <c:v>34.203955499999999</c:v>
                </c:pt>
                <c:pt idx="5">
                  <c:v>31.373510599999999</c:v>
                </c:pt>
                <c:pt idx="6">
                  <c:v>31.633431000000002</c:v>
                </c:pt>
                <c:pt idx="7">
                  <c:v>31.6869288</c:v>
                </c:pt>
                <c:pt idx="8">
                  <c:v>31.142227299999998</c:v>
                </c:pt>
                <c:pt idx="9">
                  <c:v>30.663187099999998</c:v>
                </c:pt>
                <c:pt idx="10">
                  <c:v>30.620987400000001</c:v>
                </c:pt>
                <c:pt idx="11">
                  <c:v>31.3506809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B-4255-9B61-E6E850493DE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Pouze s 1. dávkou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1.45817839</c:v>
                </c:pt>
                <c:pt idx="1">
                  <c:v>1.2428528400000001</c:v>
                </c:pt>
                <c:pt idx="2">
                  <c:v>1.2675114599999999</c:v>
                </c:pt>
                <c:pt idx="3">
                  <c:v>1.53979742</c:v>
                </c:pt>
                <c:pt idx="5">
                  <c:v>1.3456982900000001</c:v>
                </c:pt>
                <c:pt idx="6">
                  <c:v>1.3780768800000001</c:v>
                </c:pt>
                <c:pt idx="7">
                  <c:v>1.3726867300000001</c:v>
                </c:pt>
                <c:pt idx="8">
                  <c:v>1.34368877</c:v>
                </c:pt>
                <c:pt idx="9">
                  <c:v>1.32673317</c:v>
                </c:pt>
                <c:pt idx="10">
                  <c:v>1.3311567900000001</c:v>
                </c:pt>
                <c:pt idx="11">
                  <c:v>1.4767897999999999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4B-4255-9B61-E6E850493DE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9.9043639999999993</c:v>
                </c:pt>
                <c:pt idx="1">
                  <c:v>7.454434</c:v>
                </c:pt>
                <c:pt idx="2">
                  <c:v>7.6132799999999996</c:v>
                </c:pt>
                <c:pt idx="3">
                  <c:v>10.458740000000001</c:v>
                </c:pt>
                <c:pt idx="5">
                  <c:v>9.5170139999999996</c:v>
                </c:pt>
                <c:pt idx="6">
                  <c:v>10.34844</c:v>
                </c:pt>
                <c:pt idx="7">
                  <c:v>10.2332</c:v>
                </c:pt>
                <c:pt idx="8">
                  <c:v>10.20908</c:v>
                </c:pt>
                <c:pt idx="9">
                  <c:v>9.8210560000000005</c:v>
                </c:pt>
                <c:pt idx="10">
                  <c:v>9.873132</c:v>
                </c:pt>
                <c:pt idx="11">
                  <c:v>9.2460540000000009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4B-4255-9B61-E6E850493DE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0.20006959999999999</c:v>
                </c:pt>
                <c:pt idx="1">
                  <c:v>0.10385610000000001</c:v>
                </c:pt>
                <c:pt idx="2">
                  <c:v>0.108975</c:v>
                </c:pt>
                <c:pt idx="3">
                  <c:v>0.21126809999999999</c:v>
                </c:pt>
                <c:pt idx="5">
                  <c:v>0.17584279999999999</c:v>
                </c:pt>
                <c:pt idx="6">
                  <c:v>0.17349980000000001</c:v>
                </c:pt>
                <c:pt idx="7">
                  <c:v>0.17862239999999999</c:v>
                </c:pt>
                <c:pt idx="8">
                  <c:v>0.16281570000000001</c:v>
                </c:pt>
                <c:pt idx="9">
                  <c:v>0.1830002</c:v>
                </c:pt>
                <c:pt idx="10">
                  <c:v>0.2095677</c:v>
                </c:pt>
                <c:pt idx="11">
                  <c:v>0.215617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4B-4255-9B61-E6E850493DE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0.51641890000000001</c:v>
                </c:pt>
                <c:pt idx="1">
                  <c:v>0.49372529999999998</c:v>
                </c:pt>
                <c:pt idx="2">
                  <c:v>0.50526099999999996</c:v>
                </c:pt>
                <c:pt idx="3">
                  <c:v>0.54532460000000005</c:v>
                </c:pt>
                <c:pt idx="5">
                  <c:v>0.34734110000000001</c:v>
                </c:pt>
                <c:pt idx="6">
                  <c:v>0.3327698</c:v>
                </c:pt>
                <c:pt idx="7">
                  <c:v>0.330785</c:v>
                </c:pt>
                <c:pt idx="8">
                  <c:v>0.32950960000000001</c:v>
                </c:pt>
                <c:pt idx="9">
                  <c:v>0.39299440000000002</c:v>
                </c:pt>
                <c:pt idx="10">
                  <c:v>0.41726940000000001</c:v>
                </c:pt>
                <c:pt idx="11">
                  <c:v>0.34627999999999998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4B-4255-9B61-E6E850493DE0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List1!$H$2:$H$13</c:f>
              <c:numCache>
                <c:formatCode>General</c:formatCode>
                <c:ptCount val="12"/>
                <c:pt idx="0">
                  <c:v>25.047177000000001</c:v>
                </c:pt>
                <c:pt idx="1">
                  <c:v>17.125454999999999</c:v>
                </c:pt>
                <c:pt idx="2">
                  <c:v>17.144801000000001</c:v>
                </c:pt>
                <c:pt idx="3">
                  <c:v>20.851821999999999</c:v>
                </c:pt>
                <c:pt idx="5">
                  <c:v>27.805551000000001</c:v>
                </c:pt>
                <c:pt idx="6">
                  <c:v>27.140125000000001</c:v>
                </c:pt>
                <c:pt idx="7">
                  <c:v>26.708962</c:v>
                </c:pt>
                <c:pt idx="8">
                  <c:v>26.621285</c:v>
                </c:pt>
                <c:pt idx="9">
                  <c:v>27.013666000000001</c:v>
                </c:pt>
                <c:pt idx="10">
                  <c:v>26.772908000000001</c:v>
                </c:pt>
                <c:pt idx="11">
                  <c:v>26.090036999999999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4B-4255-9B61-E6E850493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621546842079E-3"/>
          <c:y val="4.1173005736514182E-2"/>
          <c:w val="0.99538389239985303"/>
          <c:h val="4.585139994789885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92.073980000000006</c:v>
                </c:pt>
                <c:pt idx="1">
                  <c:v>91.319640000000007</c:v>
                </c:pt>
                <c:pt idx="2">
                  <c:v>81.565749999999994</c:v>
                </c:pt>
                <c:pt idx="3">
                  <c:v>77.599540000000005</c:v>
                </c:pt>
                <c:pt idx="4">
                  <c:v>72.172300000000007</c:v>
                </c:pt>
                <c:pt idx="5">
                  <c:v>63.7179</c:v>
                </c:pt>
                <c:pt idx="6">
                  <c:v>66.338170000000005</c:v>
                </c:pt>
                <c:pt idx="8">
                  <c:v>75.420109999999994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91.137498199999996</c:v>
                </c:pt>
                <c:pt idx="1">
                  <c:v>90.867006000000003</c:v>
                </c:pt>
                <c:pt idx="2">
                  <c:v>81.297852000000006</c:v>
                </c:pt>
                <c:pt idx="3">
                  <c:v>77.2914928</c:v>
                </c:pt>
                <c:pt idx="4">
                  <c:v>71.716480599999997</c:v>
                </c:pt>
                <c:pt idx="5">
                  <c:v>62.866066099999998</c:v>
                </c:pt>
                <c:pt idx="6">
                  <c:v>65.171030900000005</c:v>
                </c:pt>
                <c:pt idx="8">
                  <c:v>74.822530200000003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86.928820000000002</c:v>
                </c:pt>
                <c:pt idx="1">
                  <c:v>91.176490000000001</c:v>
                </c:pt>
                <c:pt idx="2">
                  <c:v>81.602469999999997</c:v>
                </c:pt>
                <c:pt idx="3">
                  <c:v>76.148129999999995</c:v>
                </c:pt>
                <c:pt idx="4">
                  <c:v>70.326819999999998</c:v>
                </c:pt>
                <c:pt idx="5">
                  <c:v>59.692749999999997</c:v>
                </c:pt>
                <c:pt idx="6">
                  <c:v>60.637909999999998</c:v>
                </c:pt>
                <c:pt idx="8">
                  <c:v>72.91122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86.831388000000004</c:v>
                </c:pt>
                <c:pt idx="1">
                  <c:v>91.059311600000001</c:v>
                </c:pt>
                <c:pt idx="2">
                  <c:v>81.473537399999998</c:v>
                </c:pt>
                <c:pt idx="3">
                  <c:v>75.944018299999996</c:v>
                </c:pt>
                <c:pt idx="4">
                  <c:v>69.993454900000003</c:v>
                </c:pt>
                <c:pt idx="5">
                  <c:v>58.995792299999998</c:v>
                </c:pt>
                <c:pt idx="6">
                  <c:v>59.698225700000002</c:v>
                </c:pt>
                <c:pt idx="8">
                  <c:v>72.523768399999994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87.941590000000005</c:v>
                </c:pt>
                <c:pt idx="1">
                  <c:v>91.39528</c:v>
                </c:pt>
                <c:pt idx="2">
                  <c:v>81.493359999999996</c:v>
                </c:pt>
                <c:pt idx="3">
                  <c:v>76.855800000000002</c:v>
                </c:pt>
                <c:pt idx="4">
                  <c:v>70.962860000000006</c:v>
                </c:pt>
                <c:pt idx="5">
                  <c:v>60.252920000000003</c:v>
                </c:pt>
                <c:pt idx="6">
                  <c:v>61.558860000000003</c:v>
                </c:pt>
                <c:pt idx="8">
                  <c:v>73.235709999999997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87.856444100000004</c:v>
                </c:pt>
                <c:pt idx="1">
                  <c:v>91.283329899999998</c:v>
                </c:pt>
                <c:pt idx="2">
                  <c:v>81.384103600000003</c:v>
                </c:pt>
                <c:pt idx="3">
                  <c:v>76.665541500000003</c:v>
                </c:pt>
                <c:pt idx="4">
                  <c:v>70.647244499999999</c:v>
                </c:pt>
                <c:pt idx="5">
                  <c:v>59.621116800000003</c:v>
                </c:pt>
                <c:pt idx="6">
                  <c:v>60.675291299999998</c:v>
                </c:pt>
                <c:pt idx="8">
                  <c:v>72.870341800000006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90.268940000000001</c:v>
                </c:pt>
                <c:pt idx="1">
                  <c:v>90.913290000000003</c:v>
                </c:pt>
                <c:pt idx="2">
                  <c:v>81.38682</c:v>
                </c:pt>
                <c:pt idx="3">
                  <c:v>76.977279999999993</c:v>
                </c:pt>
                <c:pt idx="4">
                  <c:v>70.997119999999995</c:v>
                </c:pt>
                <c:pt idx="5">
                  <c:v>60.192639999999997</c:v>
                </c:pt>
                <c:pt idx="6">
                  <c:v>61.731070000000003</c:v>
                </c:pt>
                <c:pt idx="8">
                  <c:v>73.561089999999993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90.159986200000006</c:v>
                </c:pt>
                <c:pt idx="1">
                  <c:v>90.802695499999999</c:v>
                </c:pt>
                <c:pt idx="2">
                  <c:v>81.266362700000002</c:v>
                </c:pt>
                <c:pt idx="3">
                  <c:v>76.779949000000002</c:v>
                </c:pt>
                <c:pt idx="4">
                  <c:v>70.6797696</c:v>
                </c:pt>
                <c:pt idx="5">
                  <c:v>59.550308399999999</c:v>
                </c:pt>
                <c:pt idx="6">
                  <c:v>60.789567400000003</c:v>
                </c:pt>
                <c:pt idx="8">
                  <c:v>73.189530000000005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91.925690000000003</c:v>
                </c:pt>
                <c:pt idx="1">
                  <c:v>90.770520000000005</c:v>
                </c:pt>
                <c:pt idx="2">
                  <c:v>80.822249999999997</c:v>
                </c:pt>
                <c:pt idx="3">
                  <c:v>76.124219999999994</c:v>
                </c:pt>
                <c:pt idx="4">
                  <c:v>69.398979999999995</c:v>
                </c:pt>
                <c:pt idx="5">
                  <c:v>59.62979</c:v>
                </c:pt>
                <c:pt idx="6">
                  <c:v>61.248280000000001</c:v>
                </c:pt>
                <c:pt idx="8">
                  <c:v>73.265540000000001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91.823675800000004</c:v>
                </c:pt>
                <c:pt idx="1">
                  <c:v>90.647923000000006</c:v>
                </c:pt>
                <c:pt idx="2">
                  <c:v>80.711366200000001</c:v>
                </c:pt>
                <c:pt idx="3">
                  <c:v>75.917258399999994</c:v>
                </c:pt>
                <c:pt idx="4">
                  <c:v>69.073015799999993</c:v>
                </c:pt>
                <c:pt idx="5">
                  <c:v>58.947235300000003</c:v>
                </c:pt>
                <c:pt idx="6">
                  <c:v>60.344192700000001</c:v>
                </c:pt>
                <c:pt idx="8">
                  <c:v>72.894439700000007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91.205889999999997</c:v>
                </c:pt>
                <c:pt idx="1">
                  <c:v>90.423330000000007</c:v>
                </c:pt>
                <c:pt idx="2">
                  <c:v>80.490939999999995</c:v>
                </c:pt>
                <c:pt idx="3">
                  <c:v>75.598950000000002</c:v>
                </c:pt>
                <c:pt idx="4">
                  <c:v>69.049440000000004</c:v>
                </c:pt>
                <c:pt idx="5">
                  <c:v>58.921619999999997</c:v>
                </c:pt>
                <c:pt idx="6">
                  <c:v>61.334600000000002</c:v>
                </c:pt>
                <c:pt idx="8">
                  <c:v>72.913129999999995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91.098203699999999</c:v>
                </c:pt>
                <c:pt idx="1">
                  <c:v>90.256793900000005</c:v>
                </c:pt>
                <c:pt idx="2">
                  <c:v>80.311054499999997</c:v>
                </c:pt>
                <c:pt idx="3">
                  <c:v>75.328744499999999</c:v>
                </c:pt>
                <c:pt idx="4">
                  <c:v>68.6132767</c:v>
                </c:pt>
                <c:pt idx="5">
                  <c:v>58.120423099999996</c:v>
                </c:pt>
                <c:pt idx="6">
                  <c:v>60.316693700000002</c:v>
                </c:pt>
                <c:pt idx="8">
                  <c:v>72.4607156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91.398420000000002</c:v>
                </c:pt>
                <c:pt idx="1">
                  <c:v>89.538269999999997</c:v>
                </c:pt>
                <c:pt idx="2">
                  <c:v>79.914240000000007</c:v>
                </c:pt>
                <c:pt idx="3">
                  <c:v>75.659980000000004</c:v>
                </c:pt>
                <c:pt idx="4">
                  <c:v>69.333399999999997</c:v>
                </c:pt>
                <c:pt idx="5">
                  <c:v>59.56241</c:v>
                </c:pt>
                <c:pt idx="6">
                  <c:v>61.746960000000001</c:v>
                </c:pt>
                <c:pt idx="8">
                  <c:v>73.045280000000005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91.267600799999997</c:v>
                </c:pt>
                <c:pt idx="1">
                  <c:v>89.392773000000005</c:v>
                </c:pt>
                <c:pt idx="2">
                  <c:v>79.735232199999999</c:v>
                </c:pt>
                <c:pt idx="3">
                  <c:v>75.337934599999997</c:v>
                </c:pt>
                <c:pt idx="4">
                  <c:v>68.867881100000005</c:v>
                </c:pt>
                <c:pt idx="5">
                  <c:v>58.702852200000002</c:v>
                </c:pt>
                <c:pt idx="6">
                  <c:v>60.573656700000001</c:v>
                </c:pt>
                <c:pt idx="8">
                  <c:v>72.545383700000002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93.721320000000006</c:v>
                </c:pt>
                <c:pt idx="1">
                  <c:v>90.461449999999999</c:v>
                </c:pt>
                <c:pt idx="2">
                  <c:v>80.311120000000003</c:v>
                </c:pt>
                <c:pt idx="3">
                  <c:v>75.785600000000002</c:v>
                </c:pt>
                <c:pt idx="4">
                  <c:v>71.472110000000001</c:v>
                </c:pt>
                <c:pt idx="5">
                  <c:v>63.189109999999999</c:v>
                </c:pt>
                <c:pt idx="6">
                  <c:v>66.056370000000001</c:v>
                </c:pt>
                <c:pt idx="8">
                  <c:v>74.228589999999997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93.614255099999994</c:v>
                </c:pt>
                <c:pt idx="1">
                  <c:v>90.355662800000005</c:v>
                </c:pt>
                <c:pt idx="2">
                  <c:v>80.190729300000001</c:v>
                </c:pt>
                <c:pt idx="3">
                  <c:v>75.564323099999996</c:v>
                </c:pt>
                <c:pt idx="4">
                  <c:v>71.1348062</c:v>
                </c:pt>
                <c:pt idx="5">
                  <c:v>62.594881200000003</c:v>
                </c:pt>
                <c:pt idx="6">
                  <c:v>65.304832000000005</c:v>
                </c:pt>
                <c:pt idx="8">
                  <c:v>73.874072200000001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16.01.2022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40861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15. 1. 2022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15.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142402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110957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811 286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798 343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911 548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896 576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801 412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788 421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887 639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873 191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841 217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827 517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746 654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734 298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1 465 568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160 259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152 339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6 625 583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6 513 051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15. 1. 2022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347367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794 780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782 404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891 710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877 440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784 572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772 186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870 173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856 379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825 329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812 196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733 148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721 278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1 439 259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1 416 963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157 995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150 201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6 496 966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6 389 047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15. 1. 2022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9DFA6292-56C2-4251-90A3-BE4E4FB12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482276"/>
              </p:ext>
            </p:extLst>
          </p:nvPr>
        </p:nvGraphicFramePr>
        <p:xfrm>
          <a:off x="1517005" y="1258093"/>
          <a:ext cx="10586736" cy="5513840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361131123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560984196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31652441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614409340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93641849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275577731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76908812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55824093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791835926"/>
                    </a:ext>
                  </a:extLst>
                </a:gridCol>
              </a:tblGrid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00037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6112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88635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2292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74957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03798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021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33926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61553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58497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41700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F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2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45912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C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01103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C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32409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88587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21585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15. 1. 2022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23165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833 631/1 111 280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833 631/1 111 280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164 024/212 957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188 517/241 359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157 672/199 692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134 026/171 143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165 087/213 895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69 547/94 938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878 873/1 133 984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76 962/105 782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60 012/81 536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61 401/82 789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71 697/96 031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69 007/90 163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57 996/78 453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397 075/534 754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59 392/82 249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57 526/80 025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55 269/74 096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65 662/91 063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13 870/18 737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107 080/146 900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358 799/493 070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17 273/24 668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19 603/27 048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27 559/39 096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37 735/54 017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41 790/59 691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28 962/41 412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172 922/245 932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51 623/70 572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53 162/71 802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49 098/67 352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62 758/88 189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88 998/127 382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182 149/252 012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487 788/677 309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27 095/38 944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36 766/51 328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32 173/45 705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53 619/75 445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21 830/30 844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26 880/37 414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62 925/85 823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261 288/365 503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68 195/94 072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42 933/60 128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34 972/48 416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80 841/110 370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50 726/68 589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60 073/77 639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337 740/459 214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59 784/85 043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57 541/80 445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34 197/47 581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70 669/98 419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33 536/45 802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56 286/76 882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312 013/434 172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92 275/121 278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50 301/65 113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34 117/44 341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54 804/70 933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62 223/80 000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31 868/42 401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325 588/424 066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80 486/115 329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129 091/180 144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108 714/151 461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86 998/120 469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73 570/103 969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235 540/319 416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714 399/990 788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53 768/81 327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73 496/108 122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51 215/74 974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46 175/68 866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24 640/36 359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50 160/72 484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60 413/82 972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359 867/525 104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36 246/53 664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64 166/93 372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62 101/91 034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39 988/57 291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90 135/127 990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46 995/62 376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339 631/485 727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24 163/36 276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78 434/113 765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92 924/131 524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82 667/119 380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105 805/160 846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135 738/196 355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165 979/239 135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685 710/997 281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160 259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160 259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811 286/1 122 161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911 548/1 254 187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801 412/1 098 061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887 639/1 221 616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841 217/1 164 267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746 654/1 032 366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1 465 568/1 985 526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160 259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6 625 583/8 878 184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f 12">
            <a:extLst>
              <a:ext uri="{FF2B5EF4-FFF2-40B4-BE49-F238E27FC236}">
                <a16:creationId xmlns:a16="http://schemas.microsoft.com/office/drawing/2014/main" id="{EA07EF69-E822-480B-8581-2B84270BB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8956127"/>
              </p:ext>
            </p:extLst>
          </p:nvPr>
        </p:nvGraphicFramePr>
        <p:xfrm>
          <a:off x="133350" y="742950"/>
          <a:ext cx="11837679" cy="5789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15. 1. 2022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7880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10 134 515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253093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prodělaly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310486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15. 1. 2022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35161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15.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27583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15.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7306989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15.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73887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15.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8600162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15.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28596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15.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1312319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8792</TotalTime>
  <Words>1841</Words>
  <Application>Microsoft Office PowerPoint</Application>
  <PresentationFormat>Širokoúhlá obrazovka</PresentationFormat>
  <Paragraphs>345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15. 1. 2022</vt:lpstr>
      <vt:lpstr>Zájem o očkování, stav k 15. 1. 2022</vt:lpstr>
      <vt:lpstr>Zájem o očkování, stav k 15. 1. 2022</vt:lpstr>
      <vt:lpstr>Zájem o očkování, stav k 15. 1. 2022</vt:lpstr>
      <vt:lpstr>Zájem o očkování, stav k 15. 1. 2022</vt:lpstr>
      <vt:lpstr>Zájem o očkování, stav k 15. 1. 2022</vt:lpstr>
      <vt:lpstr>Zájem o očkování, stav k 15. 1. 2022</vt:lpstr>
      <vt:lpstr>Zájem o očkování, stav k 15. 1. 2022</vt:lpstr>
      <vt:lpstr>Zájem o očkování, stav k 15. 1. 2022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593</cp:revision>
  <dcterms:created xsi:type="dcterms:W3CDTF">2020-11-14T10:09:00Z</dcterms:created>
  <dcterms:modified xsi:type="dcterms:W3CDTF">2022-01-16T12:32:20Z</dcterms:modified>
</cp:coreProperties>
</file>