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2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3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4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40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61" r:id="rId8"/>
    <p:sldId id="1993" r:id="rId9"/>
    <p:sldId id="1945" r:id="rId10"/>
    <p:sldId id="1962" r:id="rId11"/>
    <p:sldId id="1964" r:id="rId12"/>
    <p:sldId id="1965" r:id="rId13"/>
    <p:sldId id="1966" r:id="rId14"/>
    <p:sldId id="1980" r:id="rId15"/>
    <p:sldId id="1981" r:id="rId16"/>
    <p:sldId id="1982" r:id="rId17"/>
    <p:sldId id="1983" r:id="rId18"/>
    <p:sldId id="1984" r:id="rId19"/>
    <p:sldId id="1985" r:id="rId20"/>
    <p:sldId id="1986" r:id="rId21"/>
    <p:sldId id="1987" r:id="rId22"/>
    <p:sldId id="1988" r:id="rId23"/>
    <p:sldId id="1989" r:id="rId24"/>
    <p:sldId id="1990" r:id="rId25"/>
    <p:sldId id="1991" r:id="rId26"/>
    <p:sldId id="1942" r:id="rId27"/>
    <p:sldId id="1474" r:id="rId28"/>
    <p:sldId id="1481" r:id="rId29"/>
    <p:sldId id="1482" r:id="rId30"/>
    <p:sldId id="1475" r:id="rId31"/>
    <p:sldId id="1483" r:id="rId32"/>
    <p:sldId id="1923" r:id="rId33"/>
    <p:sldId id="1476" r:id="rId34"/>
    <p:sldId id="1523" r:id="rId35"/>
    <p:sldId id="1524" r:id="rId36"/>
    <p:sldId id="1595" r:id="rId37"/>
    <p:sldId id="1639" r:id="rId38"/>
    <p:sldId id="1802" r:id="rId39"/>
    <p:sldId id="1829" r:id="rId40"/>
    <p:sldId id="1823" r:id="rId41"/>
    <p:sldId id="1845" r:id="rId42"/>
    <p:sldId id="1864" r:id="rId43"/>
    <p:sldId id="1866" r:id="rId44"/>
    <p:sldId id="1886" r:id="rId45"/>
    <p:sldId id="1528" r:id="rId46"/>
    <p:sldId id="1530" r:id="rId47"/>
    <p:sldId id="1571" r:id="rId48"/>
    <p:sldId id="1572" r:id="rId49"/>
    <p:sldId id="1596" r:id="rId50"/>
    <p:sldId id="1615" r:id="rId51"/>
    <p:sldId id="1617" r:id="rId52"/>
    <p:sldId id="1641" r:id="rId53"/>
    <p:sldId id="1784" r:id="rId54"/>
    <p:sldId id="1804" r:id="rId55"/>
    <p:sldId id="1888" r:id="rId56"/>
    <p:sldId id="1907" r:id="rId57"/>
    <p:sldId id="1592" r:id="rId58"/>
    <p:sldId id="1593" r:id="rId59"/>
  </p:sldIdLst>
  <p:sldSz cx="12192000" cy="6858000"/>
  <p:notesSz cx="6858000" cy="9144000"/>
  <p:custDataLst>
    <p:tags r:id="rId6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CE34E"/>
    <a:srgbClr val="FFFF00"/>
    <a:srgbClr val="E4F828"/>
    <a:srgbClr val="000000"/>
    <a:srgbClr val="00FF00"/>
    <a:srgbClr val="FF9966"/>
    <a:srgbClr val="FF9933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348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List1!$B$1:$CM$1</c:f>
              <c:strCache>
                <c:ptCount val="90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  <c:pt idx="84">
                  <c:v>6.12.–12.12.</c:v>
                </c:pt>
                <c:pt idx="85">
                  <c:v>13.12.–19.12.</c:v>
                </c:pt>
                <c:pt idx="86">
                  <c:v>20.12.–26.12.</c:v>
                </c:pt>
                <c:pt idx="87">
                  <c:v>27.12.–2.1.</c:v>
                </c:pt>
                <c:pt idx="88">
                  <c:v>3.1.–9.1.</c:v>
                </c:pt>
                <c:pt idx="89">
                  <c:v>10.1.–16.1.</c:v>
                </c:pt>
              </c:strCache>
            </c:strRef>
          </c:cat>
          <c:val>
            <c:numRef>
              <c:f>List1!$B$2:$CM$2</c:f>
              <c:numCache>
                <c:formatCode>General</c:formatCode>
                <c:ptCount val="90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65</c:v>
                </c:pt>
                <c:pt idx="79">
                  <c:v>313</c:v>
                </c:pt>
                <c:pt idx="80">
                  <c:v>90</c:v>
                </c:pt>
                <c:pt idx="81">
                  <c:v>107</c:v>
                </c:pt>
                <c:pt idx="82">
                  <c:v>119</c:v>
                </c:pt>
                <c:pt idx="83">
                  <c:v>104</c:v>
                </c:pt>
                <c:pt idx="84">
                  <c:v>171</c:v>
                </c:pt>
                <c:pt idx="85">
                  <c:v>106</c:v>
                </c:pt>
                <c:pt idx="86">
                  <c:v>70</c:v>
                </c:pt>
                <c:pt idx="87">
                  <c:v>154</c:v>
                </c:pt>
                <c:pt idx="88">
                  <c:v>46</c:v>
                </c:pt>
                <c:pt idx="8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0.999</c:v>
                </c:pt>
                <c:pt idx="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2.6849345794777161E-2"/>
                  <c:y val="4.31646164634209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0.86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0.91800000000000004</c:v>
                </c:pt>
                <c:pt idx="1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List1!$B$2:$B$502</c:f>
              <c:numCache>
                <c:formatCode>General</c:formatCode>
                <c:ptCount val="50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101</c:v>
                </c:pt>
                <c:pt idx="31">
                  <c:v>163</c:v>
                </c:pt>
                <c:pt idx="32">
                  <c:v>199</c:v>
                </c:pt>
                <c:pt idx="33">
                  <c:v>253</c:v>
                </c:pt>
                <c:pt idx="34">
                  <c:v>420</c:v>
                </c:pt>
                <c:pt idx="35">
                  <c:v>502</c:v>
                </c:pt>
                <c:pt idx="36">
                  <c:v>547</c:v>
                </c:pt>
                <c:pt idx="37">
                  <c:v>625</c:v>
                </c:pt>
                <c:pt idx="38">
                  <c:v>764</c:v>
                </c:pt>
                <c:pt idx="39">
                  <c:v>794</c:v>
                </c:pt>
                <c:pt idx="40">
                  <c:v>805</c:v>
                </c:pt>
                <c:pt idx="41">
                  <c:v>943</c:v>
                </c:pt>
                <c:pt idx="42">
                  <c:v>1166</c:v>
                </c:pt>
                <c:pt idx="43">
                  <c:v>1347</c:v>
                </c:pt>
                <c:pt idx="44">
                  <c:v>1542</c:v>
                </c:pt>
                <c:pt idx="45">
                  <c:v>1747</c:v>
                </c:pt>
                <c:pt idx="46">
                  <c:v>1902</c:v>
                </c:pt>
                <c:pt idx="47">
                  <c:v>1943</c:v>
                </c:pt>
                <c:pt idx="48">
                  <c:v>2185</c:v>
                </c:pt>
                <c:pt idx="49">
                  <c:v>2385</c:v>
                </c:pt>
                <c:pt idx="50">
                  <c:v>2711</c:v>
                </c:pt>
                <c:pt idx="51">
                  <c:v>2939</c:v>
                </c:pt>
                <c:pt idx="52">
                  <c:v>3355</c:v>
                </c:pt>
                <c:pt idx="53">
                  <c:v>3582</c:v>
                </c:pt>
                <c:pt idx="54">
                  <c:v>3777</c:v>
                </c:pt>
                <c:pt idx="55">
                  <c:v>4164</c:v>
                </c:pt>
                <c:pt idx="56">
                  <c:v>4687</c:v>
                </c:pt>
                <c:pt idx="57">
                  <c:v>4947</c:v>
                </c:pt>
                <c:pt idx="58">
                  <c:v>5485</c:v>
                </c:pt>
                <c:pt idx="59">
                  <c:v>6072</c:v>
                </c:pt>
                <c:pt idx="60">
                  <c:v>6409</c:v>
                </c:pt>
                <c:pt idx="61">
                  <c:v>6621</c:v>
                </c:pt>
                <c:pt idx="62">
                  <c:v>6953</c:v>
                </c:pt>
                <c:pt idx="63">
                  <c:v>7285</c:v>
                </c:pt>
                <c:pt idx="64">
                  <c:v>7709</c:v>
                </c:pt>
                <c:pt idx="65">
                  <c:v>8243</c:v>
                </c:pt>
                <c:pt idx="66">
                  <c:v>8731</c:v>
                </c:pt>
                <c:pt idx="67">
                  <c:v>8945</c:v>
                </c:pt>
                <c:pt idx="68">
                  <c:v>9023</c:v>
                </c:pt>
                <c:pt idx="69">
                  <c:v>9227</c:v>
                </c:pt>
                <c:pt idx="70">
                  <c:v>9612</c:v>
                </c:pt>
                <c:pt idx="71">
                  <c:v>10289</c:v>
                </c:pt>
                <c:pt idx="72">
                  <c:v>10787</c:v>
                </c:pt>
                <c:pt idx="73">
                  <c:v>11268</c:v>
                </c:pt>
                <c:pt idx="74">
                  <c:v>11448</c:v>
                </c:pt>
                <c:pt idx="75">
                  <c:v>11613</c:v>
                </c:pt>
                <c:pt idx="76">
                  <c:v>11996</c:v>
                </c:pt>
                <c:pt idx="77">
                  <c:v>12134</c:v>
                </c:pt>
                <c:pt idx="78">
                  <c:v>12400</c:v>
                </c:pt>
                <c:pt idx="79">
                  <c:v>12669</c:v>
                </c:pt>
                <c:pt idx="80">
                  <c:v>12909</c:v>
                </c:pt>
                <c:pt idx="81">
                  <c:v>13003</c:v>
                </c:pt>
                <c:pt idx="82">
                  <c:v>13094</c:v>
                </c:pt>
                <c:pt idx="83">
                  <c:v>13472</c:v>
                </c:pt>
                <c:pt idx="84">
                  <c:v>13670</c:v>
                </c:pt>
                <c:pt idx="85">
                  <c:v>13795</c:v>
                </c:pt>
                <c:pt idx="86">
                  <c:v>13989</c:v>
                </c:pt>
                <c:pt idx="87">
                  <c:v>14128</c:v>
                </c:pt>
                <c:pt idx="88">
                  <c:v>14206</c:v>
                </c:pt>
                <c:pt idx="89">
                  <c:v>14234</c:v>
                </c:pt>
                <c:pt idx="90">
                  <c:v>14447</c:v>
                </c:pt>
                <c:pt idx="91">
                  <c:v>14571</c:v>
                </c:pt>
                <c:pt idx="92">
                  <c:v>14703</c:v>
                </c:pt>
                <c:pt idx="93">
                  <c:v>14831</c:v>
                </c:pt>
                <c:pt idx="94">
                  <c:v>14973</c:v>
                </c:pt>
                <c:pt idx="95">
                  <c:v>15061</c:v>
                </c:pt>
                <c:pt idx="96">
                  <c:v>15081</c:v>
                </c:pt>
                <c:pt idx="97">
                  <c:v>15223</c:v>
                </c:pt>
                <c:pt idx="98">
                  <c:v>15312</c:v>
                </c:pt>
                <c:pt idx="99">
                  <c:v>15453</c:v>
                </c:pt>
                <c:pt idx="100">
                  <c:v>15536</c:v>
                </c:pt>
                <c:pt idx="101">
                  <c:v>15766</c:v>
                </c:pt>
                <c:pt idx="102">
                  <c:v>15833</c:v>
                </c:pt>
                <c:pt idx="103">
                  <c:v>15882</c:v>
                </c:pt>
                <c:pt idx="104">
                  <c:v>16030</c:v>
                </c:pt>
                <c:pt idx="105">
                  <c:v>16163</c:v>
                </c:pt>
                <c:pt idx="106">
                  <c:v>16263</c:v>
                </c:pt>
                <c:pt idx="107">
                  <c:v>16331</c:v>
                </c:pt>
                <c:pt idx="108">
                  <c:v>16553</c:v>
                </c:pt>
                <c:pt idx="109">
                  <c:v>16614</c:v>
                </c:pt>
                <c:pt idx="110">
                  <c:v>16635</c:v>
                </c:pt>
                <c:pt idx="111">
                  <c:v>16813</c:v>
                </c:pt>
                <c:pt idx="112">
                  <c:v>16989</c:v>
                </c:pt>
                <c:pt idx="113">
                  <c:v>17111</c:v>
                </c:pt>
                <c:pt idx="114">
                  <c:v>17129</c:v>
                </c:pt>
                <c:pt idx="115">
                  <c:v>17200</c:v>
                </c:pt>
                <c:pt idx="116">
                  <c:v>17278</c:v>
                </c:pt>
                <c:pt idx="117">
                  <c:v>17376</c:v>
                </c:pt>
                <c:pt idx="118">
                  <c:v>17541</c:v>
                </c:pt>
                <c:pt idx="119">
                  <c:v>17726</c:v>
                </c:pt>
                <c:pt idx="120">
                  <c:v>17870</c:v>
                </c:pt>
                <c:pt idx="121">
                  <c:v>18003</c:v>
                </c:pt>
                <c:pt idx="122">
                  <c:v>18068</c:v>
                </c:pt>
                <c:pt idx="123">
                  <c:v>18127</c:v>
                </c:pt>
                <c:pt idx="124">
                  <c:v>18169</c:v>
                </c:pt>
                <c:pt idx="125">
                  <c:v>18438</c:v>
                </c:pt>
                <c:pt idx="126">
                  <c:v>18591</c:v>
                </c:pt>
                <c:pt idx="127">
                  <c:v>18751</c:v>
                </c:pt>
                <c:pt idx="128">
                  <c:v>18983</c:v>
                </c:pt>
                <c:pt idx="129">
                  <c:v>19168</c:v>
                </c:pt>
                <c:pt idx="130">
                  <c:v>19229</c:v>
                </c:pt>
                <c:pt idx="131">
                  <c:v>19260</c:v>
                </c:pt>
                <c:pt idx="132">
                  <c:v>19499</c:v>
                </c:pt>
                <c:pt idx="133">
                  <c:v>19625</c:v>
                </c:pt>
                <c:pt idx="134">
                  <c:v>19800</c:v>
                </c:pt>
                <c:pt idx="135">
                  <c:v>19897</c:v>
                </c:pt>
                <c:pt idx="136">
                  <c:v>19983</c:v>
                </c:pt>
                <c:pt idx="137">
                  <c:v>20018</c:v>
                </c:pt>
                <c:pt idx="138">
                  <c:v>20063</c:v>
                </c:pt>
                <c:pt idx="139">
                  <c:v>20224</c:v>
                </c:pt>
                <c:pt idx="140">
                  <c:v>20303</c:v>
                </c:pt>
                <c:pt idx="141">
                  <c:v>20450</c:v>
                </c:pt>
                <c:pt idx="142">
                  <c:v>20556</c:v>
                </c:pt>
                <c:pt idx="143">
                  <c:v>20670</c:v>
                </c:pt>
                <c:pt idx="144">
                  <c:v>20723</c:v>
                </c:pt>
                <c:pt idx="145">
                  <c:v>20748</c:v>
                </c:pt>
                <c:pt idx="146">
                  <c:v>20832</c:v>
                </c:pt>
                <c:pt idx="147">
                  <c:v>20873</c:v>
                </c:pt>
                <c:pt idx="148">
                  <c:v>20968</c:v>
                </c:pt>
                <c:pt idx="149">
                  <c:v>21035</c:v>
                </c:pt>
                <c:pt idx="150">
                  <c:v>21072</c:v>
                </c:pt>
                <c:pt idx="151">
                  <c:v>21121</c:v>
                </c:pt>
                <c:pt idx="152">
                  <c:v>21130</c:v>
                </c:pt>
                <c:pt idx="153">
                  <c:v>21236</c:v>
                </c:pt>
                <c:pt idx="154">
                  <c:v>21330</c:v>
                </c:pt>
                <c:pt idx="155">
                  <c:v>21432</c:v>
                </c:pt>
                <c:pt idx="156">
                  <c:v>21514</c:v>
                </c:pt>
                <c:pt idx="157">
                  <c:v>21598</c:v>
                </c:pt>
                <c:pt idx="158">
                  <c:v>21641</c:v>
                </c:pt>
                <c:pt idx="159">
                  <c:v>21657</c:v>
                </c:pt>
                <c:pt idx="160">
                  <c:v>21722</c:v>
                </c:pt>
                <c:pt idx="161">
                  <c:v>21788</c:v>
                </c:pt>
                <c:pt idx="162">
                  <c:v>21855</c:v>
                </c:pt>
                <c:pt idx="163">
                  <c:v>21920</c:v>
                </c:pt>
                <c:pt idx="164">
                  <c:v>21972</c:v>
                </c:pt>
                <c:pt idx="165">
                  <c:v>21980</c:v>
                </c:pt>
                <c:pt idx="166">
                  <c:v>21993</c:v>
                </c:pt>
                <c:pt idx="167">
                  <c:v>22030</c:v>
                </c:pt>
                <c:pt idx="168">
                  <c:v>22047</c:v>
                </c:pt>
                <c:pt idx="169">
                  <c:v>22077</c:v>
                </c:pt>
                <c:pt idx="170">
                  <c:v>22104</c:v>
                </c:pt>
                <c:pt idx="171">
                  <c:v>22131</c:v>
                </c:pt>
                <c:pt idx="172">
                  <c:v>22149</c:v>
                </c:pt>
                <c:pt idx="173">
                  <c:v>22154</c:v>
                </c:pt>
                <c:pt idx="174">
                  <c:v>22243</c:v>
                </c:pt>
                <c:pt idx="175">
                  <c:v>22279</c:v>
                </c:pt>
                <c:pt idx="176">
                  <c:v>22313</c:v>
                </c:pt>
                <c:pt idx="177">
                  <c:v>22359</c:v>
                </c:pt>
                <c:pt idx="178">
                  <c:v>22405</c:v>
                </c:pt>
                <c:pt idx="179">
                  <c:v>22414</c:v>
                </c:pt>
                <c:pt idx="180">
                  <c:v>22417</c:v>
                </c:pt>
                <c:pt idx="181">
                  <c:v>22495</c:v>
                </c:pt>
                <c:pt idx="182">
                  <c:v>22523</c:v>
                </c:pt>
                <c:pt idx="183">
                  <c:v>22569</c:v>
                </c:pt>
                <c:pt idx="184">
                  <c:v>22579</c:v>
                </c:pt>
                <c:pt idx="185">
                  <c:v>22602</c:v>
                </c:pt>
                <c:pt idx="186">
                  <c:v>22607</c:v>
                </c:pt>
                <c:pt idx="187">
                  <c:v>22612</c:v>
                </c:pt>
                <c:pt idx="188">
                  <c:v>22639</c:v>
                </c:pt>
                <c:pt idx="189">
                  <c:v>22718</c:v>
                </c:pt>
                <c:pt idx="190">
                  <c:v>22773</c:v>
                </c:pt>
                <c:pt idx="191">
                  <c:v>22785</c:v>
                </c:pt>
                <c:pt idx="192">
                  <c:v>22810</c:v>
                </c:pt>
                <c:pt idx="193">
                  <c:v>22819</c:v>
                </c:pt>
                <c:pt idx="194">
                  <c:v>22825</c:v>
                </c:pt>
                <c:pt idx="195">
                  <c:v>22855</c:v>
                </c:pt>
                <c:pt idx="196">
                  <c:v>22875</c:v>
                </c:pt>
                <c:pt idx="197">
                  <c:v>22882</c:v>
                </c:pt>
                <c:pt idx="198">
                  <c:v>22919</c:v>
                </c:pt>
                <c:pt idx="199">
                  <c:v>22937</c:v>
                </c:pt>
                <c:pt idx="200">
                  <c:v>22946</c:v>
                </c:pt>
                <c:pt idx="201">
                  <c:v>22950</c:v>
                </c:pt>
                <c:pt idx="202">
                  <c:v>22963</c:v>
                </c:pt>
                <c:pt idx="203">
                  <c:v>22993</c:v>
                </c:pt>
                <c:pt idx="204">
                  <c:v>23013</c:v>
                </c:pt>
                <c:pt idx="205">
                  <c:v>23044</c:v>
                </c:pt>
                <c:pt idx="206">
                  <c:v>23050</c:v>
                </c:pt>
                <c:pt idx="207">
                  <c:v>23053</c:v>
                </c:pt>
                <c:pt idx="208">
                  <c:v>23057</c:v>
                </c:pt>
                <c:pt idx="209">
                  <c:v>23078</c:v>
                </c:pt>
                <c:pt idx="210">
                  <c:v>23089</c:v>
                </c:pt>
                <c:pt idx="211">
                  <c:v>23098</c:v>
                </c:pt>
                <c:pt idx="212">
                  <c:v>23107</c:v>
                </c:pt>
                <c:pt idx="213">
                  <c:v>23110</c:v>
                </c:pt>
                <c:pt idx="214">
                  <c:v>23113</c:v>
                </c:pt>
                <c:pt idx="215">
                  <c:v>23115</c:v>
                </c:pt>
                <c:pt idx="216">
                  <c:v>23116</c:v>
                </c:pt>
                <c:pt idx="217">
                  <c:v>23121</c:v>
                </c:pt>
                <c:pt idx="218">
                  <c:v>23139</c:v>
                </c:pt>
                <c:pt idx="219">
                  <c:v>23140</c:v>
                </c:pt>
                <c:pt idx="220">
                  <c:v>23143</c:v>
                </c:pt>
                <c:pt idx="221">
                  <c:v>23144</c:v>
                </c:pt>
                <c:pt idx="222">
                  <c:v>23144</c:v>
                </c:pt>
                <c:pt idx="223">
                  <c:v>23145</c:v>
                </c:pt>
                <c:pt idx="224">
                  <c:v>23147</c:v>
                </c:pt>
                <c:pt idx="225">
                  <c:v>23148</c:v>
                </c:pt>
                <c:pt idx="226">
                  <c:v>23151</c:v>
                </c:pt>
                <c:pt idx="227">
                  <c:v>23152</c:v>
                </c:pt>
                <c:pt idx="228">
                  <c:v>23153</c:v>
                </c:pt>
                <c:pt idx="229">
                  <c:v>23154</c:v>
                </c:pt>
                <c:pt idx="230">
                  <c:v>23159</c:v>
                </c:pt>
                <c:pt idx="231">
                  <c:v>23163</c:v>
                </c:pt>
                <c:pt idx="232">
                  <c:v>23166</c:v>
                </c:pt>
                <c:pt idx="233">
                  <c:v>23175</c:v>
                </c:pt>
                <c:pt idx="234">
                  <c:v>23179</c:v>
                </c:pt>
                <c:pt idx="235">
                  <c:v>23180</c:v>
                </c:pt>
                <c:pt idx="236">
                  <c:v>23180</c:v>
                </c:pt>
                <c:pt idx="237">
                  <c:v>23181</c:v>
                </c:pt>
                <c:pt idx="238">
                  <c:v>23184</c:v>
                </c:pt>
                <c:pt idx="239">
                  <c:v>23185</c:v>
                </c:pt>
                <c:pt idx="240">
                  <c:v>23187</c:v>
                </c:pt>
                <c:pt idx="241">
                  <c:v>23188</c:v>
                </c:pt>
                <c:pt idx="242">
                  <c:v>23188</c:v>
                </c:pt>
                <c:pt idx="243">
                  <c:v>23188</c:v>
                </c:pt>
                <c:pt idx="244">
                  <c:v>23188</c:v>
                </c:pt>
                <c:pt idx="245">
                  <c:v>23188</c:v>
                </c:pt>
                <c:pt idx="246">
                  <c:v>23190</c:v>
                </c:pt>
                <c:pt idx="247">
                  <c:v>23190</c:v>
                </c:pt>
                <c:pt idx="248">
                  <c:v>23191</c:v>
                </c:pt>
                <c:pt idx="249">
                  <c:v>23191</c:v>
                </c:pt>
                <c:pt idx="250">
                  <c:v>23194</c:v>
                </c:pt>
                <c:pt idx="251">
                  <c:v>23199</c:v>
                </c:pt>
                <c:pt idx="252">
                  <c:v>23201</c:v>
                </c:pt>
                <c:pt idx="253">
                  <c:v>23201</c:v>
                </c:pt>
                <c:pt idx="254">
                  <c:v>23203</c:v>
                </c:pt>
                <c:pt idx="255">
                  <c:v>23206</c:v>
                </c:pt>
                <c:pt idx="256">
                  <c:v>23207</c:v>
                </c:pt>
                <c:pt idx="257">
                  <c:v>23207</c:v>
                </c:pt>
                <c:pt idx="258">
                  <c:v>23210</c:v>
                </c:pt>
                <c:pt idx="259">
                  <c:v>23210</c:v>
                </c:pt>
                <c:pt idx="260">
                  <c:v>23212</c:v>
                </c:pt>
                <c:pt idx="261">
                  <c:v>23212</c:v>
                </c:pt>
                <c:pt idx="262">
                  <c:v>23212</c:v>
                </c:pt>
                <c:pt idx="263">
                  <c:v>23212</c:v>
                </c:pt>
                <c:pt idx="264">
                  <c:v>23212</c:v>
                </c:pt>
                <c:pt idx="265">
                  <c:v>23214</c:v>
                </c:pt>
                <c:pt idx="266">
                  <c:v>23214</c:v>
                </c:pt>
                <c:pt idx="267">
                  <c:v>23214</c:v>
                </c:pt>
                <c:pt idx="268">
                  <c:v>23214</c:v>
                </c:pt>
                <c:pt idx="269">
                  <c:v>23214</c:v>
                </c:pt>
                <c:pt idx="270">
                  <c:v>23214</c:v>
                </c:pt>
                <c:pt idx="271">
                  <c:v>23214</c:v>
                </c:pt>
                <c:pt idx="272">
                  <c:v>23214</c:v>
                </c:pt>
                <c:pt idx="273">
                  <c:v>23214</c:v>
                </c:pt>
                <c:pt idx="274">
                  <c:v>23217</c:v>
                </c:pt>
                <c:pt idx="275">
                  <c:v>23218</c:v>
                </c:pt>
                <c:pt idx="276">
                  <c:v>23218</c:v>
                </c:pt>
                <c:pt idx="277">
                  <c:v>23218</c:v>
                </c:pt>
                <c:pt idx="278">
                  <c:v>23218</c:v>
                </c:pt>
                <c:pt idx="279">
                  <c:v>23218</c:v>
                </c:pt>
                <c:pt idx="280">
                  <c:v>23218</c:v>
                </c:pt>
                <c:pt idx="281">
                  <c:v>23218</c:v>
                </c:pt>
                <c:pt idx="282">
                  <c:v>23218</c:v>
                </c:pt>
                <c:pt idx="283">
                  <c:v>23219</c:v>
                </c:pt>
                <c:pt idx="284">
                  <c:v>23219</c:v>
                </c:pt>
                <c:pt idx="285">
                  <c:v>23219</c:v>
                </c:pt>
                <c:pt idx="286">
                  <c:v>23219</c:v>
                </c:pt>
                <c:pt idx="287">
                  <c:v>23219</c:v>
                </c:pt>
                <c:pt idx="288">
                  <c:v>23219</c:v>
                </c:pt>
                <c:pt idx="289">
                  <c:v>23220</c:v>
                </c:pt>
                <c:pt idx="290">
                  <c:v>23220</c:v>
                </c:pt>
                <c:pt idx="291">
                  <c:v>23220</c:v>
                </c:pt>
                <c:pt idx="292">
                  <c:v>23220</c:v>
                </c:pt>
                <c:pt idx="293">
                  <c:v>23220</c:v>
                </c:pt>
                <c:pt idx="294">
                  <c:v>23220</c:v>
                </c:pt>
                <c:pt idx="295">
                  <c:v>23221</c:v>
                </c:pt>
                <c:pt idx="296">
                  <c:v>23222</c:v>
                </c:pt>
                <c:pt idx="297">
                  <c:v>23222</c:v>
                </c:pt>
                <c:pt idx="298">
                  <c:v>23222</c:v>
                </c:pt>
                <c:pt idx="299">
                  <c:v>23222</c:v>
                </c:pt>
                <c:pt idx="300">
                  <c:v>23222</c:v>
                </c:pt>
                <c:pt idx="301">
                  <c:v>23222</c:v>
                </c:pt>
                <c:pt idx="302">
                  <c:v>23222</c:v>
                </c:pt>
                <c:pt idx="303">
                  <c:v>23223</c:v>
                </c:pt>
                <c:pt idx="304">
                  <c:v>23223</c:v>
                </c:pt>
                <c:pt idx="305">
                  <c:v>23223</c:v>
                </c:pt>
                <c:pt idx="306">
                  <c:v>23224</c:v>
                </c:pt>
                <c:pt idx="307">
                  <c:v>23224</c:v>
                </c:pt>
                <c:pt idx="308">
                  <c:v>23224</c:v>
                </c:pt>
                <c:pt idx="309">
                  <c:v>23224</c:v>
                </c:pt>
                <c:pt idx="310">
                  <c:v>23225</c:v>
                </c:pt>
                <c:pt idx="311">
                  <c:v>23225</c:v>
                </c:pt>
                <c:pt idx="312">
                  <c:v>23225</c:v>
                </c:pt>
                <c:pt idx="313">
                  <c:v>23225</c:v>
                </c:pt>
                <c:pt idx="314">
                  <c:v>23225</c:v>
                </c:pt>
                <c:pt idx="315">
                  <c:v>23225</c:v>
                </c:pt>
                <c:pt idx="316">
                  <c:v>23225</c:v>
                </c:pt>
                <c:pt idx="317">
                  <c:v>23225</c:v>
                </c:pt>
                <c:pt idx="318">
                  <c:v>23225</c:v>
                </c:pt>
                <c:pt idx="319">
                  <c:v>23225</c:v>
                </c:pt>
                <c:pt idx="320">
                  <c:v>23225</c:v>
                </c:pt>
                <c:pt idx="321">
                  <c:v>23225</c:v>
                </c:pt>
                <c:pt idx="322">
                  <c:v>23225</c:v>
                </c:pt>
                <c:pt idx="323">
                  <c:v>23225</c:v>
                </c:pt>
                <c:pt idx="324">
                  <c:v>23225</c:v>
                </c:pt>
                <c:pt idx="325">
                  <c:v>23225</c:v>
                </c:pt>
                <c:pt idx="326">
                  <c:v>23226</c:v>
                </c:pt>
                <c:pt idx="327">
                  <c:v>23226</c:v>
                </c:pt>
                <c:pt idx="328">
                  <c:v>23226</c:v>
                </c:pt>
                <c:pt idx="329">
                  <c:v>23226</c:v>
                </c:pt>
                <c:pt idx="330">
                  <c:v>23226</c:v>
                </c:pt>
                <c:pt idx="331">
                  <c:v>23226</c:v>
                </c:pt>
                <c:pt idx="332">
                  <c:v>23226</c:v>
                </c:pt>
                <c:pt idx="333">
                  <c:v>23226</c:v>
                </c:pt>
                <c:pt idx="334">
                  <c:v>23226</c:v>
                </c:pt>
                <c:pt idx="335">
                  <c:v>23226</c:v>
                </c:pt>
                <c:pt idx="336">
                  <c:v>23226</c:v>
                </c:pt>
                <c:pt idx="337">
                  <c:v>23226</c:v>
                </c:pt>
                <c:pt idx="338">
                  <c:v>23226</c:v>
                </c:pt>
                <c:pt idx="339">
                  <c:v>23226</c:v>
                </c:pt>
                <c:pt idx="340">
                  <c:v>23226</c:v>
                </c:pt>
                <c:pt idx="341">
                  <c:v>23226</c:v>
                </c:pt>
                <c:pt idx="342">
                  <c:v>23226</c:v>
                </c:pt>
                <c:pt idx="343">
                  <c:v>23226</c:v>
                </c:pt>
                <c:pt idx="344">
                  <c:v>23226</c:v>
                </c:pt>
                <c:pt idx="345">
                  <c:v>23226</c:v>
                </c:pt>
                <c:pt idx="346">
                  <c:v>23226</c:v>
                </c:pt>
                <c:pt idx="347">
                  <c:v>23226</c:v>
                </c:pt>
                <c:pt idx="348">
                  <c:v>23226</c:v>
                </c:pt>
                <c:pt idx="349">
                  <c:v>23227</c:v>
                </c:pt>
                <c:pt idx="350">
                  <c:v>23228</c:v>
                </c:pt>
                <c:pt idx="351">
                  <c:v>23228</c:v>
                </c:pt>
                <c:pt idx="352">
                  <c:v>23229</c:v>
                </c:pt>
                <c:pt idx="353">
                  <c:v>23229</c:v>
                </c:pt>
                <c:pt idx="354">
                  <c:v>23229</c:v>
                </c:pt>
                <c:pt idx="355">
                  <c:v>23229</c:v>
                </c:pt>
                <c:pt idx="356">
                  <c:v>23231</c:v>
                </c:pt>
                <c:pt idx="357">
                  <c:v>23231</c:v>
                </c:pt>
                <c:pt idx="358">
                  <c:v>23231</c:v>
                </c:pt>
                <c:pt idx="359">
                  <c:v>23231</c:v>
                </c:pt>
                <c:pt idx="360">
                  <c:v>23231</c:v>
                </c:pt>
                <c:pt idx="361">
                  <c:v>23231</c:v>
                </c:pt>
                <c:pt idx="362">
                  <c:v>23231</c:v>
                </c:pt>
                <c:pt idx="363">
                  <c:v>23231</c:v>
                </c:pt>
                <c:pt idx="364">
                  <c:v>23231</c:v>
                </c:pt>
                <c:pt idx="365">
                  <c:v>23232</c:v>
                </c:pt>
                <c:pt idx="366">
                  <c:v>23236</c:v>
                </c:pt>
                <c:pt idx="367">
                  <c:v>23238</c:v>
                </c:pt>
                <c:pt idx="368">
                  <c:v>23239</c:v>
                </c:pt>
                <c:pt idx="369">
                  <c:v>23239</c:v>
                </c:pt>
                <c:pt idx="370">
                  <c:v>23243</c:v>
                </c:pt>
                <c:pt idx="371">
                  <c:v>23243</c:v>
                </c:pt>
                <c:pt idx="372">
                  <c:v>23243</c:v>
                </c:pt>
                <c:pt idx="373">
                  <c:v>23244</c:v>
                </c:pt>
                <c:pt idx="374">
                  <c:v>23244</c:v>
                </c:pt>
                <c:pt idx="375">
                  <c:v>23244</c:v>
                </c:pt>
                <c:pt idx="376">
                  <c:v>23244</c:v>
                </c:pt>
                <c:pt idx="377">
                  <c:v>23245</c:v>
                </c:pt>
                <c:pt idx="378">
                  <c:v>23245</c:v>
                </c:pt>
                <c:pt idx="379">
                  <c:v>23245</c:v>
                </c:pt>
                <c:pt idx="380">
                  <c:v>23245</c:v>
                </c:pt>
                <c:pt idx="381">
                  <c:v>23245</c:v>
                </c:pt>
                <c:pt idx="382">
                  <c:v>23245</c:v>
                </c:pt>
                <c:pt idx="383">
                  <c:v>23245</c:v>
                </c:pt>
                <c:pt idx="384">
                  <c:v>23246</c:v>
                </c:pt>
                <c:pt idx="385">
                  <c:v>23250</c:v>
                </c:pt>
                <c:pt idx="386">
                  <c:v>23251</c:v>
                </c:pt>
                <c:pt idx="387">
                  <c:v>23251</c:v>
                </c:pt>
                <c:pt idx="388">
                  <c:v>23251</c:v>
                </c:pt>
                <c:pt idx="389">
                  <c:v>23251</c:v>
                </c:pt>
                <c:pt idx="390">
                  <c:v>23251</c:v>
                </c:pt>
                <c:pt idx="391">
                  <c:v>23253</c:v>
                </c:pt>
                <c:pt idx="392">
                  <c:v>23253</c:v>
                </c:pt>
                <c:pt idx="393">
                  <c:v>23254</c:v>
                </c:pt>
                <c:pt idx="394">
                  <c:v>23254</c:v>
                </c:pt>
                <c:pt idx="395">
                  <c:v>23255</c:v>
                </c:pt>
                <c:pt idx="396">
                  <c:v>23256</c:v>
                </c:pt>
                <c:pt idx="397">
                  <c:v>23257</c:v>
                </c:pt>
                <c:pt idx="398">
                  <c:v>23259</c:v>
                </c:pt>
                <c:pt idx="399">
                  <c:v>23261</c:v>
                </c:pt>
                <c:pt idx="400">
                  <c:v>23272</c:v>
                </c:pt>
                <c:pt idx="401">
                  <c:v>23274</c:v>
                </c:pt>
                <c:pt idx="402">
                  <c:v>23299</c:v>
                </c:pt>
                <c:pt idx="403">
                  <c:v>23300</c:v>
                </c:pt>
                <c:pt idx="404">
                  <c:v>23300</c:v>
                </c:pt>
                <c:pt idx="405">
                  <c:v>23301</c:v>
                </c:pt>
                <c:pt idx="406">
                  <c:v>23301</c:v>
                </c:pt>
                <c:pt idx="407">
                  <c:v>23321</c:v>
                </c:pt>
                <c:pt idx="408">
                  <c:v>23324</c:v>
                </c:pt>
                <c:pt idx="409">
                  <c:v>23326</c:v>
                </c:pt>
                <c:pt idx="410">
                  <c:v>23326</c:v>
                </c:pt>
                <c:pt idx="411">
                  <c:v>23326</c:v>
                </c:pt>
                <c:pt idx="412">
                  <c:v>23332</c:v>
                </c:pt>
                <c:pt idx="413">
                  <c:v>23337</c:v>
                </c:pt>
                <c:pt idx="414">
                  <c:v>23341</c:v>
                </c:pt>
                <c:pt idx="415">
                  <c:v>23343</c:v>
                </c:pt>
                <c:pt idx="416">
                  <c:v>23348</c:v>
                </c:pt>
                <c:pt idx="417">
                  <c:v>23349</c:v>
                </c:pt>
                <c:pt idx="418">
                  <c:v>23350</c:v>
                </c:pt>
                <c:pt idx="419">
                  <c:v>23364</c:v>
                </c:pt>
                <c:pt idx="420">
                  <c:v>23373</c:v>
                </c:pt>
                <c:pt idx="421">
                  <c:v>23384</c:v>
                </c:pt>
                <c:pt idx="422">
                  <c:v>23384</c:v>
                </c:pt>
                <c:pt idx="423">
                  <c:v>23402</c:v>
                </c:pt>
                <c:pt idx="424">
                  <c:v>23409</c:v>
                </c:pt>
                <c:pt idx="425">
                  <c:v>23420</c:v>
                </c:pt>
                <c:pt idx="426">
                  <c:v>23455</c:v>
                </c:pt>
                <c:pt idx="427">
                  <c:v>23468</c:v>
                </c:pt>
                <c:pt idx="428">
                  <c:v>23484</c:v>
                </c:pt>
                <c:pt idx="429">
                  <c:v>23536</c:v>
                </c:pt>
                <c:pt idx="430">
                  <c:v>23559</c:v>
                </c:pt>
                <c:pt idx="431">
                  <c:v>23565</c:v>
                </c:pt>
                <c:pt idx="432">
                  <c:v>23570</c:v>
                </c:pt>
                <c:pt idx="433">
                  <c:v>23599</c:v>
                </c:pt>
                <c:pt idx="434">
                  <c:v>23628</c:v>
                </c:pt>
                <c:pt idx="435">
                  <c:v>23643</c:v>
                </c:pt>
                <c:pt idx="436">
                  <c:v>23661</c:v>
                </c:pt>
                <c:pt idx="437">
                  <c:v>23678</c:v>
                </c:pt>
                <c:pt idx="438">
                  <c:v>23691</c:v>
                </c:pt>
                <c:pt idx="439">
                  <c:v>23705</c:v>
                </c:pt>
                <c:pt idx="440">
                  <c:v>23748</c:v>
                </c:pt>
                <c:pt idx="441">
                  <c:v>23780</c:v>
                </c:pt>
                <c:pt idx="442">
                  <c:v>23803</c:v>
                </c:pt>
                <c:pt idx="443">
                  <c:v>23858</c:v>
                </c:pt>
                <c:pt idx="444">
                  <c:v>23942</c:v>
                </c:pt>
                <c:pt idx="445">
                  <c:v>23968</c:v>
                </c:pt>
                <c:pt idx="446">
                  <c:v>23977</c:v>
                </c:pt>
                <c:pt idx="447">
                  <c:v>24025</c:v>
                </c:pt>
                <c:pt idx="448">
                  <c:v>24048</c:v>
                </c:pt>
                <c:pt idx="449">
                  <c:v>24089</c:v>
                </c:pt>
                <c:pt idx="450">
                  <c:v>24118</c:v>
                </c:pt>
                <c:pt idx="451">
                  <c:v>24170</c:v>
                </c:pt>
                <c:pt idx="452">
                  <c:v>24175</c:v>
                </c:pt>
                <c:pt idx="453">
                  <c:v>24182</c:v>
                </c:pt>
                <c:pt idx="454">
                  <c:v>24224</c:v>
                </c:pt>
                <c:pt idx="455">
                  <c:v>24238</c:v>
                </c:pt>
                <c:pt idx="456">
                  <c:v>24268</c:v>
                </c:pt>
                <c:pt idx="457">
                  <c:v>24299</c:v>
                </c:pt>
                <c:pt idx="458">
                  <c:v>24312</c:v>
                </c:pt>
                <c:pt idx="459">
                  <c:v>24350</c:v>
                </c:pt>
                <c:pt idx="460">
                  <c:v>24356</c:v>
                </c:pt>
                <c:pt idx="461">
                  <c:v>24385</c:v>
                </c:pt>
                <c:pt idx="462">
                  <c:v>24408</c:v>
                </c:pt>
                <c:pt idx="463">
                  <c:v>24426</c:v>
                </c:pt>
                <c:pt idx="464">
                  <c:v>24457</c:v>
                </c:pt>
                <c:pt idx="465">
                  <c:v>24485</c:v>
                </c:pt>
                <c:pt idx="466">
                  <c:v>24491</c:v>
                </c:pt>
                <c:pt idx="467">
                  <c:v>24491</c:v>
                </c:pt>
                <c:pt idx="468">
                  <c:v>24507</c:v>
                </c:pt>
                <c:pt idx="469">
                  <c:v>24534</c:v>
                </c:pt>
                <c:pt idx="470">
                  <c:v>24549</c:v>
                </c:pt>
                <c:pt idx="471">
                  <c:v>24556</c:v>
                </c:pt>
                <c:pt idx="472">
                  <c:v>24568</c:v>
                </c:pt>
                <c:pt idx="473">
                  <c:v>24570</c:v>
                </c:pt>
                <c:pt idx="474">
                  <c:v>24573</c:v>
                </c:pt>
                <c:pt idx="475">
                  <c:v>24587</c:v>
                </c:pt>
                <c:pt idx="476">
                  <c:v>24595</c:v>
                </c:pt>
                <c:pt idx="477">
                  <c:v>24598</c:v>
                </c:pt>
                <c:pt idx="478">
                  <c:v>24603</c:v>
                </c:pt>
                <c:pt idx="479">
                  <c:v>24603</c:v>
                </c:pt>
                <c:pt idx="480">
                  <c:v>24608</c:v>
                </c:pt>
                <c:pt idx="481">
                  <c:v>24608</c:v>
                </c:pt>
                <c:pt idx="482">
                  <c:v>24618</c:v>
                </c:pt>
                <c:pt idx="483">
                  <c:v>24624</c:v>
                </c:pt>
                <c:pt idx="484">
                  <c:v>24629</c:v>
                </c:pt>
                <c:pt idx="485">
                  <c:v>24631</c:v>
                </c:pt>
                <c:pt idx="486">
                  <c:v>24640</c:v>
                </c:pt>
                <c:pt idx="487">
                  <c:v>24641</c:v>
                </c:pt>
                <c:pt idx="488">
                  <c:v>24641</c:v>
                </c:pt>
                <c:pt idx="489">
                  <c:v>24644</c:v>
                </c:pt>
                <c:pt idx="490">
                  <c:v>24650</c:v>
                </c:pt>
                <c:pt idx="491">
                  <c:v>24656</c:v>
                </c:pt>
                <c:pt idx="492">
                  <c:v>24662</c:v>
                </c:pt>
                <c:pt idx="493">
                  <c:v>24670</c:v>
                </c:pt>
                <c:pt idx="494">
                  <c:v>24670</c:v>
                </c:pt>
                <c:pt idx="495">
                  <c:v>24671</c:v>
                </c:pt>
                <c:pt idx="496">
                  <c:v>24671</c:v>
                </c:pt>
                <c:pt idx="497">
                  <c:v>24675</c:v>
                </c:pt>
                <c:pt idx="498">
                  <c:v>24684</c:v>
                </c:pt>
                <c:pt idx="499">
                  <c:v>24689</c:v>
                </c:pt>
                <c:pt idx="500">
                  <c:v>24692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List1!$C$2:$C$502</c:f>
              <c:numCache>
                <c:formatCode>General</c:formatCode>
                <c:ptCount val="5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24</c:v>
                </c:pt>
                <c:pt idx="20">
                  <c:v>29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50</c:v>
                </c:pt>
                <c:pt idx="25">
                  <c:v>57</c:v>
                </c:pt>
                <c:pt idx="26">
                  <c:v>59</c:v>
                </c:pt>
                <c:pt idx="27">
                  <c:v>63</c:v>
                </c:pt>
                <c:pt idx="28">
                  <c:v>86</c:v>
                </c:pt>
                <c:pt idx="29">
                  <c:v>96</c:v>
                </c:pt>
                <c:pt idx="30">
                  <c:v>126</c:v>
                </c:pt>
                <c:pt idx="31">
                  <c:v>221</c:v>
                </c:pt>
                <c:pt idx="32">
                  <c:v>252</c:v>
                </c:pt>
                <c:pt idx="33">
                  <c:v>282</c:v>
                </c:pt>
                <c:pt idx="34">
                  <c:v>372</c:v>
                </c:pt>
                <c:pt idx="35">
                  <c:v>418</c:v>
                </c:pt>
                <c:pt idx="36">
                  <c:v>460</c:v>
                </c:pt>
                <c:pt idx="37">
                  <c:v>545</c:v>
                </c:pt>
                <c:pt idx="38">
                  <c:v>632</c:v>
                </c:pt>
                <c:pt idx="39">
                  <c:v>683</c:v>
                </c:pt>
                <c:pt idx="40">
                  <c:v>708</c:v>
                </c:pt>
                <c:pt idx="41">
                  <c:v>870</c:v>
                </c:pt>
                <c:pt idx="42">
                  <c:v>1025</c:v>
                </c:pt>
                <c:pt idx="43">
                  <c:v>1217</c:v>
                </c:pt>
                <c:pt idx="44">
                  <c:v>1418</c:v>
                </c:pt>
                <c:pt idx="45">
                  <c:v>1629</c:v>
                </c:pt>
                <c:pt idx="46">
                  <c:v>1735</c:v>
                </c:pt>
                <c:pt idx="47">
                  <c:v>1783</c:v>
                </c:pt>
                <c:pt idx="48">
                  <c:v>1977</c:v>
                </c:pt>
                <c:pt idx="49">
                  <c:v>2170</c:v>
                </c:pt>
                <c:pt idx="50">
                  <c:v>2429</c:v>
                </c:pt>
                <c:pt idx="51">
                  <c:v>2664</c:v>
                </c:pt>
                <c:pt idx="52">
                  <c:v>2999</c:v>
                </c:pt>
                <c:pt idx="53">
                  <c:v>3186</c:v>
                </c:pt>
                <c:pt idx="54">
                  <c:v>3276</c:v>
                </c:pt>
                <c:pt idx="55">
                  <c:v>3653</c:v>
                </c:pt>
                <c:pt idx="56">
                  <c:v>4050</c:v>
                </c:pt>
                <c:pt idx="57">
                  <c:v>4184</c:v>
                </c:pt>
                <c:pt idx="58">
                  <c:v>4656</c:v>
                </c:pt>
                <c:pt idx="59">
                  <c:v>4990</c:v>
                </c:pt>
                <c:pt idx="60">
                  <c:v>5174</c:v>
                </c:pt>
                <c:pt idx="61">
                  <c:v>5290</c:v>
                </c:pt>
                <c:pt idx="62">
                  <c:v>5588</c:v>
                </c:pt>
                <c:pt idx="63">
                  <c:v>5820</c:v>
                </c:pt>
                <c:pt idx="64">
                  <c:v>6153</c:v>
                </c:pt>
                <c:pt idx="65">
                  <c:v>6434</c:v>
                </c:pt>
                <c:pt idx="66">
                  <c:v>6675</c:v>
                </c:pt>
                <c:pt idx="67">
                  <c:v>6792</c:v>
                </c:pt>
                <c:pt idx="68">
                  <c:v>6841</c:v>
                </c:pt>
                <c:pt idx="69">
                  <c:v>7039</c:v>
                </c:pt>
                <c:pt idx="70">
                  <c:v>7244</c:v>
                </c:pt>
                <c:pt idx="71">
                  <c:v>7506</c:v>
                </c:pt>
                <c:pt idx="72">
                  <c:v>7738</c:v>
                </c:pt>
                <c:pt idx="73">
                  <c:v>7942</c:v>
                </c:pt>
                <c:pt idx="74">
                  <c:v>8015</c:v>
                </c:pt>
                <c:pt idx="75">
                  <c:v>8045</c:v>
                </c:pt>
                <c:pt idx="76">
                  <c:v>8225</c:v>
                </c:pt>
                <c:pt idx="77">
                  <c:v>8271</c:v>
                </c:pt>
                <c:pt idx="78">
                  <c:v>8434</c:v>
                </c:pt>
                <c:pt idx="79">
                  <c:v>8563</c:v>
                </c:pt>
                <c:pt idx="80">
                  <c:v>8684</c:v>
                </c:pt>
                <c:pt idx="81">
                  <c:v>8720</c:v>
                </c:pt>
                <c:pt idx="82">
                  <c:v>8737</c:v>
                </c:pt>
                <c:pt idx="83">
                  <c:v>8877</c:v>
                </c:pt>
                <c:pt idx="84">
                  <c:v>8984</c:v>
                </c:pt>
                <c:pt idx="85">
                  <c:v>9078</c:v>
                </c:pt>
                <c:pt idx="86">
                  <c:v>9134</c:v>
                </c:pt>
                <c:pt idx="87">
                  <c:v>9214</c:v>
                </c:pt>
                <c:pt idx="88">
                  <c:v>9237</c:v>
                </c:pt>
                <c:pt idx="89">
                  <c:v>9253</c:v>
                </c:pt>
                <c:pt idx="90">
                  <c:v>9358</c:v>
                </c:pt>
                <c:pt idx="91">
                  <c:v>9443</c:v>
                </c:pt>
                <c:pt idx="92">
                  <c:v>9509</c:v>
                </c:pt>
                <c:pt idx="93">
                  <c:v>9568</c:v>
                </c:pt>
                <c:pt idx="94">
                  <c:v>9657</c:v>
                </c:pt>
                <c:pt idx="95">
                  <c:v>9697</c:v>
                </c:pt>
                <c:pt idx="96">
                  <c:v>9722</c:v>
                </c:pt>
                <c:pt idx="97">
                  <c:v>9842</c:v>
                </c:pt>
                <c:pt idx="98">
                  <c:v>9918</c:v>
                </c:pt>
                <c:pt idx="99">
                  <c:v>9981</c:v>
                </c:pt>
                <c:pt idx="100">
                  <c:v>10040</c:v>
                </c:pt>
                <c:pt idx="101">
                  <c:v>10117</c:v>
                </c:pt>
                <c:pt idx="102">
                  <c:v>10138</c:v>
                </c:pt>
                <c:pt idx="103">
                  <c:v>10155</c:v>
                </c:pt>
                <c:pt idx="104">
                  <c:v>10284</c:v>
                </c:pt>
                <c:pt idx="105">
                  <c:v>10355</c:v>
                </c:pt>
                <c:pt idx="106">
                  <c:v>10451</c:v>
                </c:pt>
                <c:pt idx="107">
                  <c:v>10502</c:v>
                </c:pt>
                <c:pt idx="108">
                  <c:v>10585</c:v>
                </c:pt>
                <c:pt idx="109">
                  <c:v>10613</c:v>
                </c:pt>
                <c:pt idx="110">
                  <c:v>10640</c:v>
                </c:pt>
                <c:pt idx="111">
                  <c:v>10799</c:v>
                </c:pt>
                <c:pt idx="112">
                  <c:v>10910</c:v>
                </c:pt>
                <c:pt idx="113">
                  <c:v>11026</c:v>
                </c:pt>
                <c:pt idx="114">
                  <c:v>11054</c:v>
                </c:pt>
                <c:pt idx="115">
                  <c:v>11099</c:v>
                </c:pt>
                <c:pt idx="116">
                  <c:v>11149</c:v>
                </c:pt>
                <c:pt idx="117">
                  <c:v>11196</c:v>
                </c:pt>
                <c:pt idx="118">
                  <c:v>11388</c:v>
                </c:pt>
                <c:pt idx="119">
                  <c:v>11535</c:v>
                </c:pt>
                <c:pt idx="120">
                  <c:v>11647</c:v>
                </c:pt>
                <c:pt idx="121">
                  <c:v>11732</c:v>
                </c:pt>
                <c:pt idx="122">
                  <c:v>11761</c:v>
                </c:pt>
                <c:pt idx="123">
                  <c:v>11821</c:v>
                </c:pt>
                <c:pt idx="124">
                  <c:v>11856</c:v>
                </c:pt>
                <c:pt idx="125">
                  <c:v>12133</c:v>
                </c:pt>
                <c:pt idx="126">
                  <c:v>12279</c:v>
                </c:pt>
                <c:pt idx="127">
                  <c:v>12391</c:v>
                </c:pt>
                <c:pt idx="128">
                  <c:v>12491</c:v>
                </c:pt>
                <c:pt idx="129">
                  <c:v>12613</c:v>
                </c:pt>
                <c:pt idx="130">
                  <c:v>12661</c:v>
                </c:pt>
                <c:pt idx="131">
                  <c:v>12686</c:v>
                </c:pt>
                <c:pt idx="132">
                  <c:v>12917</c:v>
                </c:pt>
                <c:pt idx="133">
                  <c:v>13014</c:v>
                </c:pt>
                <c:pt idx="134">
                  <c:v>13123</c:v>
                </c:pt>
                <c:pt idx="135">
                  <c:v>13176</c:v>
                </c:pt>
                <c:pt idx="136">
                  <c:v>13241</c:v>
                </c:pt>
                <c:pt idx="137">
                  <c:v>13273</c:v>
                </c:pt>
                <c:pt idx="138">
                  <c:v>13299</c:v>
                </c:pt>
                <c:pt idx="139">
                  <c:v>13425</c:v>
                </c:pt>
                <c:pt idx="140">
                  <c:v>13500</c:v>
                </c:pt>
                <c:pt idx="141">
                  <c:v>13571</c:v>
                </c:pt>
                <c:pt idx="142">
                  <c:v>13631</c:v>
                </c:pt>
                <c:pt idx="143">
                  <c:v>13711</c:v>
                </c:pt>
                <c:pt idx="144">
                  <c:v>13738</c:v>
                </c:pt>
                <c:pt idx="145">
                  <c:v>13749</c:v>
                </c:pt>
                <c:pt idx="146">
                  <c:v>13838</c:v>
                </c:pt>
                <c:pt idx="147">
                  <c:v>13914</c:v>
                </c:pt>
                <c:pt idx="148">
                  <c:v>13974</c:v>
                </c:pt>
                <c:pt idx="149">
                  <c:v>14006</c:v>
                </c:pt>
                <c:pt idx="150">
                  <c:v>14052</c:v>
                </c:pt>
                <c:pt idx="151">
                  <c:v>14082</c:v>
                </c:pt>
                <c:pt idx="152">
                  <c:v>14091</c:v>
                </c:pt>
                <c:pt idx="153">
                  <c:v>14171</c:v>
                </c:pt>
                <c:pt idx="154">
                  <c:v>14240</c:v>
                </c:pt>
                <c:pt idx="155">
                  <c:v>14299</c:v>
                </c:pt>
                <c:pt idx="156">
                  <c:v>14342</c:v>
                </c:pt>
                <c:pt idx="157">
                  <c:v>14390</c:v>
                </c:pt>
                <c:pt idx="158">
                  <c:v>14401</c:v>
                </c:pt>
                <c:pt idx="159">
                  <c:v>14418</c:v>
                </c:pt>
                <c:pt idx="160">
                  <c:v>14489</c:v>
                </c:pt>
                <c:pt idx="161">
                  <c:v>14510</c:v>
                </c:pt>
                <c:pt idx="162">
                  <c:v>14544</c:v>
                </c:pt>
                <c:pt idx="163">
                  <c:v>14583</c:v>
                </c:pt>
                <c:pt idx="164">
                  <c:v>14622</c:v>
                </c:pt>
                <c:pt idx="165">
                  <c:v>14637</c:v>
                </c:pt>
                <c:pt idx="166">
                  <c:v>14647</c:v>
                </c:pt>
                <c:pt idx="167">
                  <c:v>14710</c:v>
                </c:pt>
                <c:pt idx="168">
                  <c:v>14743</c:v>
                </c:pt>
                <c:pt idx="169">
                  <c:v>14779</c:v>
                </c:pt>
                <c:pt idx="170">
                  <c:v>14808</c:v>
                </c:pt>
                <c:pt idx="171">
                  <c:v>14843</c:v>
                </c:pt>
                <c:pt idx="172">
                  <c:v>14849</c:v>
                </c:pt>
                <c:pt idx="173">
                  <c:v>14867</c:v>
                </c:pt>
                <c:pt idx="174">
                  <c:v>14942</c:v>
                </c:pt>
                <c:pt idx="175">
                  <c:v>14987</c:v>
                </c:pt>
                <c:pt idx="176">
                  <c:v>15021</c:v>
                </c:pt>
                <c:pt idx="177">
                  <c:v>15054</c:v>
                </c:pt>
                <c:pt idx="178">
                  <c:v>15093</c:v>
                </c:pt>
                <c:pt idx="179">
                  <c:v>15102</c:v>
                </c:pt>
                <c:pt idx="180">
                  <c:v>15111</c:v>
                </c:pt>
                <c:pt idx="181">
                  <c:v>15168</c:v>
                </c:pt>
                <c:pt idx="182">
                  <c:v>15207</c:v>
                </c:pt>
                <c:pt idx="183">
                  <c:v>15263</c:v>
                </c:pt>
                <c:pt idx="184">
                  <c:v>15303</c:v>
                </c:pt>
                <c:pt idx="185">
                  <c:v>15331</c:v>
                </c:pt>
                <c:pt idx="186">
                  <c:v>15345</c:v>
                </c:pt>
                <c:pt idx="187">
                  <c:v>15355</c:v>
                </c:pt>
                <c:pt idx="188">
                  <c:v>15417</c:v>
                </c:pt>
                <c:pt idx="189">
                  <c:v>15454</c:v>
                </c:pt>
                <c:pt idx="190">
                  <c:v>15484</c:v>
                </c:pt>
                <c:pt idx="191">
                  <c:v>15510</c:v>
                </c:pt>
                <c:pt idx="192">
                  <c:v>15528</c:v>
                </c:pt>
                <c:pt idx="193">
                  <c:v>15539</c:v>
                </c:pt>
                <c:pt idx="194">
                  <c:v>15546</c:v>
                </c:pt>
                <c:pt idx="195">
                  <c:v>15582</c:v>
                </c:pt>
                <c:pt idx="196">
                  <c:v>15605</c:v>
                </c:pt>
                <c:pt idx="197">
                  <c:v>15629</c:v>
                </c:pt>
                <c:pt idx="198">
                  <c:v>15645</c:v>
                </c:pt>
                <c:pt idx="199">
                  <c:v>15665</c:v>
                </c:pt>
                <c:pt idx="200">
                  <c:v>15666</c:v>
                </c:pt>
                <c:pt idx="201">
                  <c:v>15670</c:v>
                </c:pt>
                <c:pt idx="202">
                  <c:v>15702</c:v>
                </c:pt>
                <c:pt idx="203">
                  <c:v>15720</c:v>
                </c:pt>
                <c:pt idx="204">
                  <c:v>15730</c:v>
                </c:pt>
                <c:pt idx="205">
                  <c:v>15738</c:v>
                </c:pt>
                <c:pt idx="206">
                  <c:v>15754</c:v>
                </c:pt>
                <c:pt idx="207">
                  <c:v>15757</c:v>
                </c:pt>
                <c:pt idx="208">
                  <c:v>15758</c:v>
                </c:pt>
                <c:pt idx="209">
                  <c:v>15777</c:v>
                </c:pt>
                <c:pt idx="210">
                  <c:v>15791</c:v>
                </c:pt>
                <c:pt idx="211">
                  <c:v>15804</c:v>
                </c:pt>
                <c:pt idx="212">
                  <c:v>15816</c:v>
                </c:pt>
                <c:pt idx="213">
                  <c:v>15819</c:v>
                </c:pt>
                <c:pt idx="214">
                  <c:v>15822</c:v>
                </c:pt>
                <c:pt idx="215">
                  <c:v>15824</c:v>
                </c:pt>
                <c:pt idx="216">
                  <c:v>15829</c:v>
                </c:pt>
                <c:pt idx="217">
                  <c:v>15851</c:v>
                </c:pt>
                <c:pt idx="218">
                  <c:v>15867</c:v>
                </c:pt>
                <c:pt idx="219">
                  <c:v>15883</c:v>
                </c:pt>
                <c:pt idx="220">
                  <c:v>15891</c:v>
                </c:pt>
                <c:pt idx="221">
                  <c:v>15896</c:v>
                </c:pt>
                <c:pt idx="222">
                  <c:v>15897</c:v>
                </c:pt>
                <c:pt idx="223">
                  <c:v>15905</c:v>
                </c:pt>
                <c:pt idx="224">
                  <c:v>15911</c:v>
                </c:pt>
                <c:pt idx="225">
                  <c:v>15915</c:v>
                </c:pt>
                <c:pt idx="226">
                  <c:v>15921</c:v>
                </c:pt>
                <c:pt idx="227">
                  <c:v>15927</c:v>
                </c:pt>
                <c:pt idx="228">
                  <c:v>15928</c:v>
                </c:pt>
                <c:pt idx="229">
                  <c:v>15929</c:v>
                </c:pt>
                <c:pt idx="230">
                  <c:v>15939</c:v>
                </c:pt>
                <c:pt idx="231">
                  <c:v>15942</c:v>
                </c:pt>
                <c:pt idx="232">
                  <c:v>15946</c:v>
                </c:pt>
                <c:pt idx="233">
                  <c:v>15950</c:v>
                </c:pt>
                <c:pt idx="234">
                  <c:v>15953</c:v>
                </c:pt>
                <c:pt idx="235">
                  <c:v>15954</c:v>
                </c:pt>
                <c:pt idx="236">
                  <c:v>15954</c:v>
                </c:pt>
                <c:pt idx="237">
                  <c:v>15962</c:v>
                </c:pt>
                <c:pt idx="238">
                  <c:v>15969</c:v>
                </c:pt>
                <c:pt idx="239">
                  <c:v>15971</c:v>
                </c:pt>
                <c:pt idx="240">
                  <c:v>15973</c:v>
                </c:pt>
                <c:pt idx="241">
                  <c:v>15978</c:v>
                </c:pt>
                <c:pt idx="242">
                  <c:v>15978</c:v>
                </c:pt>
                <c:pt idx="243">
                  <c:v>15979</c:v>
                </c:pt>
                <c:pt idx="244">
                  <c:v>15981</c:v>
                </c:pt>
                <c:pt idx="245">
                  <c:v>15983</c:v>
                </c:pt>
                <c:pt idx="246">
                  <c:v>15984</c:v>
                </c:pt>
                <c:pt idx="247">
                  <c:v>15989</c:v>
                </c:pt>
                <c:pt idx="248">
                  <c:v>15991</c:v>
                </c:pt>
                <c:pt idx="249">
                  <c:v>15992</c:v>
                </c:pt>
                <c:pt idx="250">
                  <c:v>15992</c:v>
                </c:pt>
                <c:pt idx="251">
                  <c:v>15993</c:v>
                </c:pt>
                <c:pt idx="252">
                  <c:v>15997</c:v>
                </c:pt>
                <c:pt idx="253">
                  <c:v>15997</c:v>
                </c:pt>
                <c:pt idx="254">
                  <c:v>15999</c:v>
                </c:pt>
                <c:pt idx="255">
                  <c:v>16000</c:v>
                </c:pt>
                <c:pt idx="256">
                  <c:v>16000</c:v>
                </c:pt>
                <c:pt idx="257">
                  <c:v>16000</c:v>
                </c:pt>
                <c:pt idx="258">
                  <c:v>16005</c:v>
                </c:pt>
                <c:pt idx="259">
                  <c:v>16009</c:v>
                </c:pt>
                <c:pt idx="260">
                  <c:v>16011</c:v>
                </c:pt>
                <c:pt idx="261">
                  <c:v>16014</c:v>
                </c:pt>
                <c:pt idx="262">
                  <c:v>16015</c:v>
                </c:pt>
                <c:pt idx="263">
                  <c:v>16015</c:v>
                </c:pt>
                <c:pt idx="264">
                  <c:v>16015</c:v>
                </c:pt>
                <c:pt idx="265">
                  <c:v>16017</c:v>
                </c:pt>
                <c:pt idx="266">
                  <c:v>16018</c:v>
                </c:pt>
                <c:pt idx="267">
                  <c:v>16019</c:v>
                </c:pt>
                <c:pt idx="268">
                  <c:v>16020</c:v>
                </c:pt>
                <c:pt idx="269">
                  <c:v>16020</c:v>
                </c:pt>
                <c:pt idx="270">
                  <c:v>16020</c:v>
                </c:pt>
                <c:pt idx="271">
                  <c:v>16020</c:v>
                </c:pt>
                <c:pt idx="272">
                  <c:v>16020</c:v>
                </c:pt>
                <c:pt idx="273">
                  <c:v>16020</c:v>
                </c:pt>
                <c:pt idx="274">
                  <c:v>16020</c:v>
                </c:pt>
                <c:pt idx="275">
                  <c:v>16021</c:v>
                </c:pt>
                <c:pt idx="276">
                  <c:v>16021</c:v>
                </c:pt>
                <c:pt idx="277">
                  <c:v>16021</c:v>
                </c:pt>
                <c:pt idx="278">
                  <c:v>16021</c:v>
                </c:pt>
                <c:pt idx="279">
                  <c:v>16021</c:v>
                </c:pt>
                <c:pt idx="280">
                  <c:v>16021</c:v>
                </c:pt>
                <c:pt idx="281">
                  <c:v>16021</c:v>
                </c:pt>
                <c:pt idx="282">
                  <c:v>16021</c:v>
                </c:pt>
                <c:pt idx="283">
                  <c:v>16021</c:v>
                </c:pt>
                <c:pt idx="284">
                  <c:v>16021</c:v>
                </c:pt>
                <c:pt idx="285">
                  <c:v>16021</c:v>
                </c:pt>
                <c:pt idx="286">
                  <c:v>16021</c:v>
                </c:pt>
                <c:pt idx="287">
                  <c:v>16021</c:v>
                </c:pt>
                <c:pt idx="288">
                  <c:v>16021</c:v>
                </c:pt>
                <c:pt idx="289">
                  <c:v>16021</c:v>
                </c:pt>
                <c:pt idx="290">
                  <c:v>16021</c:v>
                </c:pt>
                <c:pt idx="291">
                  <c:v>16021</c:v>
                </c:pt>
                <c:pt idx="292">
                  <c:v>16021</c:v>
                </c:pt>
                <c:pt idx="293">
                  <c:v>16021</c:v>
                </c:pt>
                <c:pt idx="294">
                  <c:v>16021</c:v>
                </c:pt>
                <c:pt idx="295">
                  <c:v>16021</c:v>
                </c:pt>
                <c:pt idx="296">
                  <c:v>16021</c:v>
                </c:pt>
                <c:pt idx="297">
                  <c:v>16021</c:v>
                </c:pt>
                <c:pt idx="298">
                  <c:v>16021</c:v>
                </c:pt>
                <c:pt idx="299">
                  <c:v>16021</c:v>
                </c:pt>
                <c:pt idx="300">
                  <c:v>16021</c:v>
                </c:pt>
                <c:pt idx="301">
                  <c:v>16021</c:v>
                </c:pt>
                <c:pt idx="302">
                  <c:v>16022</c:v>
                </c:pt>
                <c:pt idx="303">
                  <c:v>16022</c:v>
                </c:pt>
                <c:pt idx="304">
                  <c:v>16022</c:v>
                </c:pt>
                <c:pt idx="305">
                  <c:v>16022</c:v>
                </c:pt>
                <c:pt idx="306">
                  <c:v>16022</c:v>
                </c:pt>
                <c:pt idx="307">
                  <c:v>16022</c:v>
                </c:pt>
                <c:pt idx="308">
                  <c:v>16022</c:v>
                </c:pt>
                <c:pt idx="309">
                  <c:v>16022</c:v>
                </c:pt>
                <c:pt idx="310">
                  <c:v>16022</c:v>
                </c:pt>
                <c:pt idx="311">
                  <c:v>16022</c:v>
                </c:pt>
                <c:pt idx="312">
                  <c:v>16022</c:v>
                </c:pt>
                <c:pt idx="313">
                  <c:v>16023</c:v>
                </c:pt>
                <c:pt idx="314">
                  <c:v>16023</c:v>
                </c:pt>
                <c:pt idx="315">
                  <c:v>16023</c:v>
                </c:pt>
                <c:pt idx="316">
                  <c:v>16023</c:v>
                </c:pt>
                <c:pt idx="317">
                  <c:v>16023</c:v>
                </c:pt>
                <c:pt idx="318">
                  <c:v>16023</c:v>
                </c:pt>
                <c:pt idx="319">
                  <c:v>16023</c:v>
                </c:pt>
                <c:pt idx="320">
                  <c:v>16023</c:v>
                </c:pt>
                <c:pt idx="321">
                  <c:v>16023</c:v>
                </c:pt>
                <c:pt idx="322">
                  <c:v>16023</c:v>
                </c:pt>
                <c:pt idx="323">
                  <c:v>16024</c:v>
                </c:pt>
                <c:pt idx="324">
                  <c:v>16024</c:v>
                </c:pt>
                <c:pt idx="325">
                  <c:v>16024</c:v>
                </c:pt>
                <c:pt idx="326">
                  <c:v>16024</c:v>
                </c:pt>
                <c:pt idx="327">
                  <c:v>16024</c:v>
                </c:pt>
                <c:pt idx="328">
                  <c:v>16024</c:v>
                </c:pt>
                <c:pt idx="329">
                  <c:v>16025</c:v>
                </c:pt>
                <c:pt idx="330">
                  <c:v>16027</c:v>
                </c:pt>
                <c:pt idx="331">
                  <c:v>16027</c:v>
                </c:pt>
                <c:pt idx="332">
                  <c:v>16027</c:v>
                </c:pt>
                <c:pt idx="333">
                  <c:v>16027</c:v>
                </c:pt>
                <c:pt idx="334">
                  <c:v>16027</c:v>
                </c:pt>
                <c:pt idx="335">
                  <c:v>16027</c:v>
                </c:pt>
                <c:pt idx="336">
                  <c:v>16027</c:v>
                </c:pt>
                <c:pt idx="337">
                  <c:v>16027</c:v>
                </c:pt>
                <c:pt idx="338">
                  <c:v>16027</c:v>
                </c:pt>
                <c:pt idx="339">
                  <c:v>16027</c:v>
                </c:pt>
                <c:pt idx="340">
                  <c:v>16027</c:v>
                </c:pt>
                <c:pt idx="341">
                  <c:v>16028</c:v>
                </c:pt>
                <c:pt idx="342">
                  <c:v>16028</c:v>
                </c:pt>
                <c:pt idx="343">
                  <c:v>16028</c:v>
                </c:pt>
                <c:pt idx="344">
                  <c:v>16029</c:v>
                </c:pt>
                <c:pt idx="345">
                  <c:v>16029</c:v>
                </c:pt>
                <c:pt idx="346">
                  <c:v>16029</c:v>
                </c:pt>
                <c:pt idx="347">
                  <c:v>16029</c:v>
                </c:pt>
                <c:pt idx="348">
                  <c:v>16029</c:v>
                </c:pt>
                <c:pt idx="349">
                  <c:v>16029</c:v>
                </c:pt>
                <c:pt idx="350">
                  <c:v>16029</c:v>
                </c:pt>
                <c:pt idx="351">
                  <c:v>16029</c:v>
                </c:pt>
                <c:pt idx="352">
                  <c:v>16029</c:v>
                </c:pt>
                <c:pt idx="353">
                  <c:v>16029</c:v>
                </c:pt>
                <c:pt idx="354">
                  <c:v>16029</c:v>
                </c:pt>
                <c:pt idx="355">
                  <c:v>16029</c:v>
                </c:pt>
                <c:pt idx="356">
                  <c:v>16030</c:v>
                </c:pt>
                <c:pt idx="357">
                  <c:v>16030</c:v>
                </c:pt>
                <c:pt idx="358">
                  <c:v>16030</c:v>
                </c:pt>
                <c:pt idx="359">
                  <c:v>16031</c:v>
                </c:pt>
                <c:pt idx="360">
                  <c:v>16032</c:v>
                </c:pt>
                <c:pt idx="361">
                  <c:v>16033</c:v>
                </c:pt>
                <c:pt idx="362">
                  <c:v>16033</c:v>
                </c:pt>
                <c:pt idx="363">
                  <c:v>16033</c:v>
                </c:pt>
                <c:pt idx="364">
                  <c:v>16033</c:v>
                </c:pt>
                <c:pt idx="365">
                  <c:v>16036</c:v>
                </c:pt>
                <c:pt idx="366">
                  <c:v>16037</c:v>
                </c:pt>
                <c:pt idx="367">
                  <c:v>16038</c:v>
                </c:pt>
                <c:pt idx="368">
                  <c:v>16038</c:v>
                </c:pt>
                <c:pt idx="369">
                  <c:v>16038</c:v>
                </c:pt>
                <c:pt idx="370">
                  <c:v>16039</c:v>
                </c:pt>
                <c:pt idx="371">
                  <c:v>16041</c:v>
                </c:pt>
                <c:pt idx="372">
                  <c:v>16042</c:v>
                </c:pt>
                <c:pt idx="373">
                  <c:v>16043</c:v>
                </c:pt>
                <c:pt idx="374">
                  <c:v>16043</c:v>
                </c:pt>
                <c:pt idx="375">
                  <c:v>16043</c:v>
                </c:pt>
                <c:pt idx="376">
                  <c:v>16044</c:v>
                </c:pt>
                <c:pt idx="377">
                  <c:v>16044</c:v>
                </c:pt>
                <c:pt idx="378">
                  <c:v>16045</c:v>
                </c:pt>
                <c:pt idx="379">
                  <c:v>16045</c:v>
                </c:pt>
                <c:pt idx="380">
                  <c:v>16045</c:v>
                </c:pt>
                <c:pt idx="381">
                  <c:v>16045</c:v>
                </c:pt>
                <c:pt idx="382">
                  <c:v>16046</c:v>
                </c:pt>
                <c:pt idx="383">
                  <c:v>16046</c:v>
                </c:pt>
                <c:pt idx="384">
                  <c:v>16050</c:v>
                </c:pt>
                <c:pt idx="385">
                  <c:v>16054</c:v>
                </c:pt>
                <c:pt idx="386">
                  <c:v>16056</c:v>
                </c:pt>
                <c:pt idx="387">
                  <c:v>16056</c:v>
                </c:pt>
                <c:pt idx="388">
                  <c:v>16056</c:v>
                </c:pt>
                <c:pt idx="389">
                  <c:v>16057</c:v>
                </c:pt>
                <c:pt idx="390">
                  <c:v>16058</c:v>
                </c:pt>
                <c:pt idx="391">
                  <c:v>16063</c:v>
                </c:pt>
                <c:pt idx="392">
                  <c:v>16065</c:v>
                </c:pt>
                <c:pt idx="393">
                  <c:v>16072</c:v>
                </c:pt>
                <c:pt idx="394">
                  <c:v>16075</c:v>
                </c:pt>
                <c:pt idx="395">
                  <c:v>16077</c:v>
                </c:pt>
                <c:pt idx="396">
                  <c:v>16077</c:v>
                </c:pt>
                <c:pt idx="397">
                  <c:v>16077</c:v>
                </c:pt>
                <c:pt idx="398">
                  <c:v>16080</c:v>
                </c:pt>
                <c:pt idx="399">
                  <c:v>16085</c:v>
                </c:pt>
                <c:pt idx="400">
                  <c:v>16087</c:v>
                </c:pt>
                <c:pt idx="401">
                  <c:v>16088</c:v>
                </c:pt>
                <c:pt idx="402">
                  <c:v>16090</c:v>
                </c:pt>
                <c:pt idx="403">
                  <c:v>16091</c:v>
                </c:pt>
                <c:pt idx="404">
                  <c:v>16091</c:v>
                </c:pt>
                <c:pt idx="405">
                  <c:v>16093</c:v>
                </c:pt>
                <c:pt idx="406">
                  <c:v>16096</c:v>
                </c:pt>
                <c:pt idx="407">
                  <c:v>16097</c:v>
                </c:pt>
                <c:pt idx="408">
                  <c:v>16100</c:v>
                </c:pt>
                <c:pt idx="409">
                  <c:v>16106</c:v>
                </c:pt>
                <c:pt idx="410">
                  <c:v>16108</c:v>
                </c:pt>
                <c:pt idx="411">
                  <c:v>16109</c:v>
                </c:pt>
                <c:pt idx="412">
                  <c:v>16121</c:v>
                </c:pt>
                <c:pt idx="413">
                  <c:v>16129</c:v>
                </c:pt>
                <c:pt idx="414">
                  <c:v>16138</c:v>
                </c:pt>
                <c:pt idx="415">
                  <c:v>16145</c:v>
                </c:pt>
                <c:pt idx="416">
                  <c:v>16155</c:v>
                </c:pt>
                <c:pt idx="417">
                  <c:v>16155</c:v>
                </c:pt>
                <c:pt idx="418">
                  <c:v>16158</c:v>
                </c:pt>
                <c:pt idx="419">
                  <c:v>16177</c:v>
                </c:pt>
                <c:pt idx="420">
                  <c:v>16182</c:v>
                </c:pt>
                <c:pt idx="421">
                  <c:v>16199</c:v>
                </c:pt>
                <c:pt idx="422">
                  <c:v>16202</c:v>
                </c:pt>
                <c:pt idx="423">
                  <c:v>16210</c:v>
                </c:pt>
                <c:pt idx="424">
                  <c:v>16215</c:v>
                </c:pt>
                <c:pt idx="425">
                  <c:v>16219</c:v>
                </c:pt>
                <c:pt idx="426">
                  <c:v>16260</c:v>
                </c:pt>
                <c:pt idx="427">
                  <c:v>16285</c:v>
                </c:pt>
                <c:pt idx="428">
                  <c:v>16304</c:v>
                </c:pt>
                <c:pt idx="429">
                  <c:v>16328</c:v>
                </c:pt>
                <c:pt idx="430">
                  <c:v>16355</c:v>
                </c:pt>
                <c:pt idx="431">
                  <c:v>16368</c:v>
                </c:pt>
                <c:pt idx="432">
                  <c:v>16373</c:v>
                </c:pt>
                <c:pt idx="433">
                  <c:v>16424</c:v>
                </c:pt>
                <c:pt idx="434">
                  <c:v>16449</c:v>
                </c:pt>
                <c:pt idx="435">
                  <c:v>16478</c:v>
                </c:pt>
                <c:pt idx="436">
                  <c:v>16514</c:v>
                </c:pt>
                <c:pt idx="437">
                  <c:v>16548</c:v>
                </c:pt>
                <c:pt idx="438">
                  <c:v>16568</c:v>
                </c:pt>
                <c:pt idx="439">
                  <c:v>16582</c:v>
                </c:pt>
                <c:pt idx="440">
                  <c:v>16637</c:v>
                </c:pt>
                <c:pt idx="441">
                  <c:v>16670</c:v>
                </c:pt>
                <c:pt idx="442">
                  <c:v>16683</c:v>
                </c:pt>
                <c:pt idx="443">
                  <c:v>16725</c:v>
                </c:pt>
                <c:pt idx="444">
                  <c:v>16777</c:v>
                </c:pt>
                <c:pt idx="445">
                  <c:v>16788</c:v>
                </c:pt>
                <c:pt idx="446">
                  <c:v>16795</c:v>
                </c:pt>
                <c:pt idx="447">
                  <c:v>16863</c:v>
                </c:pt>
                <c:pt idx="448">
                  <c:v>16907</c:v>
                </c:pt>
                <c:pt idx="449">
                  <c:v>16952</c:v>
                </c:pt>
                <c:pt idx="450">
                  <c:v>17000</c:v>
                </c:pt>
                <c:pt idx="451">
                  <c:v>17048</c:v>
                </c:pt>
                <c:pt idx="452">
                  <c:v>17070</c:v>
                </c:pt>
                <c:pt idx="453">
                  <c:v>17078</c:v>
                </c:pt>
                <c:pt idx="454">
                  <c:v>17121</c:v>
                </c:pt>
                <c:pt idx="455">
                  <c:v>17169</c:v>
                </c:pt>
                <c:pt idx="456">
                  <c:v>17209</c:v>
                </c:pt>
                <c:pt idx="457">
                  <c:v>17241</c:v>
                </c:pt>
                <c:pt idx="458">
                  <c:v>17269</c:v>
                </c:pt>
                <c:pt idx="459">
                  <c:v>17290</c:v>
                </c:pt>
                <c:pt idx="460">
                  <c:v>17299</c:v>
                </c:pt>
                <c:pt idx="461">
                  <c:v>17347</c:v>
                </c:pt>
                <c:pt idx="462">
                  <c:v>17382</c:v>
                </c:pt>
                <c:pt idx="463">
                  <c:v>17416</c:v>
                </c:pt>
                <c:pt idx="464">
                  <c:v>17441</c:v>
                </c:pt>
                <c:pt idx="465">
                  <c:v>17459</c:v>
                </c:pt>
                <c:pt idx="466">
                  <c:v>17472</c:v>
                </c:pt>
                <c:pt idx="467">
                  <c:v>17479</c:v>
                </c:pt>
                <c:pt idx="468">
                  <c:v>17509</c:v>
                </c:pt>
                <c:pt idx="469">
                  <c:v>17545</c:v>
                </c:pt>
                <c:pt idx="470">
                  <c:v>17573</c:v>
                </c:pt>
                <c:pt idx="471">
                  <c:v>17590</c:v>
                </c:pt>
                <c:pt idx="472">
                  <c:v>17604</c:v>
                </c:pt>
                <c:pt idx="473">
                  <c:v>17612</c:v>
                </c:pt>
                <c:pt idx="474">
                  <c:v>17622</c:v>
                </c:pt>
                <c:pt idx="475">
                  <c:v>17647</c:v>
                </c:pt>
                <c:pt idx="476">
                  <c:v>17659</c:v>
                </c:pt>
                <c:pt idx="477">
                  <c:v>17667</c:v>
                </c:pt>
                <c:pt idx="478">
                  <c:v>17671</c:v>
                </c:pt>
                <c:pt idx="479">
                  <c:v>17678</c:v>
                </c:pt>
                <c:pt idx="480">
                  <c:v>17681</c:v>
                </c:pt>
                <c:pt idx="481">
                  <c:v>17685</c:v>
                </c:pt>
                <c:pt idx="482">
                  <c:v>17692</c:v>
                </c:pt>
                <c:pt idx="483">
                  <c:v>17709</c:v>
                </c:pt>
                <c:pt idx="484">
                  <c:v>17717</c:v>
                </c:pt>
                <c:pt idx="485">
                  <c:v>17731</c:v>
                </c:pt>
                <c:pt idx="486">
                  <c:v>17737</c:v>
                </c:pt>
                <c:pt idx="487">
                  <c:v>17737</c:v>
                </c:pt>
                <c:pt idx="488">
                  <c:v>17738</c:v>
                </c:pt>
                <c:pt idx="489">
                  <c:v>17752</c:v>
                </c:pt>
                <c:pt idx="490">
                  <c:v>17770</c:v>
                </c:pt>
                <c:pt idx="491">
                  <c:v>17779</c:v>
                </c:pt>
                <c:pt idx="492">
                  <c:v>17788</c:v>
                </c:pt>
                <c:pt idx="493">
                  <c:v>17794</c:v>
                </c:pt>
                <c:pt idx="494">
                  <c:v>17799</c:v>
                </c:pt>
                <c:pt idx="495">
                  <c:v>17801</c:v>
                </c:pt>
                <c:pt idx="496">
                  <c:v>17813</c:v>
                </c:pt>
                <c:pt idx="497">
                  <c:v>17829</c:v>
                </c:pt>
                <c:pt idx="498">
                  <c:v>17841</c:v>
                </c:pt>
                <c:pt idx="499">
                  <c:v>17856</c:v>
                </c:pt>
                <c:pt idx="500">
                  <c:v>17864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List1!$D$2:$D$502</c:f>
              <c:numCache>
                <c:formatCode>General</c:formatCode>
                <c:ptCount val="50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42</c:v>
                </c:pt>
                <c:pt idx="20">
                  <c:v>48</c:v>
                </c:pt>
                <c:pt idx="21">
                  <c:v>52</c:v>
                </c:pt>
                <c:pt idx="22">
                  <c:v>54</c:v>
                </c:pt>
                <c:pt idx="23">
                  <c:v>61</c:v>
                </c:pt>
                <c:pt idx="24">
                  <c:v>74</c:v>
                </c:pt>
                <c:pt idx="25">
                  <c:v>86</c:v>
                </c:pt>
                <c:pt idx="26">
                  <c:v>93</c:v>
                </c:pt>
                <c:pt idx="27">
                  <c:v>100</c:v>
                </c:pt>
                <c:pt idx="28">
                  <c:v>128</c:v>
                </c:pt>
                <c:pt idx="29">
                  <c:v>166</c:v>
                </c:pt>
                <c:pt idx="30">
                  <c:v>227</c:v>
                </c:pt>
                <c:pt idx="31">
                  <c:v>384</c:v>
                </c:pt>
                <c:pt idx="32">
                  <c:v>451</c:v>
                </c:pt>
                <c:pt idx="33">
                  <c:v>535</c:v>
                </c:pt>
                <c:pt idx="34">
                  <c:v>792</c:v>
                </c:pt>
                <c:pt idx="35">
                  <c:v>920</c:v>
                </c:pt>
                <c:pt idx="36">
                  <c:v>1007</c:v>
                </c:pt>
                <c:pt idx="37">
                  <c:v>1170</c:v>
                </c:pt>
                <c:pt idx="38">
                  <c:v>1396</c:v>
                </c:pt>
                <c:pt idx="39">
                  <c:v>1477</c:v>
                </c:pt>
                <c:pt idx="40">
                  <c:v>1513</c:v>
                </c:pt>
                <c:pt idx="41">
                  <c:v>1813</c:v>
                </c:pt>
                <c:pt idx="42">
                  <c:v>2191</c:v>
                </c:pt>
                <c:pt idx="43">
                  <c:v>2564</c:v>
                </c:pt>
                <c:pt idx="44">
                  <c:v>2960</c:v>
                </c:pt>
                <c:pt idx="45">
                  <c:v>3376</c:v>
                </c:pt>
                <c:pt idx="46">
                  <c:v>3637</c:v>
                </c:pt>
                <c:pt idx="47">
                  <c:v>3726</c:v>
                </c:pt>
                <c:pt idx="48">
                  <c:v>4162</c:v>
                </c:pt>
                <c:pt idx="49">
                  <c:v>4555</c:v>
                </c:pt>
                <c:pt idx="50">
                  <c:v>5140</c:v>
                </c:pt>
                <c:pt idx="51">
                  <c:v>5603</c:v>
                </c:pt>
                <c:pt idx="52">
                  <c:v>6354</c:v>
                </c:pt>
                <c:pt idx="53">
                  <c:v>6768</c:v>
                </c:pt>
                <c:pt idx="54">
                  <c:v>7053</c:v>
                </c:pt>
                <c:pt idx="55">
                  <c:v>7817</c:v>
                </c:pt>
                <c:pt idx="56">
                  <c:v>8737</c:v>
                </c:pt>
                <c:pt idx="57">
                  <c:v>9131</c:v>
                </c:pt>
                <c:pt idx="58">
                  <c:v>10141</c:v>
                </c:pt>
                <c:pt idx="59">
                  <c:v>11062</c:v>
                </c:pt>
                <c:pt idx="60">
                  <c:v>11583</c:v>
                </c:pt>
                <c:pt idx="61">
                  <c:v>11911</c:v>
                </c:pt>
                <c:pt idx="62">
                  <c:v>12541</c:v>
                </c:pt>
                <c:pt idx="63">
                  <c:v>13105</c:v>
                </c:pt>
                <c:pt idx="64">
                  <c:v>13862</c:v>
                </c:pt>
                <c:pt idx="65">
                  <c:v>14677</c:v>
                </c:pt>
                <c:pt idx="66">
                  <c:v>15406</c:v>
                </c:pt>
                <c:pt idx="67">
                  <c:v>15737</c:v>
                </c:pt>
                <c:pt idx="68">
                  <c:v>15864</c:v>
                </c:pt>
                <c:pt idx="69">
                  <c:v>16266</c:v>
                </c:pt>
                <c:pt idx="70">
                  <c:v>16856</c:v>
                </c:pt>
                <c:pt idx="71">
                  <c:v>17795</c:v>
                </c:pt>
                <c:pt idx="72">
                  <c:v>18525</c:v>
                </c:pt>
                <c:pt idx="73">
                  <c:v>19210</c:v>
                </c:pt>
                <c:pt idx="74">
                  <c:v>19463</c:v>
                </c:pt>
                <c:pt idx="75">
                  <c:v>19658</c:v>
                </c:pt>
                <c:pt idx="76">
                  <c:v>20221</c:v>
                </c:pt>
                <c:pt idx="77">
                  <c:v>20405</c:v>
                </c:pt>
                <c:pt idx="78">
                  <c:v>20834</c:v>
                </c:pt>
                <c:pt idx="79">
                  <c:v>21232</c:v>
                </c:pt>
                <c:pt idx="80">
                  <c:v>21593</c:v>
                </c:pt>
                <c:pt idx="81">
                  <c:v>21723</c:v>
                </c:pt>
                <c:pt idx="82">
                  <c:v>21831</c:v>
                </c:pt>
                <c:pt idx="83">
                  <c:v>22349</c:v>
                </c:pt>
                <c:pt idx="84">
                  <c:v>22654</c:v>
                </c:pt>
                <c:pt idx="85">
                  <c:v>22873</c:v>
                </c:pt>
                <c:pt idx="86">
                  <c:v>23123</c:v>
                </c:pt>
                <c:pt idx="87">
                  <c:v>23342</c:v>
                </c:pt>
                <c:pt idx="88">
                  <c:v>23443</c:v>
                </c:pt>
                <c:pt idx="89">
                  <c:v>23487</c:v>
                </c:pt>
                <c:pt idx="90">
                  <c:v>23805</c:v>
                </c:pt>
                <c:pt idx="91">
                  <c:v>24014</c:v>
                </c:pt>
                <c:pt idx="92">
                  <c:v>24212</c:v>
                </c:pt>
                <c:pt idx="93">
                  <c:v>24399</c:v>
                </c:pt>
                <c:pt idx="94">
                  <c:v>24630</c:v>
                </c:pt>
                <c:pt idx="95">
                  <c:v>24758</c:v>
                </c:pt>
                <c:pt idx="96">
                  <c:v>24803</c:v>
                </c:pt>
                <c:pt idx="97">
                  <c:v>25065</c:v>
                </c:pt>
                <c:pt idx="98">
                  <c:v>25230</c:v>
                </c:pt>
                <c:pt idx="99">
                  <c:v>25434</c:v>
                </c:pt>
                <c:pt idx="100">
                  <c:v>25576</c:v>
                </c:pt>
                <c:pt idx="101">
                  <c:v>25883</c:v>
                </c:pt>
                <c:pt idx="102">
                  <c:v>25971</c:v>
                </c:pt>
                <c:pt idx="103">
                  <c:v>26037</c:v>
                </c:pt>
                <c:pt idx="104">
                  <c:v>26314</c:v>
                </c:pt>
                <c:pt idx="105">
                  <c:v>26518</c:v>
                </c:pt>
                <c:pt idx="106">
                  <c:v>26714</c:v>
                </c:pt>
                <c:pt idx="107">
                  <c:v>26833</c:v>
                </c:pt>
                <c:pt idx="108">
                  <c:v>27138</c:v>
                </c:pt>
                <c:pt idx="109">
                  <c:v>27227</c:v>
                </c:pt>
                <c:pt idx="110">
                  <c:v>27275</c:v>
                </c:pt>
                <c:pt idx="111">
                  <c:v>27612</c:v>
                </c:pt>
                <c:pt idx="112">
                  <c:v>27899</c:v>
                </c:pt>
                <c:pt idx="113">
                  <c:v>28137</c:v>
                </c:pt>
                <c:pt idx="114">
                  <c:v>28183</c:v>
                </c:pt>
                <c:pt idx="115">
                  <c:v>28299</c:v>
                </c:pt>
                <c:pt idx="116">
                  <c:v>28427</c:v>
                </c:pt>
                <c:pt idx="117">
                  <c:v>28572</c:v>
                </c:pt>
                <c:pt idx="118">
                  <c:v>28929</c:v>
                </c:pt>
                <c:pt idx="119">
                  <c:v>29261</c:v>
                </c:pt>
                <c:pt idx="120">
                  <c:v>29517</c:v>
                </c:pt>
                <c:pt idx="121">
                  <c:v>29735</c:v>
                </c:pt>
                <c:pt idx="122">
                  <c:v>29829</c:v>
                </c:pt>
                <c:pt idx="123">
                  <c:v>29948</c:v>
                </c:pt>
                <c:pt idx="124">
                  <c:v>30025</c:v>
                </c:pt>
                <c:pt idx="125">
                  <c:v>30571</c:v>
                </c:pt>
                <c:pt idx="126">
                  <c:v>30870</c:v>
                </c:pt>
                <c:pt idx="127">
                  <c:v>31142</c:v>
                </c:pt>
                <c:pt idx="128">
                  <c:v>31474</c:v>
                </c:pt>
                <c:pt idx="129">
                  <c:v>31781</c:v>
                </c:pt>
                <c:pt idx="130">
                  <c:v>31890</c:v>
                </c:pt>
                <c:pt idx="131">
                  <c:v>31946</c:v>
                </c:pt>
                <c:pt idx="132">
                  <c:v>32416</c:v>
                </c:pt>
                <c:pt idx="133">
                  <c:v>32639</c:v>
                </c:pt>
                <c:pt idx="134">
                  <c:v>32923</c:v>
                </c:pt>
                <c:pt idx="135">
                  <c:v>33073</c:v>
                </c:pt>
                <c:pt idx="136">
                  <c:v>33224</c:v>
                </c:pt>
                <c:pt idx="137">
                  <c:v>33291</c:v>
                </c:pt>
                <c:pt idx="138">
                  <c:v>33362</c:v>
                </c:pt>
                <c:pt idx="139">
                  <c:v>33649</c:v>
                </c:pt>
                <c:pt idx="140">
                  <c:v>33803</c:v>
                </c:pt>
                <c:pt idx="141">
                  <c:v>34021</c:v>
                </c:pt>
                <c:pt idx="142">
                  <c:v>34187</c:v>
                </c:pt>
                <c:pt idx="143">
                  <c:v>34381</c:v>
                </c:pt>
                <c:pt idx="144">
                  <c:v>34461</c:v>
                </c:pt>
                <c:pt idx="145">
                  <c:v>34497</c:v>
                </c:pt>
                <c:pt idx="146">
                  <c:v>34670</c:v>
                </c:pt>
                <c:pt idx="147">
                  <c:v>34787</c:v>
                </c:pt>
                <c:pt idx="148">
                  <c:v>34942</c:v>
                </c:pt>
                <c:pt idx="149">
                  <c:v>35041</c:v>
                </c:pt>
                <c:pt idx="150">
                  <c:v>35124</c:v>
                </c:pt>
                <c:pt idx="151">
                  <c:v>35203</c:v>
                </c:pt>
                <c:pt idx="152">
                  <c:v>35221</c:v>
                </c:pt>
                <c:pt idx="153">
                  <c:v>35407</c:v>
                </c:pt>
                <c:pt idx="154">
                  <c:v>35570</c:v>
                </c:pt>
                <c:pt idx="155">
                  <c:v>35731</c:v>
                </c:pt>
                <c:pt idx="156">
                  <c:v>35856</c:v>
                </c:pt>
                <c:pt idx="157">
                  <c:v>35988</c:v>
                </c:pt>
                <c:pt idx="158">
                  <c:v>36042</c:v>
                </c:pt>
                <c:pt idx="159">
                  <c:v>36075</c:v>
                </c:pt>
                <c:pt idx="160">
                  <c:v>36211</c:v>
                </c:pt>
                <c:pt idx="161">
                  <c:v>36298</c:v>
                </c:pt>
                <c:pt idx="162">
                  <c:v>36399</c:v>
                </c:pt>
                <c:pt idx="163">
                  <c:v>36503</c:v>
                </c:pt>
                <c:pt idx="164">
                  <c:v>36594</c:v>
                </c:pt>
                <c:pt idx="165">
                  <c:v>36617</c:v>
                </c:pt>
                <c:pt idx="166">
                  <c:v>36640</c:v>
                </c:pt>
                <c:pt idx="167">
                  <c:v>36740</c:v>
                </c:pt>
                <c:pt idx="168">
                  <c:v>36790</c:v>
                </c:pt>
                <c:pt idx="169">
                  <c:v>36856</c:v>
                </c:pt>
                <c:pt idx="170">
                  <c:v>36912</c:v>
                </c:pt>
                <c:pt idx="171">
                  <c:v>36974</c:v>
                </c:pt>
                <c:pt idx="172">
                  <c:v>36998</c:v>
                </c:pt>
                <c:pt idx="173">
                  <c:v>37021</c:v>
                </c:pt>
                <c:pt idx="174">
                  <c:v>37185</c:v>
                </c:pt>
                <c:pt idx="175">
                  <c:v>37266</c:v>
                </c:pt>
                <c:pt idx="176">
                  <c:v>37334</c:v>
                </c:pt>
                <c:pt idx="177">
                  <c:v>37413</c:v>
                </c:pt>
                <c:pt idx="178">
                  <c:v>37498</c:v>
                </c:pt>
                <c:pt idx="179">
                  <c:v>37516</c:v>
                </c:pt>
                <c:pt idx="180">
                  <c:v>37528</c:v>
                </c:pt>
                <c:pt idx="181">
                  <c:v>37663</c:v>
                </c:pt>
                <c:pt idx="182">
                  <c:v>37730</c:v>
                </c:pt>
                <c:pt idx="183">
                  <c:v>37832</c:v>
                </c:pt>
                <c:pt idx="184">
                  <c:v>37882</c:v>
                </c:pt>
                <c:pt idx="185">
                  <c:v>37933</c:v>
                </c:pt>
                <c:pt idx="186">
                  <c:v>37952</c:v>
                </c:pt>
                <c:pt idx="187">
                  <c:v>37967</c:v>
                </c:pt>
                <c:pt idx="188">
                  <c:v>38056</c:v>
                </c:pt>
                <c:pt idx="189">
                  <c:v>38172</c:v>
                </c:pt>
                <c:pt idx="190">
                  <c:v>38257</c:v>
                </c:pt>
                <c:pt idx="191">
                  <c:v>38295</c:v>
                </c:pt>
                <c:pt idx="192">
                  <c:v>38338</c:v>
                </c:pt>
                <c:pt idx="193">
                  <c:v>38358</c:v>
                </c:pt>
                <c:pt idx="194">
                  <c:v>38371</c:v>
                </c:pt>
                <c:pt idx="195">
                  <c:v>38437</c:v>
                </c:pt>
                <c:pt idx="196">
                  <c:v>38480</c:v>
                </c:pt>
                <c:pt idx="197">
                  <c:v>38511</c:v>
                </c:pt>
                <c:pt idx="198">
                  <c:v>38564</c:v>
                </c:pt>
                <c:pt idx="199">
                  <c:v>38602</c:v>
                </c:pt>
                <c:pt idx="200">
                  <c:v>38612</c:v>
                </c:pt>
                <c:pt idx="201">
                  <c:v>38620</c:v>
                </c:pt>
                <c:pt idx="202">
                  <c:v>38665</c:v>
                </c:pt>
                <c:pt idx="203">
                  <c:v>38713</c:v>
                </c:pt>
                <c:pt idx="204">
                  <c:v>38743</c:v>
                </c:pt>
                <c:pt idx="205">
                  <c:v>38782</c:v>
                </c:pt>
                <c:pt idx="206">
                  <c:v>38804</c:v>
                </c:pt>
                <c:pt idx="207">
                  <c:v>38810</c:v>
                </c:pt>
                <c:pt idx="208">
                  <c:v>38815</c:v>
                </c:pt>
                <c:pt idx="209">
                  <c:v>38855</c:v>
                </c:pt>
                <c:pt idx="210">
                  <c:v>38880</c:v>
                </c:pt>
                <c:pt idx="211">
                  <c:v>38902</c:v>
                </c:pt>
                <c:pt idx="212">
                  <c:v>38923</c:v>
                </c:pt>
                <c:pt idx="213">
                  <c:v>38929</c:v>
                </c:pt>
                <c:pt idx="214">
                  <c:v>38935</c:v>
                </c:pt>
                <c:pt idx="215">
                  <c:v>38939</c:v>
                </c:pt>
                <c:pt idx="216">
                  <c:v>38945</c:v>
                </c:pt>
                <c:pt idx="217">
                  <c:v>38972</c:v>
                </c:pt>
                <c:pt idx="218">
                  <c:v>39006</c:v>
                </c:pt>
                <c:pt idx="219">
                  <c:v>39023</c:v>
                </c:pt>
                <c:pt idx="220">
                  <c:v>39034</c:v>
                </c:pt>
                <c:pt idx="221">
                  <c:v>39040</c:v>
                </c:pt>
                <c:pt idx="222">
                  <c:v>39041</c:v>
                </c:pt>
                <c:pt idx="223">
                  <c:v>39050</c:v>
                </c:pt>
                <c:pt idx="224">
                  <c:v>39058</c:v>
                </c:pt>
                <c:pt idx="225">
                  <c:v>39063</c:v>
                </c:pt>
                <c:pt idx="226">
                  <c:v>39072</c:v>
                </c:pt>
                <c:pt idx="227">
                  <c:v>39079</c:v>
                </c:pt>
                <c:pt idx="228">
                  <c:v>39081</c:v>
                </c:pt>
                <c:pt idx="229">
                  <c:v>39083</c:v>
                </c:pt>
                <c:pt idx="230">
                  <c:v>39098</c:v>
                </c:pt>
                <c:pt idx="231">
                  <c:v>39105</c:v>
                </c:pt>
                <c:pt idx="232">
                  <c:v>39112</c:v>
                </c:pt>
                <c:pt idx="233">
                  <c:v>39125</c:v>
                </c:pt>
                <c:pt idx="234">
                  <c:v>39132</c:v>
                </c:pt>
                <c:pt idx="235">
                  <c:v>39134</c:v>
                </c:pt>
                <c:pt idx="236">
                  <c:v>39134</c:v>
                </c:pt>
                <c:pt idx="237">
                  <c:v>39143</c:v>
                </c:pt>
                <c:pt idx="238">
                  <c:v>39153</c:v>
                </c:pt>
                <c:pt idx="239">
                  <c:v>39156</c:v>
                </c:pt>
                <c:pt idx="240">
                  <c:v>39160</c:v>
                </c:pt>
                <c:pt idx="241">
                  <c:v>39166</c:v>
                </c:pt>
                <c:pt idx="242">
                  <c:v>39166</c:v>
                </c:pt>
                <c:pt idx="243">
                  <c:v>39167</c:v>
                </c:pt>
                <c:pt idx="244">
                  <c:v>39169</c:v>
                </c:pt>
                <c:pt idx="245">
                  <c:v>39171</c:v>
                </c:pt>
                <c:pt idx="246">
                  <c:v>39174</c:v>
                </c:pt>
                <c:pt idx="247">
                  <c:v>39179</c:v>
                </c:pt>
                <c:pt idx="248">
                  <c:v>39182</c:v>
                </c:pt>
                <c:pt idx="249">
                  <c:v>39183</c:v>
                </c:pt>
                <c:pt idx="250">
                  <c:v>39186</c:v>
                </c:pt>
                <c:pt idx="251">
                  <c:v>39192</c:v>
                </c:pt>
                <c:pt idx="252">
                  <c:v>39198</c:v>
                </c:pt>
                <c:pt idx="253">
                  <c:v>39198</c:v>
                </c:pt>
                <c:pt idx="254">
                  <c:v>39202</c:v>
                </c:pt>
                <c:pt idx="255">
                  <c:v>39206</c:v>
                </c:pt>
                <c:pt idx="256">
                  <c:v>39207</c:v>
                </c:pt>
                <c:pt idx="257">
                  <c:v>39207</c:v>
                </c:pt>
                <c:pt idx="258">
                  <c:v>39215</c:v>
                </c:pt>
                <c:pt idx="259">
                  <c:v>39219</c:v>
                </c:pt>
                <c:pt idx="260">
                  <c:v>39223</c:v>
                </c:pt>
                <c:pt idx="261">
                  <c:v>39226</c:v>
                </c:pt>
                <c:pt idx="262">
                  <c:v>39227</c:v>
                </c:pt>
                <c:pt idx="263">
                  <c:v>39227</c:v>
                </c:pt>
                <c:pt idx="264">
                  <c:v>39227</c:v>
                </c:pt>
                <c:pt idx="265">
                  <c:v>39231</c:v>
                </c:pt>
                <c:pt idx="266">
                  <c:v>39232</c:v>
                </c:pt>
                <c:pt idx="267">
                  <c:v>39233</c:v>
                </c:pt>
                <c:pt idx="268">
                  <c:v>39234</c:v>
                </c:pt>
                <c:pt idx="269">
                  <c:v>39234</c:v>
                </c:pt>
                <c:pt idx="270">
                  <c:v>39234</c:v>
                </c:pt>
                <c:pt idx="271">
                  <c:v>39234</c:v>
                </c:pt>
                <c:pt idx="272">
                  <c:v>39234</c:v>
                </c:pt>
                <c:pt idx="273">
                  <c:v>39234</c:v>
                </c:pt>
                <c:pt idx="274">
                  <c:v>39237</c:v>
                </c:pt>
                <c:pt idx="275">
                  <c:v>39239</c:v>
                </c:pt>
                <c:pt idx="276">
                  <c:v>39239</c:v>
                </c:pt>
                <c:pt idx="277">
                  <c:v>39239</c:v>
                </c:pt>
                <c:pt idx="278">
                  <c:v>39239</c:v>
                </c:pt>
                <c:pt idx="279">
                  <c:v>39239</c:v>
                </c:pt>
                <c:pt idx="280">
                  <c:v>39239</c:v>
                </c:pt>
                <c:pt idx="281">
                  <c:v>39239</c:v>
                </c:pt>
                <c:pt idx="282">
                  <c:v>39239</c:v>
                </c:pt>
                <c:pt idx="283">
                  <c:v>39240</c:v>
                </c:pt>
                <c:pt idx="284">
                  <c:v>39240</c:v>
                </c:pt>
                <c:pt idx="285">
                  <c:v>39240</c:v>
                </c:pt>
                <c:pt idx="286">
                  <c:v>39240</c:v>
                </c:pt>
                <c:pt idx="287">
                  <c:v>39240</c:v>
                </c:pt>
                <c:pt idx="288">
                  <c:v>39240</c:v>
                </c:pt>
                <c:pt idx="289">
                  <c:v>39241</c:v>
                </c:pt>
                <c:pt idx="290">
                  <c:v>39241</c:v>
                </c:pt>
                <c:pt idx="291">
                  <c:v>39241</c:v>
                </c:pt>
                <c:pt idx="292">
                  <c:v>39241</c:v>
                </c:pt>
                <c:pt idx="293">
                  <c:v>39241</c:v>
                </c:pt>
                <c:pt idx="294">
                  <c:v>39241</c:v>
                </c:pt>
                <c:pt idx="295">
                  <c:v>39242</c:v>
                </c:pt>
                <c:pt idx="296">
                  <c:v>39243</c:v>
                </c:pt>
                <c:pt idx="297">
                  <c:v>39243</c:v>
                </c:pt>
                <c:pt idx="298">
                  <c:v>39243</c:v>
                </c:pt>
                <c:pt idx="299">
                  <c:v>39243</c:v>
                </c:pt>
                <c:pt idx="300">
                  <c:v>39243</c:v>
                </c:pt>
                <c:pt idx="301">
                  <c:v>39243</c:v>
                </c:pt>
                <c:pt idx="302">
                  <c:v>39244</c:v>
                </c:pt>
                <c:pt idx="303">
                  <c:v>39245</c:v>
                </c:pt>
                <c:pt idx="304">
                  <c:v>39245</c:v>
                </c:pt>
                <c:pt idx="305">
                  <c:v>39245</c:v>
                </c:pt>
                <c:pt idx="306">
                  <c:v>39246</c:v>
                </c:pt>
                <c:pt idx="307">
                  <c:v>39246</c:v>
                </c:pt>
                <c:pt idx="308">
                  <c:v>39246</c:v>
                </c:pt>
                <c:pt idx="309">
                  <c:v>39246</c:v>
                </c:pt>
                <c:pt idx="310">
                  <c:v>39247</c:v>
                </c:pt>
                <c:pt idx="311">
                  <c:v>39247</c:v>
                </c:pt>
                <c:pt idx="312">
                  <c:v>39247</c:v>
                </c:pt>
                <c:pt idx="313">
                  <c:v>39248</c:v>
                </c:pt>
                <c:pt idx="314">
                  <c:v>39248</c:v>
                </c:pt>
                <c:pt idx="315">
                  <c:v>39248</c:v>
                </c:pt>
                <c:pt idx="316">
                  <c:v>39248</c:v>
                </c:pt>
                <c:pt idx="317">
                  <c:v>39248</c:v>
                </c:pt>
                <c:pt idx="318">
                  <c:v>39248</c:v>
                </c:pt>
                <c:pt idx="319">
                  <c:v>39248</c:v>
                </c:pt>
                <c:pt idx="320">
                  <c:v>39248</c:v>
                </c:pt>
                <c:pt idx="321">
                  <c:v>39248</c:v>
                </c:pt>
                <c:pt idx="322">
                  <c:v>39248</c:v>
                </c:pt>
                <c:pt idx="323">
                  <c:v>39249</c:v>
                </c:pt>
                <c:pt idx="324">
                  <c:v>39249</c:v>
                </c:pt>
                <c:pt idx="325">
                  <c:v>39249</c:v>
                </c:pt>
                <c:pt idx="326">
                  <c:v>39250</c:v>
                </c:pt>
                <c:pt idx="327">
                  <c:v>39250</c:v>
                </c:pt>
                <c:pt idx="328">
                  <c:v>39250</c:v>
                </c:pt>
                <c:pt idx="329">
                  <c:v>39251</c:v>
                </c:pt>
                <c:pt idx="330">
                  <c:v>39253</c:v>
                </c:pt>
                <c:pt idx="331">
                  <c:v>39253</c:v>
                </c:pt>
                <c:pt idx="332">
                  <c:v>39253</c:v>
                </c:pt>
                <c:pt idx="333">
                  <c:v>39253</c:v>
                </c:pt>
                <c:pt idx="334">
                  <c:v>39253</c:v>
                </c:pt>
                <c:pt idx="335">
                  <c:v>39253</c:v>
                </c:pt>
                <c:pt idx="336">
                  <c:v>39253</c:v>
                </c:pt>
                <c:pt idx="337">
                  <c:v>39253</c:v>
                </c:pt>
                <c:pt idx="338">
                  <c:v>39253</c:v>
                </c:pt>
                <c:pt idx="339">
                  <c:v>39253</c:v>
                </c:pt>
                <c:pt idx="340">
                  <c:v>39253</c:v>
                </c:pt>
                <c:pt idx="341">
                  <c:v>39254</c:v>
                </c:pt>
                <c:pt idx="342">
                  <c:v>39254</c:v>
                </c:pt>
                <c:pt idx="343">
                  <c:v>39254</c:v>
                </c:pt>
                <c:pt idx="344">
                  <c:v>39255</c:v>
                </c:pt>
                <c:pt idx="345">
                  <c:v>39255</c:v>
                </c:pt>
                <c:pt idx="346">
                  <c:v>39255</c:v>
                </c:pt>
                <c:pt idx="347">
                  <c:v>39255</c:v>
                </c:pt>
                <c:pt idx="348">
                  <c:v>39255</c:v>
                </c:pt>
                <c:pt idx="349">
                  <c:v>39256</c:v>
                </c:pt>
                <c:pt idx="350">
                  <c:v>39257</c:v>
                </c:pt>
                <c:pt idx="351">
                  <c:v>39257</c:v>
                </c:pt>
                <c:pt idx="352">
                  <c:v>39258</c:v>
                </c:pt>
                <c:pt idx="353">
                  <c:v>39258</c:v>
                </c:pt>
                <c:pt idx="354">
                  <c:v>39258</c:v>
                </c:pt>
                <c:pt idx="355">
                  <c:v>39258</c:v>
                </c:pt>
                <c:pt idx="356">
                  <c:v>39261</c:v>
                </c:pt>
                <c:pt idx="357">
                  <c:v>39261</c:v>
                </c:pt>
                <c:pt idx="358">
                  <c:v>39261</c:v>
                </c:pt>
                <c:pt idx="359">
                  <c:v>39262</c:v>
                </c:pt>
                <c:pt idx="360">
                  <c:v>39263</c:v>
                </c:pt>
                <c:pt idx="361">
                  <c:v>39264</c:v>
                </c:pt>
                <c:pt idx="362">
                  <c:v>39264</c:v>
                </c:pt>
                <c:pt idx="363">
                  <c:v>39264</c:v>
                </c:pt>
                <c:pt idx="364">
                  <c:v>39264</c:v>
                </c:pt>
                <c:pt idx="365">
                  <c:v>39268</c:v>
                </c:pt>
                <c:pt idx="366">
                  <c:v>39273</c:v>
                </c:pt>
                <c:pt idx="367">
                  <c:v>39276</c:v>
                </c:pt>
                <c:pt idx="368">
                  <c:v>39277</c:v>
                </c:pt>
                <c:pt idx="369">
                  <c:v>39277</c:v>
                </c:pt>
                <c:pt idx="370">
                  <c:v>39282</c:v>
                </c:pt>
                <c:pt idx="371">
                  <c:v>39284</c:v>
                </c:pt>
                <c:pt idx="372">
                  <c:v>39285</c:v>
                </c:pt>
                <c:pt idx="373">
                  <c:v>39287</c:v>
                </c:pt>
                <c:pt idx="374">
                  <c:v>39287</c:v>
                </c:pt>
                <c:pt idx="375">
                  <c:v>39287</c:v>
                </c:pt>
                <c:pt idx="376">
                  <c:v>39288</c:v>
                </c:pt>
                <c:pt idx="377">
                  <c:v>39289</c:v>
                </c:pt>
                <c:pt idx="378">
                  <c:v>39290</c:v>
                </c:pt>
                <c:pt idx="379">
                  <c:v>39290</c:v>
                </c:pt>
                <c:pt idx="380">
                  <c:v>39290</c:v>
                </c:pt>
                <c:pt idx="381">
                  <c:v>39290</c:v>
                </c:pt>
                <c:pt idx="382">
                  <c:v>39291</c:v>
                </c:pt>
                <c:pt idx="383">
                  <c:v>39291</c:v>
                </c:pt>
                <c:pt idx="384">
                  <c:v>39296</c:v>
                </c:pt>
                <c:pt idx="385">
                  <c:v>39304</c:v>
                </c:pt>
                <c:pt idx="386">
                  <c:v>39307</c:v>
                </c:pt>
                <c:pt idx="387">
                  <c:v>39307</c:v>
                </c:pt>
                <c:pt idx="388">
                  <c:v>39307</c:v>
                </c:pt>
                <c:pt idx="389">
                  <c:v>39308</c:v>
                </c:pt>
                <c:pt idx="390">
                  <c:v>39309</c:v>
                </c:pt>
                <c:pt idx="391">
                  <c:v>39316</c:v>
                </c:pt>
                <c:pt idx="392">
                  <c:v>39318</c:v>
                </c:pt>
                <c:pt idx="393">
                  <c:v>39326</c:v>
                </c:pt>
                <c:pt idx="394">
                  <c:v>39329</c:v>
                </c:pt>
                <c:pt idx="395">
                  <c:v>39332</c:v>
                </c:pt>
                <c:pt idx="396">
                  <c:v>39333</c:v>
                </c:pt>
                <c:pt idx="397">
                  <c:v>39334</c:v>
                </c:pt>
                <c:pt idx="398">
                  <c:v>39339</c:v>
                </c:pt>
                <c:pt idx="399">
                  <c:v>39346</c:v>
                </c:pt>
                <c:pt idx="400">
                  <c:v>39359</c:v>
                </c:pt>
                <c:pt idx="401">
                  <c:v>39362</c:v>
                </c:pt>
                <c:pt idx="402">
                  <c:v>39389</c:v>
                </c:pt>
                <c:pt idx="403">
                  <c:v>39391</c:v>
                </c:pt>
                <c:pt idx="404">
                  <c:v>39391</c:v>
                </c:pt>
                <c:pt idx="405">
                  <c:v>39394</c:v>
                </c:pt>
                <c:pt idx="406">
                  <c:v>39397</c:v>
                </c:pt>
                <c:pt idx="407">
                  <c:v>39418</c:v>
                </c:pt>
                <c:pt idx="408">
                  <c:v>39424</c:v>
                </c:pt>
                <c:pt idx="409">
                  <c:v>39432</c:v>
                </c:pt>
                <c:pt idx="410">
                  <c:v>39434</c:v>
                </c:pt>
                <c:pt idx="411">
                  <c:v>39435</c:v>
                </c:pt>
                <c:pt idx="412">
                  <c:v>39453</c:v>
                </c:pt>
                <c:pt idx="413">
                  <c:v>39466</c:v>
                </c:pt>
                <c:pt idx="414">
                  <c:v>39479</c:v>
                </c:pt>
                <c:pt idx="415">
                  <c:v>39488</c:v>
                </c:pt>
                <c:pt idx="416">
                  <c:v>39503</c:v>
                </c:pt>
                <c:pt idx="417">
                  <c:v>39504</c:v>
                </c:pt>
                <c:pt idx="418">
                  <c:v>39508</c:v>
                </c:pt>
                <c:pt idx="419">
                  <c:v>39541</c:v>
                </c:pt>
                <c:pt idx="420">
                  <c:v>39555</c:v>
                </c:pt>
                <c:pt idx="421">
                  <c:v>39583</c:v>
                </c:pt>
                <c:pt idx="422">
                  <c:v>39586</c:v>
                </c:pt>
                <c:pt idx="423">
                  <c:v>39612</c:v>
                </c:pt>
                <c:pt idx="424">
                  <c:v>39624</c:v>
                </c:pt>
                <c:pt idx="425">
                  <c:v>39639</c:v>
                </c:pt>
                <c:pt idx="426">
                  <c:v>39715</c:v>
                </c:pt>
                <c:pt idx="427">
                  <c:v>39753</c:v>
                </c:pt>
                <c:pt idx="428">
                  <c:v>39788</c:v>
                </c:pt>
                <c:pt idx="429">
                  <c:v>39864</c:v>
                </c:pt>
                <c:pt idx="430">
                  <c:v>39914</c:v>
                </c:pt>
                <c:pt idx="431">
                  <c:v>39933</c:v>
                </c:pt>
                <c:pt idx="432">
                  <c:v>39943</c:v>
                </c:pt>
                <c:pt idx="433">
                  <c:v>40023</c:v>
                </c:pt>
                <c:pt idx="434">
                  <c:v>40077</c:v>
                </c:pt>
                <c:pt idx="435">
                  <c:v>40121</c:v>
                </c:pt>
                <c:pt idx="436">
                  <c:v>40175</c:v>
                </c:pt>
                <c:pt idx="437">
                  <c:v>40226</c:v>
                </c:pt>
                <c:pt idx="438">
                  <c:v>40259</c:v>
                </c:pt>
                <c:pt idx="439">
                  <c:v>40287</c:v>
                </c:pt>
                <c:pt idx="440">
                  <c:v>40385</c:v>
                </c:pt>
                <c:pt idx="441">
                  <c:v>40450</c:v>
                </c:pt>
                <c:pt idx="442">
                  <c:v>40486</c:v>
                </c:pt>
                <c:pt idx="443">
                  <c:v>40583</c:v>
                </c:pt>
                <c:pt idx="444">
                  <c:v>40719</c:v>
                </c:pt>
                <c:pt idx="445">
                  <c:v>40756</c:v>
                </c:pt>
                <c:pt idx="446">
                  <c:v>40772</c:v>
                </c:pt>
                <c:pt idx="447">
                  <c:v>40888</c:v>
                </c:pt>
                <c:pt idx="448">
                  <c:v>40955</c:v>
                </c:pt>
                <c:pt idx="449">
                  <c:v>41041</c:v>
                </c:pt>
                <c:pt idx="450">
                  <c:v>41118</c:v>
                </c:pt>
                <c:pt idx="451">
                  <c:v>41218</c:v>
                </c:pt>
                <c:pt idx="452">
                  <c:v>41245</c:v>
                </c:pt>
                <c:pt idx="453">
                  <c:v>41260</c:v>
                </c:pt>
                <c:pt idx="454">
                  <c:v>41345</c:v>
                </c:pt>
                <c:pt idx="455">
                  <c:v>41407</c:v>
                </c:pt>
                <c:pt idx="456">
                  <c:v>41477</c:v>
                </c:pt>
                <c:pt idx="457">
                  <c:v>41540</c:v>
                </c:pt>
                <c:pt idx="458">
                  <c:v>41581</c:v>
                </c:pt>
                <c:pt idx="459">
                  <c:v>41640</c:v>
                </c:pt>
                <c:pt idx="460">
                  <c:v>41655</c:v>
                </c:pt>
                <c:pt idx="461">
                  <c:v>41732</c:v>
                </c:pt>
                <c:pt idx="462">
                  <c:v>41790</c:v>
                </c:pt>
                <c:pt idx="463">
                  <c:v>41842</c:v>
                </c:pt>
                <c:pt idx="464">
                  <c:v>41898</c:v>
                </c:pt>
                <c:pt idx="465">
                  <c:v>41944</c:v>
                </c:pt>
                <c:pt idx="466">
                  <c:v>41963</c:v>
                </c:pt>
                <c:pt idx="467">
                  <c:v>41970</c:v>
                </c:pt>
                <c:pt idx="468">
                  <c:v>42016</c:v>
                </c:pt>
                <c:pt idx="469">
                  <c:v>42079</c:v>
                </c:pt>
                <c:pt idx="470">
                  <c:v>42122</c:v>
                </c:pt>
                <c:pt idx="471">
                  <c:v>42146</c:v>
                </c:pt>
                <c:pt idx="472">
                  <c:v>42172</c:v>
                </c:pt>
                <c:pt idx="473">
                  <c:v>42182</c:v>
                </c:pt>
                <c:pt idx="474">
                  <c:v>42195</c:v>
                </c:pt>
                <c:pt idx="475">
                  <c:v>42234</c:v>
                </c:pt>
                <c:pt idx="476">
                  <c:v>42254</c:v>
                </c:pt>
                <c:pt idx="477">
                  <c:v>42265</c:v>
                </c:pt>
                <c:pt idx="478">
                  <c:v>42274</c:v>
                </c:pt>
                <c:pt idx="479">
                  <c:v>42281</c:v>
                </c:pt>
                <c:pt idx="480">
                  <c:v>42289</c:v>
                </c:pt>
                <c:pt idx="481">
                  <c:v>42293</c:v>
                </c:pt>
                <c:pt idx="482">
                  <c:v>42310</c:v>
                </c:pt>
                <c:pt idx="483">
                  <c:v>42333</c:v>
                </c:pt>
                <c:pt idx="484">
                  <c:v>42346</c:v>
                </c:pt>
                <c:pt idx="485">
                  <c:v>42362</c:v>
                </c:pt>
                <c:pt idx="486">
                  <c:v>42377</c:v>
                </c:pt>
                <c:pt idx="487">
                  <c:v>42378</c:v>
                </c:pt>
                <c:pt idx="488">
                  <c:v>42379</c:v>
                </c:pt>
                <c:pt idx="489">
                  <c:v>42396</c:v>
                </c:pt>
                <c:pt idx="490">
                  <c:v>42420</c:v>
                </c:pt>
                <c:pt idx="491">
                  <c:v>42435</c:v>
                </c:pt>
                <c:pt idx="492">
                  <c:v>42450</c:v>
                </c:pt>
                <c:pt idx="493">
                  <c:v>42464</c:v>
                </c:pt>
                <c:pt idx="494">
                  <c:v>42469</c:v>
                </c:pt>
                <c:pt idx="495">
                  <c:v>42472</c:v>
                </c:pt>
                <c:pt idx="496">
                  <c:v>42484</c:v>
                </c:pt>
                <c:pt idx="497">
                  <c:v>42504</c:v>
                </c:pt>
                <c:pt idx="498">
                  <c:v>42525</c:v>
                </c:pt>
                <c:pt idx="499">
                  <c:v>42545</c:v>
                </c:pt>
                <c:pt idx="500">
                  <c:v>42556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List1!$B$2:$B$502</c:f>
              <c:numCache>
                <c:formatCode>General</c:formatCode>
                <c:ptCount val="50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67</c:v>
                </c:pt>
                <c:pt idx="31">
                  <c:v>122</c:v>
                </c:pt>
                <c:pt idx="32">
                  <c:v>157</c:v>
                </c:pt>
                <c:pt idx="33">
                  <c:v>209</c:v>
                </c:pt>
                <c:pt idx="34">
                  <c:v>366</c:v>
                </c:pt>
                <c:pt idx="35">
                  <c:v>437</c:v>
                </c:pt>
                <c:pt idx="36">
                  <c:v>475</c:v>
                </c:pt>
                <c:pt idx="37">
                  <c:v>543</c:v>
                </c:pt>
                <c:pt idx="38">
                  <c:v>675</c:v>
                </c:pt>
                <c:pt idx="39">
                  <c:v>695</c:v>
                </c:pt>
                <c:pt idx="40">
                  <c:v>662</c:v>
                </c:pt>
                <c:pt idx="41">
                  <c:v>775</c:v>
                </c:pt>
                <c:pt idx="42">
                  <c:v>946</c:v>
                </c:pt>
                <c:pt idx="43">
                  <c:v>1076</c:v>
                </c:pt>
                <c:pt idx="44">
                  <c:v>1246</c:v>
                </c:pt>
                <c:pt idx="45">
                  <c:v>1374</c:v>
                </c:pt>
                <c:pt idx="46">
                  <c:v>1450</c:v>
                </c:pt>
                <c:pt idx="47">
                  <c:v>1404</c:v>
                </c:pt>
                <c:pt idx="48">
                  <c:v>1574</c:v>
                </c:pt>
                <c:pt idx="49">
                  <c:v>1686</c:v>
                </c:pt>
                <c:pt idx="50">
                  <c:v>1964</c:v>
                </c:pt>
                <c:pt idx="51">
                  <c:v>2121</c:v>
                </c:pt>
                <c:pt idx="52">
                  <c:v>2407</c:v>
                </c:pt>
                <c:pt idx="53">
                  <c:v>2489</c:v>
                </c:pt>
                <c:pt idx="54">
                  <c:v>2532</c:v>
                </c:pt>
                <c:pt idx="55">
                  <c:v>2713</c:v>
                </c:pt>
                <c:pt idx="56">
                  <c:v>3043</c:v>
                </c:pt>
                <c:pt idx="57">
                  <c:v>3068</c:v>
                </c:pt>
                <c:pt idx="58">
                  <c:v>3507</c:v>
                </c:pt>
                <c:pt idx="59">
                  <c:v>3802</c:v>
                </c:pt>
                <c:pt idx="60">
                  <c:v>3890</c:v>
                </c:pt>
                <c:pt idx="61">
                  <c:v>3785</c:v>
                </c:pt>
                <c:pt idx="62">
                  <c:v>3848</c:v>
                </c:pt>
                <c:pt idx="63">
                  <c:v>3775</c:v>
                </c:pt>
                <c:pt idx="64">
                  <c:v>3986</c:v>
                </c:pt>
                <c:pt idx="65">
                  <c:v>4317</c:v>
                </c:pt>
                <c:pt idx="66">
                  <c:v>4176</c:v>
                </c:pt>
                <c:pt idx="67">
                  <c:v>3827</c:v>
                </c:pt>
                <c:pt idx="68">
                  <c:v>3746</c:v>
                </c:pt>
                <c:pt idx="69">
                  <c:v>3502</c:v>
                </c:pt>
                <c:pt idx="70">
                  <c:v>3382</c:v>
                </c:pt>
                <c:pt idx="71">
                  <c:v>3801</c:v>
                </c:pt>
                <c:pt idx="72">
                  <c:v>4182</c:v>
                </c:pt>
                <c:pt idx="73">
                  <c:v>4231</c:v>
                </c:pt>
                <c:pt idx="74">
                  <c:v>3889</c:v>
                </c:pt>
                <c:pt idx="75">
                  <c:v>3776</c:v>
                </c:pt>
                <c:pt idx="76">
                  <c:v>3789</c:v>
                </c:pt>
                <c:pt idx="77">
                  <c:v>3575</c:v>
                </c:pt>
                <c:pt idx="78">
                  <c:v>3763</c:v>
                </c:pt>
                <c:pt idx="79">
                  <c:v>3913</c:v>
                </c:pt>
                <c:pt idx="80">
                  <c:v>3970</c:v>
                </c:pt>
                <c:pt idx="81">
                  <c:v>3588</c:v>
                </c:pt>
                <c:pt idx="82">
                  <c:v>3313</c:v>
                </c:pt>
                <c:pt idx="83">
                  <c:v>3437</c:v>
                </c:pt>
                <c:pt idx="84">
                  <c:v>3152</c:v>
                </c:pt>
                <c:pt idx="85">
                  <c:v>3146</c:v>
                </c:pt>
                <c:pt idx="86">
                  <c:v>3240</c:v>
                </c:pt>
                <c:pt idx="87">
                  <c:v>3004</c:v>
                </c:pt>
                <c:pt idx="88">
                  <c:v>2972</c:v>
                </c:pt>
                <c:pt idx="89">
                  <c:v>2714</c:v>
                </c:pt>
                <c:pt idx="90">
                  <c:v>2616</c:v>
                </c:pt>
                <c:pt idx="91">
                  <c:v>2431</c:v>
                </c:pt>
                <c:pt idx="92">
                  <c:v>2463</c:v>
                </c:pt>
                <c:pt idx="93">
                  <c:v>2520</c:v>
                </c:pt>
                <c:pt idx="94">
                  <c:v>2409</c:v>
                </c:pt>
                <c:pt idx="95">
                  <c:v>2241</c:v>
                </c:pt>
                <c:pt idx="96">
                  <c:v>2088</c:v>
                </c:pt>
                <c:pt idx="97">
                  <c:v>2040</c:v>
                </c:pt>
                <c:pt idx="98">
                  <c:v>1895</c:v>
                </c:pt>
                <c:pt idx="99">
                  <c:v>1950</c:v>
                </c:pt>
                <c:pt idx="100">
                  <c:v>2000</c:v>
                </c:pt>
                <c:pt idx="101">
                  <c:v>1988</c:v>
                </c:pt>
                <c:pt idx="102">
                  <c:v>1895</c:v>
                </c:pt>
                <c:pt idx="103">
                  <c:v>1848</c:v>
                </c:pt>
                <c:pt idx="104">
                  <c:v>1859</c:v>
                </c:pt>
                <c:pt idx="105">
                  <c:v>1839</c:v>
                </c:pt>
                <c:pt idx="106">
                  <c:v>1840</c:v>
                </c:pt>
                <c:pt idx="107">
                  <c:v>1844</c:v>
                </c:pt>
                <c:pt idx="108">
                  <c:v>1895</c:v>
                </c:pt>
                <c:pt idx="109">
                  <c:v>1766</c:v>
                </c:pt>
                <c:pt idx="110">
                  <c:v>1699</c:v>
                </c:pt>
                <c:pt idx="111">
                  <c:v>1748</c:v>
                </c:pt>
                <c:pt idx="112">
                  <c:v>1761</c:v>
                </c:pt>
                <c:pt idx="113">
                  <c:v>1784</c:v>
                </c:pt>
                <c:pt idx="114">
                  <c:v>1750</c:v>
                </c:pt>
                <c:pt idx="115">
                  <c:v>1649</c:v>
                </c:pt>
                <c:pt idx="116">
                  <c:v>1624</c:v>
                </c:pt>
                <c:pt idx="117">
                  <c:v>1624</c:v>
                </c:pt>
                <c:pt idx="118">
                  <c:v>1669</c:v>
                </c:pt>
                <c:pt idx="119">
                  <c:v>1716</c:v>
                </c:pt>
                <c:pt idx="120">
                  <c:v>1814</c:v>
                </c:pt>
                <c:pt idx="121">
                  <c:v>1896</c:v>
                </c:pt>
                <c:pt idx="122">
                  <c:v>1762</c:v>
                </c:pt>
                <c:pt idx="123">
                  <c:v>1728</c:v>
                </c:pt>
                <c:pt idx="124">
                  <c:v>1563</c:v>
                </c:pt>
                <c:pt idx="125">
                  <c:v>1794</c:v>
                </c:pt>
                <c:pt idx="126">
                  <c:v>1883</c:v>
                </c:pt>
                <c:pt idx="127">
                  <c:v>1971</c:v>
                </c:pt>
                <c:pt idx="128">
                  <c:v>2113</c:v>
                </c:pt>
                <c:pt idx="129">
                  <c:v>2115</c:v>
                </c:pt>
                <c:pt idx="130">
                  <c:v>1982</c:v>
                </c:pt>
                <c:pt idx="131">
                  <c:v>1836</c:v>
                </c:pt>
                <c:pt idx="132">
                  <c:v>1978</c:v>
                </c:pt>
                <c:pt idx="133">
                  <c:v>2041</c:v>
                </c:pt>
                <c:pt idx="134">
                  <c:v>2145</c:v>
                </c:pt>
                <c:pt idx="135">
                  <c:v>2192</c:v>
                </c:pt>
                <c:pt idx="136">
                  <c:v>2108</c:v>
                </c:pt>
                <c:pt idx="137">
                  <c:v>1913</c:v>
                </c:pt>
                <c:pt idx="138">
                  <c:v>1757</c:v>
                </c:pt>
                <c:pt idx="139">
                  <c:v>1697</c:v>
                </c:pt>
                <c:pt idx="140">
                  <c:v>1584</c:v>
                </c:pt>
                <c:pt idx="141">
                  <c:v>1670</c:v>
                </c:pt>
                <c:pt idx="142">
                  <c:v>1740</c:v>
                </c:pt>
                <c:pt idx="143">
                  <c:v>1610</c:v>
                </c:pt>
                <c:pt idx="144">
                  <c:v>1544</c:v>
                </c:pt>
                <c:pt idx="145">
                  <c:v>1444</c:v>
                </c:pt>
                <c:pt idx="146">
                  <c:v>1404</c:v>
                </c:pt>
                <c:pt idx="147">
                  <c:v>1350</c:v>
                </c:pt>
                <c:pt idx="148">
                  <c:v>1402</c:v>
                </c:pt>
                <c:pt idx="149">
                  <c:v>1439</c:v>
                </c:pt>
                <c:pt idx="150">
                  <c:v>1297</c:v>
                </c:pt>
                <c:pt idx="151">
                  <c:v>1255</c:v>
                </c:pt>
                <c:pt idx="152">
                  <c:v>1118</c:v>
                </c:pt>
                <c:pt idx="153">
                  <c:v>1146</c:v>
                </c:pt>
                <c:pt idx="154">
                  <c:v>1167</c:v>
                </c:pt>
                <c:pt idx="155">
                  <c:v>1222</c:v>
                </c:pt>
                <c:pt idx="156">
                  <c:v>1250</c:v>
                </c:pt>
                <c:pt idx="157">
                  <c:v>1222</c:v>
                </c:pt>
                <c:pt idx="158">
                  <c:v>1161</c:v>
                </c:pt>
                <c:pt idx="159">
                  <c:v>1106</c:v>
                </c:pt>
                <c:pt idx="160">
                  <c:v>1121</c:v>
                </c:pt>
                <c:pt idx="161">
                  <c:v>1115</c:v>
                </c:pt>
                <c:pt idx="162">
                  <c:v>1154</c:v>
                </c:pt>
                <c:pt idx="163">
                  <c:v>1200</c:v>
                </c:pt>
                <c:pt idx="164">
                  <c:v>1165</c:v>
                </c:pt>
                <c:pt idx="165">
                  <c:v>1044</c:v>
                </c:pt>
                <c:pt idx="166">
                  <c:v>952</c:v>
                </c:pt>
                <c:pt idx="167">
                  <c:v>931</c:v>
                </c:pt>
                <c:pt idx="168">
                  <c:v>846</c:v>
                </c:pt>
                <c:pt idx="169">
                  <c:v>825</c:v>
                </c:pt>
                <c:pt idx="170">
                  <c:v>839</c:v>
                </c:pt>
                <c:pt idx="171">
                  <c:v>780</c:v>
                </c:pt>
                <c:pt idx="172">
                  <c:v>719</c:v>
                </c:pt>
                <c:pt idx="173">
                  <c:v>647</c:v>
                </c:pt>
                <c:pt idx="174">
                  <c:v>690</c:v>
                </c:pt>
                <c:pt idx="175">
                  <c:v>665</c:v>
                </c:pt>
                <c:pt idx="176">
                  <c:v>675</c:v>
                </c:pt>
                <c:pt idx="177">
                  <c:v>705</c:v>
                </c:pt>
                <c:pt idx="178">
                  <c:v>693</c:v>
                </c:pt>
                <c:pt idx="179">
                  <c:v>661</c:v>
                </c:pt>
                <c:pt idx="180">
                  <c:v>642</c:v>
                </c:pt>
                <c:pt idx="181">
                  <c:v>690</c:v>
                </c:pt>
                <c:pt idx="182">
                  <c:v>656</c:v>
                </c:pt>
                <c:pt idx="183">
                  <c:v>663</c:v>
                </c:pt>
                <c:pt idx="184">
                  <c:v>656</c:v>
                </c:pt>
                <c:pt idx="185">
                  <c:v>589</c:v>
                </c:pt>
                <c:pt idx="186">
                  <c:v>560</c:v>
                </c:pt>
                <c:pt idx="187">
                  <c:v>516</c:v>
                </c:pt>
                <c:pt idx="188">
                  <c:v>511</c:v>
                </c:pt>
                <c:pt idx="189">
                  <c:v>534</c:v>
                </c:pt>
                <c:pt idx="190">
                  <c:v>575</c:v>
                </c:pt>
                <c:pt idx="191">
                  <c:v>574</c:v>
                </c:pt>
                <c:pt idx="192">
                  <c:v>595</c:v>
                </c:pt>
                <c:pt idx="193">
                  <c:v>592</c:v>
                </c:pt>
                <c:pt idx="194">
                  <c:v>592</c:v>
                </c:pt>
                <c:pt idx="195">
                  <c:v>617</c:v>
                </c:pt>
                <c:pt idx="196">
                  <c:v>553</c:v>
                </c:pt>
                <c:pt idx="197">
                  <c:v>532</c:v>
                </c:pt>
                <c:pt idx="198">
                  <c:v>519</c:v>
                </c:pt>
                <c:pt idx="199">
                  <c:v>519</c:v>
                </c:pt>
                <c:pt idx="200">
                  <c:v>499</c:v>
                </c:pt>
                <c:pt idx="201">
                  <c:v>498</c:v>
                </c:pt>
                <c:pt idx="202">
                  <c:v>503</c:v>
                </c:pt>
                <c:pt idx="203">
                  <c:v>505</c:v>
                </c:pt>
                <c:pt idx="204">
                  <c:v>470</c:v>
                </c:pt>
                <c:pt idx="205">
                  <c:v>466</c:v>
                </c:pt>
                <c:pt idx="206">
                  <c:v>448</c:v>
                </c:pt>
                <c:pt idx="207">
                  <c:v>414</c:v>
                </c:pt>
                <c:pt idx="208">
                  <c:v>413</c:v>
                </c:pt>
                <c:pt idx="209">
                  <c:v>425</c:v>
                </c:pt>
                <c:pt idx="210">
                  <c:v>394</c:v>
                </c:pt>
                <c:pt idx="211">
                  <c:v>385</c:v>
                </c:pt>
                <c:pt idx="212">
                  <c:v>370</c:v>
                </c:pt>
                <c:pt idx="213">
                  <c:v>341</c:v>
                </c:pt>
                <c:pt idx="214">
                  <c:v>331</c:v>
                </c:pt>
                <c:pt idx="215">
                  <c:v>330</c:v>
                </c:pt>
                <c:pt idx="216">
                  <c:v>328</c:v>
                </c:pt>
                <c:pt idx="217">
                  <c:v>298</c:v>
                </c:pt>
                <c:pt idx="218">
                  <c:v>295</c:v>
                </c:pt>
                <c:pt idx="219">
                  <c:v>280</c:v>
                </c:pt>
                <c:pt idx="220">
                  <c:v>251</c:v>
                </c:pt>
                <c:pt idx="221">
                  <c:v>246</c:v>
                </c:pt>
                <c:pt idx="222">
                  <c:v>245</c:v>
                </c:pt>
                <c:pt idx="223">
                  <c:v>245</c:v>
                </c:pt>
                <c:pt idx="224">
                  <c:v>234</c:v>
                </c:pt>
                <c:pt idx="225">
                  <c:v>212</c:v>
                </c:pt>
                <c:pt idx="226">
                  <c:v>202</c:v>
                </c:pt>
                <c:pt idx="227">
                  <c:v>188</c:v>
                </c:pt>
                <c:pt idx="228">
                  <c:v>186</c:v>
                </c:pt>
                <c:pt idx="229">
                  <c:v>187</c:v>
                </c:pt>
                <c:pt idx="230">
                  <c:v>191</c:v>
                </c:pt>
                <c:pt idx="231">
                  <c:v>185</c:v>
                </c:pt>
                <c:pt idx="232">
                  <c:v>178</c:v>
                </c:pt>
                <c:pt idx="233">
                  <c:v>177</c:v>
                </c:pt>
                <c:pt idx="234">
                  <c:v>179</c:v>
                </c:pt>
                <c:pt idx="235">
                  <c:v>173</c:v>
                </c:pt>
                <c:pt idx="236">
                  <c:v>172</c:v>
                </c:pt>
                <c:pt idx="237">
                  <c:v>172</c:v>
                </c:pt>
                <c:pt idx="238">
                  <c:v>171</c:v>
                </c:pt>
                <c:pt idx="239">
                  <c:v>170</c:v>
                </c:pt>
                <c:pt idx="240">
                  <c:v>169</c:v>
                </c:pt>
                <c:pt idx="241">
                  <c:v>169</c:v>
                </c:pt>
                <c:pt idx="242">
                  <c:v>163</c:v>
                </c:pt>
                <c:pt idx="243">
                  <c:v>163</c:v>
                </c:pt>
                <c:pt idx="244">
                  <c:v>163</c:v>
                </c:pt>
                <c:pt idx="245">
                  <c:v>160</c:v>
                </c:pt>
                <c:pt idx="246">
                  <c:v>156</c:v>
                </c:pt>
                <c:pt idx="247">
                  <c:v>150</c:v>
                </c:pt>
                <c:pt idx="248">
                  <c:v>149</c:v>
                </c:pt>
                <c:pt idx="249">
                  <c:v>143</c:v>
                </c:pt>
                <c:pt idx="250">
                  <c:v>146</c:v>
                </c:pt>
                <c:pt idx="251">
                  <c:v>150</c:v>
                </c:pt>
                <c:pt idx="252">
                  <c:v>150</c:v>
                </c:pt>
                <c:pt idx="253">
                  <c:v>147</c:v>
                </c:pt>
                <c:pt idx="254">
                  <c:v>146</c:v>
                </c:pt>
                <c:pt idx="255">
                  <c:v>145</c:v>
                </c:pt>
                <c:pt idx="256">
                  <c:v>143</c:v>
                </c:pt>
                <c:pt idx="257">
                  <c:v>142</c:v>
                </c:pt>
                <c:pt idx="258">
                  <c:v>144</c:v>
                </c:pt>
                <c:pt idx="259">
                  <c:v>140</c:v>
                </c:pt>
                <c:pt idx="260">
                  <c:v>142</c:v>
                </c:pt>
                <c:pt idx="261">
                  <c:v>139</c:v>
                </c:pt>
                <c:pt idx="262">
                  <c:v>139</c:v>
                </c:pt>
                <c:pt idx="263">
                  <c:v>138</c:v>
                </c:pt>
                <c:pt idx="264">
                  <c:v>137</c:v>
                </c:pt>
                <c:pt idx="265">
                  <c:v>138</c:v>
                </c:pt>
                <c:pt idx="266">
                  <c:v>137</c:v>
                </c:pt>
                <c:pt idx="267">
                  <c:v>136</c:v>
                </c:pt>
                <c:pt idx="268">
                  <c:v>134</c:v>
                </c:pt>
                <c:pt idx="269">
                  <c:v>133</c:v>
                </c:pt>
                <c:pt idx="270">
                  <c:v>133</c:v>
                </c:pt>
                <c:pt idx="271">
                  <c:v>130</c:v>
                </c:pt>
                <c:pt idx="272">
                  <c:v>129</c:v>
                </c:pt>
                <c:pt idx="273">
                  <c:v>128</c:v>
                </c:pt>
                <c:pt idx="274">
                  <c:v>131</c:v>
                </c:pt>
                <c:pt idx="275">
                  <c:v>127</c:v>
                </c:pt>
                <c:pt idx="276">
                  <c:v>123</c:v>
                </c:pt>
                <c:pt idx="277">
                  <c:v>122</c:v>
                </c:pt>
                <c:pt idx="278">
                  <c:v>122</c:v>
                </c:pt>
                <c:pt idx="279">
                  <c:v>122</c:v>
                </c:pt>
                <c:pt idx="280">
                  <c:v>122</c:v>
                </c:pt>
                <c:pt idx="281">
                  <c:v>121</c:v>
                </c:pt>
                <c:pt idx="282">
                  <c:v>120</c:v>
                </c:pt>
                <c:pt idx="283">
                  <c:v>121</c:v>
                </c:pt>
                <c:pt idx="284">
                  <c:v>118</c:v>
                </c:pt>
                <c:pt idx="285">
                  <c:v>118</c:v>
                </c:pt>
                <c:pt idx="286">
                  <c:v>118</c:v>
                </c:pt>
                <c:pt idx="287">
                  <c:v>118</c:v>
                </c:pt>
                <c:pt idx="288">
                  <c:v>118</c:v>
                </c:pt>
                <c:pt idx="289">
                  <c:v>118</c:v>
                </c:pt>
                <c:pt idx="290">
                  <c:v>118</c:v>
                </c:pt>
                <c:pt idx="291">
                  <c:v>118</c:v>
                </c:pt>
                <c:pt idx="292">
                  <c:v>118</c:v>
                </c:pt>
                <c:pt idx="293">
                  <c:v>118</c:v>
                </c:pt>
                <c:pt idx="294">
                  <c:v>118</c:v>
                </c:pt>
                <c:pt idx="295">
                  <c:v>119</c:v>
                </c:pt>
                <c:pt idx="296">
                  <c:v>119</c:v>
                </c:pt>
                <c:pt idx="297">
                  <c:v>118</c:v>
                </c:pt>
                <c:pt idx="298">
                  <c:v>118</c:v>
                </c:pt>
                <c:pt idx="299">
                  <c:v>118</c:v>
                </c:pt>
                <c:pt idx="300">
                  <c:v>118</c:v>
                </c:pt>
                <c:pt idx="301">
                  <c:v>118</c:v>
                </c:pt>
                <c:pt idx="302">
                  <c:v>117</c:v>
                </c:pt>
                <c:pt idx="303">
                  <c:v>118</c:v>
                </c:pt>
                <c:pt idx="304">
                  <c:v>116</c:v>
                </c:pt>
                <c:pt idx="305">
                  <c:v>116</c:v>
                </c:pt>
                <c:pt idx="306">
                  <c:v>117</c:v>
                </c:pt>
                <c:pt idx="307">
                  <c:v>117</c:v>
                </c:pt>
                <c:pt idx="308">
                  <c:v>117</c:v>
                </c:pt>
                <c:pt idx="309">
                  <c:v>117</c:v>
                </c:pt>
                <c:pt idx="310">
                  <c:v>116</c:v>
                </c:pt>
                <c:pt idx="311">
                  <c:v>116</c:v>
                </c:pt>
                <c:pt idx="312">
                  <c:v>116</c:v>
                </c:pt>
                <c:pt idx="313">
                  <c:v>116</c:v>
                </c:pt>
                <c:pt idx="314">
                  <c:v>116</c:v>
                </c:pt>
                <c:pt idx="315">
                  <c:v>116</c:v>
                </c:pt>
                <c:pt idx="316">
                  <c:v>116</c:v>
                </c:pt>
                <c:pt idx="317">
                  <c:v>116</c:v>
                </c:pt>
                <c:pt idx="318">
                  <c:v>116</c:v>
                </c:pt>
                <c:pt idx="319">
                  <c:v>116</c:v>
                </c:pt>
                <c:pt idx="320">
                  <c:v>116</c:v>
                </c:pt>
                <c:pt idx="321">
                  <c:v>116</c:v>
                </c:pt>
                <c:pt idx="322">
                  <c:v>115</c:v>
                </c:pt>
                <c:pt idx="323">
                  <c:v>115</c:v>
                </c:pt>
                <c:pt idx="324">
                  <c:v>115</c:v>
                </c:pt>
                <c:pt idx="325">
                  <c:v>115</c:v>
                </c:pt>
                <c:pt idx="326">
                  <c:v>116</c:v>
                </c:pt>
                <c:pt idx="327">
                  <c:v>115</c:v>
                </c:pt>
                <c:pt idx="328">
                  <c:v>115</c:v>
                </c:pt>
                <c:pt idx="329">
                  <c:v>115</c:v>
                </c:pt>
                <c:pt idx="330">
                  <c:v>115</c:v>
                </c:pt>
                <c:pt idx="331">
                  <c:v>115</c:v>
                </c:pt>
                <c:pt idx="332">
                  <c:v>114</c:v>
                </c:pt>
                <c:pt idx="333">
                  <c:v>114</c:v>
                </c:pt>
                <c:pt idx="334">
                  <c:v>114</c:v>
                </c:pt>
                <c:pt idx="335">
                  <c:v>114</c:v>
                </c:pt>
                <c:pt idx="336">
                  <c:v>113</c:v>
                </c:pt>
                <c:pt idx="337">
                  <c:v>113</c:v>
                </c:pt>
                <c:pt idx="338">
                  <c:v>113</c:v>
                </c:pt>
                <c:pt idx="339">
                  <c:v>113</c:v>
                </c:pt>
                <c:pt idx="340">
                  <c:v>113</c:v>
                </c:pt>
                <c:pt idx="341">
                  <c:v>113</c:v>
                </c:pt>
                <c:pt idx="342">
                  <c:v>113</c:v>
                </c:pt>
                <c:pt idx="343">
                  <c:v>113</c:v>
                </c:pt>
                <c:pt idx="344">
                  <c:v>113</c:v>
                </c:pt>
                <c:pt idx="345">
                  <c:v>113</c:v>
                </c:pt>
                <c:pt idx="346">
                  <c:v>113</c:v>
                </c:pt>
                <c:pt idx="347">
                  <c:v>113</c:v>
                </c:pt>
                <c:pt idx="348">
                  <c:v>113</c:v>
                </c:pt>
                <c:pt idx="349">
                  <c:v>114</c:v>
                </c:pt>
                <c:pt idx="350">
                  <c:v>115</c:v>
                </c:pt>
                <c:pt idx="351">
                  <c:v>115</c:v>
                </c:pt>
                <c:pt idx="352">
                  <c:v>116</c:v>
                </c:pt>
                <c:pt idx="353">
                  <c:v>115</c:v>
                </c:pt>
                <c:pt idx="354">
                  <c:v>115</c:v>
                </c:pt>
                <c:pt idx="355">
                  <c:v>115</c:v>
                </c:pt>
                <c:pt idx="356">
                  <c:v>117</c:v>
                </c:pt>
                <c:pt idx="357">
                  <c:v>117</c:v>
                </c:pt>
                <c:pt idx="358">
                  <c:v>117</c:v>
                </c:pt>
                <c:pt idx="359">
                  <c:v>117</c:v>
                </c:pt>
                <c:pt idx="360">
                  <c:v>117</c:v>
                </c:pt>
                <c:pt idx="361">
                  <c:v>116</c:v>
                </c:pt>
                <c:pt idx="362">
                  <c:v>116</c:v>
                </c:pt>
                <c:pt idx="363">
                  <c:v>116</c:v>
                </c:pt>
                <c:pt idx="364">
                  <c:v>116</c:v>
                </c:pt>
                <c:pt idx="365">
                  <c:v>117</c:v>
                </c:pt>
                <c:pt idx="366">
                  <c:v>121</c:v>
                </c:pt>
                <c:pt idx="367">
                  <c:v>123</c:v>
                </c:pt>
                <c:pt idx="368">
                  <c:v>124</c:v>
                </c:pt>
                <c:pt idx="369">
                  <c:v>123</c:v>
                </c:pt>
                <c:pt idx="370">
                  <c:v>127</c:v>
                </c:pt>
                <c:pt idx="371">
                  <c:v>124</c:v>
                </c:pt>
                <c:pt idx="372">
                  <c:v>124</c:v>
                </c:pt>
                <c:pt idx="373">
                  <c:v>124</c:v>
                </c:pt>
                <c:pt idx="374">
                  <c:v>124</c:v>
                </c:pt>
                <c:pt idx="375">
                  <c:v>124</c:v>
                </c:pt>
                <c:pt idx="376">
                  <c:v>124</c:v>
                </c:pt>
                <c:pt idx="377">
                  <c:v>125</c:v>
                </c:pt>
                <c:pt idx="378">
                  <c:v>125</c:v>
                </c:pt>
                <c:pt idx="379">
                  <c:v>125</c:v>
                </c:pt>
                <c:pt idx="380">
                  <c:v>124</c:v>
                </c:pt>
                <c:pt idx="381">
                  <c:v>122</c:v>
                </c:pt>
                <c:pt idx="382">
                  <c:v>122</c:v>
                </c:pt>
                <c:pt idx="383">
                  <c:v>122</c:v>
                </c:pt>
                <c:pt idx="384">
                  <c:v>123</c:v>
                </c:pt>
                <c:pt idx="385">
                  <c:v>120</c:v>
                </c:pt>
                <c:pt idx="386">
                  <c:v>120</c:v>
                </c:pt>
                <c:pt idx="387">
                  <c:v>118</c:v>
                </c:pt>
                <c:pt idx="388">
                  <c:v>118</c:v>
                </c:pt>
                <c:pt idx="389">
                  <c:v>118</c:v>
                </c:pt>
                <c:pt idx="390">
                  <c:v>118</c:v>
                </c:pt>
                <c:pt idx="391">
                  <c:v>120</c:v>
                </c:pt>
                <c:pt idx="392">
                  <c:v>118</c:v>
                </c:pt>
                <c:pt idx="393">
                  <c:v>119</c:v>
                </c:pt>
                <c:pt idx="394">
                  <c:v>119</c:v>
                </c:pt>
                <c:pt idx="395">
                  <c:v>120</c:v>
                </c:pt>
                <c:pt idx="396">
                  <c:v>121</c:v>
                </c:pt>
                <c:pt idx="397">
                  <c:v>122</c:v>
                </c:pt>
                <c:pt idx="398">
                  <c:v>124</c:v>
                </c:pt>
                <c:pt idx="399">
                  <c:v>126</c:v>
                </c:pt>
                <c:pt idx="400">
                  <c:v>134</c:v>
                </c:pt>
                <c:pt idx="401">
                  <c:v>133</c:v>
                </c:pt>
                <c:pt idx="402">
                  <c:v>158</c:v>
                </c:pt>
                <c:pt idx="403">
                  <c:v>158</c:v>
                </c:pt>
                <c:pt idx="404">
                  <c:v>158</c:v>
                </c:pt>
                <c:pt idx="405">
                  <c:v>159</c:v>
                </c:pt>
                <c:pt idx="406">
                  <c:v>159</c:v>
                </c:pt>
                <c:pt idx="407">
                  <c:v>178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179</c:v>
                </c:pt>
                <c:pt idx="412">
                  <c:v>183</c:v>
                </c:pt>
                <c:pt idx="413">
                  <c:v>184</c:v>
                </c:pt>
                <c:pt idx="414">
                  <c:v>178</c:v>
                </c:pt>
                <c:pt idx="415">
                  <c:v>178</c:v>
                </c:pt>
                <c:pt idx="416">
                  <c:v>161</c:v>
                </c:pt>
                <c:pt idx="417">
                  <c:v>160</c:v>
                </c:pt>
                <c:pt idx="418">
                  <c:v>158</c:v>
                </c:pt>
                <c:pt idx="419">
                  <c:v>171</c:v>
                </c:pt>
                <c:pt idx="420">
                  <c:v>179</c:v>
                </c:pt>
                <c:pt idx="421">
                  <c:v>187</c:v>
                </c:pt>
                <c:pt idx="422">
                  <c:v>171</c:v>
                </c:pt>
                <c:pt idx="423">
                  <c:v>189</c:v>
                </c:pt>
                <c:pt idx="424">
                  <c:v>192</c:v>
                </c:pt>
                <c:pt idx="425">
                  <c:v>201</c:v>
                </c:pt>
                <c:pt idx="426">
                  <c:v>236</c:v>
                </c:pt>
                <c:pt idx="427">
                  <c:v>246</c:v>
                </c:pt>
                <c:pt idx="428">
                  <c:v>251</c:v>
                </c:pt>
                <c:pt idx="429">
                  <c:v>298</c:v>
                </c:pt>
                <c:pt idx="430">
                  <c:v>317</c:v>
                </c:pt>
                <c:pt idx="431">
                  <c:v>311</c:v>
                </c:pt>
                <c:pt idx="432">
                  <c:v>310</c:v>
                </c:pt>
                <c:pt idx="433">
                  <c:v>334</c:v>
                </c:pt>
                <c:pt idx="434">
                  <c:v>348</c:v>
                </c:pt>
                <c:pt idx="435">
                  <c:v>354</c:v>
                </c:pt>
                <c:pt idx="436">
                  <c:v>363</c:v>
                </c:pt>
                <c:pt idx="437">
                  <c:v>375</c:v>
                </c:pt>
                <c:pt idx="438">
                  <c:v>372</c:v>
                </c:pt>
                <c:pt idx="439">
                  <c:v>377</c:v>
                </c:pt>
                <c:pt idx="440">
                  <c:v>407</c:v>
                </c:pt>
                <c:pt idx="441">
                  <c:v>409</c:v>
                </c:pt>
                <c:pt idx="442">
                  <c:v>411</c:v>
                </c:pt>
                <c:pt idx="443">
                  <c:v>442</c:v>
                </c:pt>
                <c:pt idx="444">
                  <c:v>497</c:v>
                </c:pt>
                <c:pt idx="445">
                  <c:v>501</c:v>
                </c:pt>
                <c:pt idx="446">
                  <c:v>499</c:v>
                </c:pt>
                <c:pt idx="447">
                  <c:v>539</c:v>
                </c:pt>
                <c:pt idx="448">
                  <c:v>526</c:v>
                </c:pt>
                <c:pt idx="449">
                  <c:v>534</c:v>
                </c:pt>
                <c:pt idx="450">
                  <c:v>534</c:v>
                </c:pt>
                <c:pt idx="451">
                  <c:v>566</c:v>
                </c:pt>
                <c:pt idx="452">
                  <c:v>551</c:v>
                </c:pt>
                <c:pt idx="453">
                  <c:v>552</c:v>
                </c:pt>
                <c:pt idx="454">
                  <c:v>582</c:v>
                </c:pt>
                <c:pt idx="455">
                  <c:v>561</c:v>
                </c:pt>
                <c:pt idx="456">
                  <c:v>534</c:v>
                </c:pt>
                <c:pt idx="457">
                  <c:v>535</c:v>
                </c:pt>
                <c:pt idx="458">
                  <c:v>429</c:v>
                </c:pt>
                <c:pt idx="459">
                  <c:v>450</c:v>
                </c:pt>
                <c:pt idx="460">
                  <c:v>430</c:v>
                </c:pt>
                <c:pt idx="461">
                  <c:v>448</c:v>
                </c:pt>
                <c:pt idx="462">
                  <c:v>426</c:v>
                </c:pt>
                <c:pt idx="463">
                  <c:v>416</c:v>
                </c:pt>
                <c:pt idx="464">
                  <c:v>405</c:v>
                </c:pt>
                <c:pt idx="465">
                  <c:v>362</c:v>
                </c:pt>
                <c:pt idx="466">
                  <c:v>349</c:v>
                </c:pt>
                <c:pt idx="467">
                  <c:v>346</c:v>
                </c:pt>
                <c:pt idx="468">
                  <c:v>353</c:v>
                </c:pt>
                <c:pt idx="469">
                  <c:v>341</c:v>
                </c:pt>
                <c:pt idx="470">
                  <c:v>332</c:v>
                </c:pt>
                <c:pt idx="471">
                  <c:v>309</c:v>
                </c:pt>
                <c:pt idx="472">
                  <c:v>292</c:v>
                </c:pt>
                <c:pt idx="473">
                  <c:v>245</c:v>
                </c:pt>
                <c:pt idx="474">
                  <c:v>246</c:v>
                </c:pt>
                <c:pt idx="475">
                  <c:v>256</c:v>
                </c:pt>
                <c:pt idx="476">
                  <c:v>230</c:v>
                </c:pt>
                <c:pt idx="477">
                  <c:v>211</c:v>
                </c:pt>
                <c:pt idx="478">
                  <c:v>181</c:v>
                </c:pt>
                <c:pt idx="479">
                  <c:v>158</c:v>
                </c:pt>
                <c:pt idx="480">
                  <c:v>148</c:v>
                </c:pt>
                <c:pt idx="481">
                  <c:v>143</c:v>
                </c:pt>
                <c:pt idx="482">
                  <c:v>152</c:v>
                </c:pt>
                <c:pt idx="483">
                  <c:v>126</c:v>
                </c:pt>
                <c:pt idx="484">
                  <c:v>120</c:v>
                </c:pt>
                <c:pt idx="485">
                  <c:v>105</c:v>
                </c:pt>
                <c:pt idx="486">
                  <c:v>96</c:v>
                </c:pt>
                <c:pt idx="487">
                  <c:v>86</c:v>
                </c:pt>
                <c:pt idx="488">
                  <c:v>83</c:v>
                </c:pt>
                <c:pt idx="489">
                  <c:v>85</c:v>
                </c:pt>
                <c:pt idx="490">
                  <c:v>73</c:v>
                </c:pt>
                <c:pt idx="491">
                  <c:v>71</c:v>
                </c:pt>
                <c:pt idx="492">
                  <c:v>70</c:v>
                </c:pt>
                <c:pt idx="493">
                  <c:v>71</c:v>
                </c:pt>
                <c:pt idx="494">
                  <c:v>67</c:v>
                </c:pt>
                <c:pt idx="495">
                  <c:v>66</c:v>
                </c:pt>
                <c:pt idx="496">
                  <c:v>64</c:v>
                </c:pt>
                <c:pt idx="497">
                  <c:v>52</c:v>
                </c:pt>
                <c:pt idx="498">
                  <c:v>57</c:v>
                </c:pt>
                <c:pt idx="499">
                  <c:v>57</c:v>
                </c:pt>
                <c:pt idx="500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List1!$C$2:$C$502</c:f>
              <c:numCache>
                <c:formatCode>General</c:formatCode>
                <c:ptCount val="50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55</c:v>
                </c:pt>
                <c:pt idx="29">
                  <c:v>60</c:v>
                </c:pt>
                <c:pt idx="30">
                  <c:v>88</c:v>
                </c:pt>
                <c:pt idx="31">
                  <c:v>177</c:v>
                </c:pt>
                <c:pt idx="32">
                  <c:v>202</c:v>
                </c:pt>
                <c:pt idx="33">
                  <c:v>216</c:v>
                </c:pt>
                <c:pt idx="34">
                  <c:v>299</c:v>
                </c:pt>
                <c:pt idx="35">
                  <c:v>334</c:v>
                </c:pt>
                <c:pt idx="36">
                  <c:v>361</c:v>
                </c:pt>
                <c:pt idx="37">
                  <c:v>442</c:v>
                </c:pt>
                <c:pt idx="38">
                  <c:v>522</c:v>
                </c:pt>
                <c:pt idx="39">
                  <c:v>560</c:v>
                </c:pt>
                <c:pt idx="40">
                  <c:v>574</c:v>
                </c:pt>
                <c:pt idx="41">
                  <c:v>702</c:v>
                </c:pt>
                <c:pt idx="42">
                  <c:v>823</c:v>
                </c:pt>
                <c:pt idx="43">
                  <c:v>989</c:v>
                </c:pt>
                <c:pt idx="44">
                  <c:v>1159</c:v>
                </c:pt>
                <c:pt idx="45">
                  <c:v>1324</c:v>
                </c:pt>
                <c:pt idx="46">
                  <c:v>1393</c:v>
                </c:pt>
                <c:pt idx="47">
                  <c:v>1387</c:v>
                </c:pt>
                <c:pt idx="48">
                  <c:v>1527</c:v>
                </c:pt>
                <c:pt idx="49">
                  <c:v>1665</c:v>
                </c:pt>
                <c:pt idx="50">
                  <c:v>1883</c:v>
                </c:pt>
                <c:pt idx="51">
                  <c:v>2041</c:v>
                </c:pt>
                <c:pt idx="52">
                  <c:v>2300</c:v>
                </c:pt>
                <c:pt idx="53">
                  <c:v>2373</c:v>
                </c:pt>
                <c:pt idx="54">
                  <c:v>2337</c:v>
                </c:pt>
                <c:pt idx="55">
                  <c:v>2498</c:v>
                </c:pt>
                <c:pt idx="56">
                  <c:v>2667</c:v>
                </c:pt>
                <c:pt idx="57">
                  <c:v>2680</c:v>
                </c:pt>
                <c:pt idx="58">
                  <c:v>3075</c:v>
                </c:pt>
                <c:pt idx="59">
                  <c:v>3209</c:v>
                </c:pt>
                <c:pt idx="60">
                  <c:v>3125</c:v>
                </c:pt>
                <c:pt idx="61">
                  <c:v>2964</c:v>
                </c:pt>
                <c:pt idx="62">
                  <c:v>2979</c:v>
                </c:pt>
                <c:pt idx="63">
                  <c:v>2906</c:v>
                </c:pt>
                <c:pt idx="64">
                  <c:v>3096</c:v>
                </c:pt>
                <c:pt idx="65">
                  <c:v>3269</c:v>
                </c:pt>
                <c:pt idx="66">
                  <c:v>3088</c:v>
                </c:pt>
                <c:pt idx="67">
                  <c:v>2839</c:v>
                </c:pt>
                <c:pt idx="68">
                  <c:v>2740</c:v>
                </c:pt>
                <c:pt idx="69">
                  <c:v>2587</c:v>
                </c:pt>
                <c:pt idx="70">
                  <c:v>2446</c:v>
                </c:pt>
                <c:pt idx="71">
                  <c:v>2563</c:v>
                </c:pt>
                <c:pt idx="72">
                  <c:v>2687</c:v>
                </c:pt>
                <c:pt idx="73">
                  <c:v>2589</c:v>
                </c:pt>
                <c:pt idx="74">
                  <c:v>2387</c:v>
                </c:pt>
                <c:pt idx="75">
                  <c:v>2145</c:v>
                </c:pt>
                <c:pt idx="76">
                  <c:v>2102</c:v>
                </c:pt>
                <c:pt idx="77">
                  <c:v>1942</c:v>
                </c:pt>
                <c:pt idx="78">
                  <c:v>2043</c:v>
                </c:pt>
                <c:pt idx="79">
                  <c:v>2115</c:v>
                </c:pt>
                <c:pt idx="80">
                  <c:v>2059</c:v>
                </c:pt>
                <c:pt idx="81">
                  <c:v>1802</c:v>
                </c:pt>
                <c:pt idx="82">
                  <c:v>1617</c:v>
                </c:pt>
                <c:pt idx="83">
                  <c:v>1595</c:v>
                </c:pt>
                <c:pt idx="84">
                  <c:v>1533</c:v>
                </c:pt>
                <c:pt idx="85">
                  <c:v>1557</c:v>
                </c:pt>
                <c:pt idx="86">
                  <c:v>1580</c:v>
                </c:pt>
                <c:pt idx="87">
                  <c:v>1534</c:v>
                </c:pt>
                <c:pt idx="88">
                  <c:v>1497</c:v>
                </c:pt>
                <c:pt idx="89">
                  <c:v>1352</c:v>
                </c:pt>
                <c:pt idx="90">
                  <c:v>1324</c:v>
                </c:pt>
                <c:pt idx="91">
                  <c:v>1317</c:v>
                </c:pt>
                <c:pt idx="92">
                  <c:v>1363</c:v>
                </c:pt>
                <c:pt idx="93">
                  <c:v>1402</c:v>
                </c:pt>
                <c:pt idx="94">
                  <c:v>1336</c:v>
                </c:pt>
                <c:pt idx="95">
                  <c:v>1275</c:v>
                </c:pt>
                <c:pt idx="96">
                  <c:v>1202</c:v>
                </c:pt>
                <c:pt idx="97">
                  <c:v>1262</c:v>
                </c:pt>
                <c:pt idx="98">
                  <c:v>1250</c:v>
                </c:pt>
                <c:pt idx="99">
                  <c:v>1288</c:v>
                </c:pt>
                <c:pt idx="100">
                  <c:v>1334</c:v>
                </c:pt>
                <c:pt idx="101">
                  <c:v>1314</c:v>
                </c:pt>
                <c:pt idx="102">
                  <c:v>1243</c:v>
                </c:pt>
                <c:pt idx="103">
                  <c:v>1203</c:v>
                </c:pt>
                <c:pt idx="104">
                  <c:v>1237</c:v>
                </c:pt>
                <c:pt idx="105">
                  <c:v>1240</c:v>
                </c:pt>
                <c:pt idx="106">
                  <c:v>1309</c:v>
                </c:pt>
                <c:pt idx="107">
                  <c:v>1342</c:v>
                </c:pt>
                <c:pt idx="108">
                  <c:v>1293</c:v>
                </c:pt>
                <c:pt idx="109">
                  <c:v>1237</c:v>
                </c:pt>
                <c:pt idx="110">
                  <c:v>1187</c:v>
                </c:pt>
                <c:pt idx="111">
                  <c:v>1287</c:v>
                </c:pt>
                <c:pt idx="112">
                  <c:v>1333</c:v>
                </c:pt>
                <c:pt idx="113">
                  <c:v>1420</c:v>
                </c:pt>
                <c:pt idx="114">
                  <c:v>1435</c:v>
                </c:pt>
                <c:pt idx="115">
                  <c:v>1381</c:v>
                </c:pt>
                <c:pt idx="116">
                  <c:v>1338</c:v>
                </c:pt>
                <c:pt idx="117">
                  <c:v>1308</c:v>
                </c:pt>
                <c:pt idx="118">
                  <c:v>1421</c:v>
                </c:pt>
                <c:pt idx="119">
                  <c:v>1510</c:v>
                </c:pt>
                <c:pt idx="120">
                  <c:v>1586</c:v>
                </c:pt>
                <c:pt idx="121">
                  <c:v>1652</c:v>
                </c:pt>
                <c:pt idx="122">
                  <c:v>1557</c:v>
                </c:pt>
                <c:pt idx="123">
                  <c:v>1486</c:v>
                </c:pt>
                <c:pt idx="124">
                  <c:v>1419</c:v>
                </c:pt>
                <c:pt idx="125">
                  <c:v>1680</c:v>
                </c:pt>
                <c:pt idx="126">
                  <c:v>1803</c:v>
                </c:pt>
                <c:pt idx="127">
                  <c:v>1877</c:v>
                </c:pt>
                <c:pt idx="128">
                  <c:v>1937</c:v>
                </c:pt>
                <c:pt idx="129">
                  <c:v>1838</c:v>
                </c:pt>
                <c:pt idx="130">
                  <c:v>1723</c:v>
                </c:pt>
                <c:pt idx="131">
                  <c:v>1605</c:v>
                </c:pt>
                <c:pt idx="132">
                  <c:v>1751</c:v>
                </c:pt>
                <c:pt idx="133">
                  <c:v>1836</c:v>
                </c:pt>
                <c:pt idx="134">
                  <c:v>1908</c:v>
                </c:pt>
                <c:pt idx="135">
                  <c:v>1909</c:v>
                </c:pt>
                <c:pt idx="136">
                  <c:v>1767</c:v>
                </c:pt>
                <c:pt idx="137">
                  <c:v>1624</c:v>
                </c:pt>
                <c:pt idx="138">
                  <c:v>1515</c:v>
                </c:pt>
                <c:pt idx="139">
                  <c:v>1514</c:v>
                </c:pt>
                <c:pt idx="140">
                  <c:v>1463</c:v>
                </c:pt>
                <c:pt idx="141">
                  <c:v>1494</c:v>
                </c:pt>
                <c:pt idx="142">
                  <c:v>1522</c:v>
                </c:pt>
                <c:pt idx="143">
                  <c:v>1429</c:v>
                </c:pt>
                <c:pt idx="144">
                  <c:v>1352</c:v>
                </c:pt>
                <c:pt idx="145">
                  <c:v>1241</c:v>
                </c:pt>
                <c:pt idx="146">
                  <c:v>1254</c:v>
                </c:pt>
                <c:pt idx="147">
                  <c:v>1258</c:v>
                </c:pt>
                <c:pt idx="148">
                  <c:v>1286</c:v>
                </c:pt>
                <c:pt idx="149">
                  <c:v>1296</c:v>
                </c:pt>
                <c:pt idx="150">
                  <c:v>1212</c:v>
                </c:pt>
                <c:pt idx="151">
                  <c:v>1146</c:v>
                </c:pt>
                <c:pt idx="152">
                  <c:v>1068</c:v>
                </c:pt>
                <c:pt idx="153">
                  <c:v>1089</c:v>
                </c:pt>
                <c:pt idx="154">
                  <c:v>1080</c:v>
                </c:pt>
                <c:pt idx="155">
                  <c:v>1119</c:v>
                </c:pt>
                <c:pt idx="156">
                  <c:v>1141</c:v>
                </c:pt>
                <c:pt idx="157">
                  <c:v>1087</c:v>
                </c:pt>
                <c:pt idx="158">
                  <c:v>1018</c:v>
                </c:pt>
                <c:pt idx="159">
                  <c:v>975</c:v>
                </c:pt>
                <c:pt idx="160">
                  <c:v>999</c:v>
                </c:pt>
                <c:pt idx="161">
                  <c:v>967</c:v>
                </c:pt>
                <c:pt idx="162">
                  <c:v>985</c:v>
                </c:pt>
                <c:pt idx="163">
                  <c:v>1011</c:v>
                </c:pt>
                <c:pt idx="164">
                  <c:v>973</c:v>
                </c:pt>
                <c:pt idx="165">
                  <c:v>914</c:v>
                </c:pt>
                <c:pt idx="166">
                  <c:v>863</c:v>
                </c:pt>
                <c:pt idx="167">
                  <c:v>881</c:v>
                </c:pt>
                <c:pt idx="168">
                  <c:v>872</c:v>
                </c:pt>
                <c:pt idx="169">
                  <c:v>891</c:v>
                </c:pt>
                <c:pt idx="170">
                  <c:v>906</c:v>
                </c:pt>
                <c:pt idx="171">
                  <c:v>878</c:v>
                </c:pt>
                <c:pt idx="172">
                  <c:v>838</c:v>
                </c:pt>
                <c:pt idx="173">
                  <c:v>811</c:v>
                </c:pt>
                <c:pt idx="174">
                  <c:v>844</c:v>
                </c:pt>
                <c:pt idx="175">
                  <c:v>857</c:v>
                </c:pt>
                <c:pt idx="176">
                  <c:v>872</c:v>
                </c:pt>
                <c:pt idx="177">
                  <c:v>898</c:v>
                </c:pt>
                <c:pt idx="178">
                  <c:v>876</c:v>
                </c:pt>
                <c:pt idx="179">
                  <c:v>827</c:v>
                </c:pt>
                <c:pt idx="180">
                  <c:v>792</c:v>
                </c:pt>
                <c:pt idx="181">
                  <c:v>816</c:v>
                </c:pt>
                <c:pt idx="182">
                  <c:v>809</c:v>
                </c:pt>
                <c:pt idx="183">
                  <c:v>850</c:v>
                </c:pt>
                <c:pt idx="184">
                  <c:v>878</c:v>
                </c:pt>
                <c:pt idx="185">
                  <c:v>827</c:v>
                </c:pt>
                <c:pt idx="186">
                  <c:v>776</c:v>
                </c:pt>
                <c:pt idx="187">
                  <c:v>744</c:v>
                </c:pt>
                <c:pt idx="188">
                  <c:v>764</c:v>
                </c:pt>
                <c:pt idx="189">
                  <c:v>750</c:v>
                </c:pt>
                <c:pt idx="190">
                  <c:v>771</c:v>
                </c:pt>
                <c:pt idx="191">
                  <c:v>786</c:v>
                </c:pt>
                <c:pt idx="192">
                  <c:v>802</c:v>
                </c:pt>
                <c:pt idx="193">
                  <c:v>812</c:v>
                </c:pt>
                <c:pt idx="194">
                  <c:v>818</c:v>
                </c:pt>
                <c:pt idx="195">
                  <c:v>853</c:v>
                </c:pt>
                <c:pt idx="196">
                  <c:v>815</c:v>
                </c:pt>
                <c:pt idx="197">
                  <c:v>792</c:v>
                </c:pt>
                <c:pt idx="198">
                  <c:v>753</c:v>
                </c:pt>
                <c:pt idx="199">
                  <c:v>733</c:v>
                </c:pt>
                <c:pt idx="200">
                  <c:v>700</c:v>
                </c:pt>
                <c:pt idx="201">
                  <c:v>695</c:v>
                </c:pt>
                <c:pt idx="202">
                  <c:v>720</c:v>
                </c:pt>
                <c:pt idx="203">
                  <c:v>675</c:v>
                </c:pt>
                <c:pt idx="204">
                  <c:v>649</c:v>
                </c:pt>
                <c:pt idx="205">
                  <c:v>621</c:v>
                </c:pt>
                <c:pt idx="206">
                  <c:v>608</c:v>
                </c:pt>
                <c:pt idx="207">
                  <c:v>585</c:v>
                </c:pt>
                <c:pt idx="208">
                  <c:v>577</c:v>
                </c:pt>
                <c:pt idx="209">
                  <c:v>584</c:v>
                </c:pt>
                <c:pt idx="210">
                  <c:v>570</c:v>
                </c:pt>
                <c:pt idx="211">
                  <c:v>543</c:v>
                </c:pt>
                <c:pt idx="212">
                  <c:v>534</c:v>
                </c:pt>
                <c:pt idx="213">
                  <c:v>509</c:v>
                </c:pt>
                <c:pt idx="214">
                  <c:v>493</c:v>
                </c:pt>
                <c:pt idx="215">
                  <c:v>492</c:v>
                </c:pt>
                <c:pt idx="216">
                  <c:v>495</c:v>
                </c:pt>
                <c:pt idx="217">
                  <c:v>481</c:v>
                </c:pt>
                <c:pt idx="218">
                  <c:v>473</c:v>
                </c:pt>
                <c:pt idx="219">
                  <c:v>471</c:v>
                </c:pt>
                <c:pt idx="220">
                  <c:v>465</c:v>
                </c:pt>
                <c:pt idx="221">
                  <c:v>451</c:v>
                </c:pt>
                <c:pt idx="222">
                  <c:v>447</c:v>
                </c:pt>
                <c:pt idx="223">
                  <c:v>452</c:v>
                </c:pt>
                <c:pt idx="224">
                  <c:v>428</c:v>
                </c:pt>
                <c:pt idx="225">
                  <c:v>421</c:v>
                </c:pt>
                <c:pt idx="226">
                  <c:v>415</c:v>
                </c:pt>
                <c:pt idx="227">
                  <c:v>411</c:v>
                </c:pt>
                <c:pt idx="228">
                  <c:v>410</c:v>
                </c:pt>
                <c:pt idx="229">
                  <c:v>407</c:v>
                </c:pt>
                <c:pt idx="230">
                  <c:v>415</c:v>
                </c:pt>
                <c:pt idx="231">
                  <c:v>409</c:v>
                </c:pt>
                <c:pt idx="232">
                  <c:v>386</c:v>
                </c:pt>
                <c:pt idx="233">
                  <c:v>368</c:v>
                </c:pt>
                <c:pt idx="234">
                  <c:v>360</c:v>
                </c:pt>
                <c:pt idx="235">
                  <c:v>353</c:v>
                </c:pt>
                <c:pt idx="236">
                  <c:v>351</c:v>
                </c:pt>
                <c:pt idx="237">
                  <c:v>356</c:v>
                </c:pt>
                <c:pt idx="238">
                  <c:v>352</c:v>
                </c:pt>
                <c:pt idx="239">
                  <c:v>347</c:v>
                </c:pt>
                <c:pt idx="240">
                  <c:v>343</c:v>
                </c:pt>
                <c:pt idx="241">
                  <c:v>340</c:v>
                </c:pt>
                <c:pt idx="242">
                  <c:v>337</c:v>
                </c:pt>
                <c:pt idx="243">
                  <c:v>336</c:v>
                </c:pt>
                <c:pt idx="244">
                  <c:v>338</c:v>
                </c:pt>
                <c:pt idx="245">
                  <c:v>327</c:v>
                </c:pt>
                <c:pt idx="246">
                  <c:v>323</c:v>
                </c:pt>
                <c:pt idx="247">
                  <c:v>324</c:v>
                </c:pt>
                <c:pt idx="248">
                  <c:v>322</c:v>
                </c:pt>
                <c:pt idx="249">
                  <c:v>317</c:v>
                </c:pt>
                <c:pt idx="250">
                  <c:v>315</c:v>
                </c:pt>
                <c:pt idx="251">
                  <c:v>316</c:v>
                </c:pt>
                <c:pt idx="252">
                  <c:v>312</c:v>
                </c:pt>
                <c:pt idx="253">
                  <c:v>308</c:v>
                </c:pt>
                <c:pt idx="254">
                  <c:v>308</c:v>
                </c:pt>
                <c:pt idx="255">
                  <c:v>308</c:v>
                </c:pt>
                <c:pt idx="256">
                  <c:v>305</c:v>
                </c:pt>
                <c:pt idx="257">
                  <c:v>305</c:v>
                </c:pt>
                <c:pt idx="258">
                  <c:v>307</c:v>
                </c:pt>
                <c:pt idx="259">
                  <c:v>308</c:v>
                </c:pt>
                <c:pt idx="260">
                  <c:v>305</c:v>
                </c:pt>
                <c:pt idx="261">
                  <c:v>306</c:v>
                </c:pt>
                <c:pt idx="262">
                  <c:v>305</c:v>
                </c:pt>
                <c:pt idx="263">
                  <c:v>302</c:v>
                </c:pt>
                <c:pt idx="264">
                  <c:v>302</c:v>
                </c:pt>
                <c:pt idx="265">
                  <c:v>304</c:v>
                </c:pt>
                <c:pt idx="266">
                  <c:v>302</c:v>
                </c:pt>
                <c:pt idx="267">
                  <c:v>299</c:v>
                </c:pt>
                <c:pt idx="268">
                  <c:v>298</c:v>
                </c:pt>
                <c:pt idx="269">
                  <c:v>296</c:v>
                </c:pt>
                <c:pt idx="270">
                  <c:v>294</c:v>
                </c:pt>
                <c:pt idx="271">
                  <c:v>294</c:v>
                </c:pt>
                <c:pt idx="272">
                  <c:v>293</c:v>
                </c:pt>
                <c:pt idx="273">
                  <c:v>290</c:v>
                </c:pt>
                <c:pt idx="274">
                  <c:v>287</c:v>
                </c:pt>
                <c:pt idx="275">
                  <c:v>286</c:v>
                </c:pt>
                <c:pt idx="276">
                  <c:v>285</c:v>
                </c:pt>
                <c:pt idx="277">
                  <c:v>285</c:v>
                </c:pt>
                <c:pt idx="278">
                  <c:v>285</c:v>
                </c:pt>
                <c:pt idx="279">
                  <c:v>284</c:v>
                </c:pt>
                <c:pt idx="280">
                  <c:v>282</c:v>
                </c:pt>
                <c:pt idx="281">
                  <c:v>280</c:v>
                </c:pt>
                <c:pt idx="282">
                  <c:v>280</c:v>
                </c:pt>
                <c:pt idx="283">
                  <c:v>280</c:v>
                </c:pt>
                <c:pt idx="284">
                  <c:v>280</c:v>
                </c:pt>
                <c:pt idx="285">
                  <c:v>280</c:v>
                </c:pt>
                <c:pt idx="286">
                  <c:v>280</c:v>
                </c:pt>
                <c:pt idx="287">
                  <c:v>280</c:v>
                </c:pt>
                <c:pt idx="288">
                  <c:v>280</c:v>
                </c:pt>
                <c:pt idx="289">
                  <c:v>279</c:v>
                </c:pt>
                <c:pt idx="290">
                  <c:v>279</c:v>
                </c:pt>
                <c:pt idx="291">
                  <c:v>279</c:v>
                </c:pt>
                <c:pt idx="292">
                  <c:v>279</c:v>
                </c:pt>
                <c:pt idx="293">
                  <c:v>279</c:v>
                </c:pt>
                <c:pt idx="294">
                  <c:v>279</c:v>
                </c:pt>
                <c:pt idx="295">
                  <c:v>279</c:v>
                </c:pt>
                <c:pt idx="296">
                  <c:v>279</c:v>
                </c:pt>
                <c:pt idx="297">
                  <c:v>278</c:v>
                </c:pt>
                <c:pt idx="298">
                  <c:v>278</c:v>
                </c:pt>
                <c:pt idx="299">
                  <c:v>278</c:v>
                </c:pt>
                <c:pt idx="300">
                  <c:v>278</c:v>
                </c:pt>
                <c:pt idx="301">
                  <c:v>278</c:v>
                </c:pt>
                <c:pt idx="302">
                  <c:v>279</c:v>
                </c:pt>
                <c:pt idx="303">
                  <c:v>279</c:v>
                </c:pt>
                <c:pt idx="304">
                  <c:v>279</c:v>
                </c:pt>
                <c:pt idx="305">
                  <c:v>279</c:v>
                </c:pt>
                <c:pt idx="306">
                  <c:v>279</c:v>
                </c:pt>
                <c:pt idx="307">
                  <c:v>279</c:v>
                </c:pt>
                <c:pt idx="308">
                  <c:v>279</c:v>
                </c:pt>
                <c:pt idx="309">
                  <c:v>279</c:v>
                </c:pt>
                <c:pt idx="310">
                  <c:v>279</c:v>
                </c:pt>
                <c:pt idx="311">
                  <c:v>279</c:v>
                </c:pt>
                <c:pt idx="312">
                  <c:v>279</c:v>
                </c:pt>
                <c:pt idx="313">
                  <c:v>280</c:v>
                </c:pt>
                <c:pt idx="314">
                  <c:v>280</c:v>
                </c:pt>
                <c:pt idx="315">
                  <c:v>280</c:v>
                </c:pt>
                <c:pt idx="316">
                  <c:v>280</c:v>
                </c:pt>
                <c:pt idx="317">
                  <c:v>280</c:v>
                </c:pt>
                <c:pt idx="318">
                  <c:v>279</c:v>
                </c:pt>
                <c:pt idx="319">
                  <c:v>279</c:v>
                </c:pt>
                <c:pt idx="320">
                  <c:v>279</c:v>
                </c:pt>
                <c:pt idx="321">
                  <c:v>279</c:v>
                </c:pt>
                <c:pt idx="322">
                  <c:v>279</c:v>
                </c:pt>
                <c:pt idx="323">
                  <c:v>280</c:v>
                </c:pt>
                <c:pt idx="324">
                  <c:v>279</c:v>
                </c:pt>
                <c:pt idx="325">
                  <c:v>279</c:v>
                </c:pt>
                <c:pt idx="326">
                  <c:v>278</c:v>
                </c:pt>
                <c:pt idx="327">
                  <c:v>278</c:v>
                </c:pt>
                <c:pt idx="328">
                  <c:v>277</c:v>
                </c:pt>
                <c:pt idx="329">
                  <c:v>278</c:v>
                </c:pt>
                <c:pt idx="330">
                  <c:v>279</c:v>
                </c:pt>
                <c:pt idx="331">
                  <c:v>279</c:v>
                </c:pt>
                <c:pt idx="332">
                  <c:v>279</c:v>
                </c:pt>
                <c:pt idx="333">
                  <c:v>279</c:v>
                </c:pt>
                <c:pt idx="334">
                  <c:v>279</c:v>
                </c:pt>
                <c:pt idx="335">
                  <c:v>279</c:v>
                </c:pt>
                <c:pt idx="336">
                  <c:v>279</c:v>
                </c:pt>
                <c:pt idx="337">
                  <c:v>279</c:v>
                </c:pt>
                <c:pt idx="338">
                  <c:v>278</c:v>
                </c:pt>
                <c:pt idx="339">
                  <c:v>278</c:v>
                </c:pt>
                <c:pt idx="340">
                  <c:v>278</c:v>
                </c:pt>
                <c:pt idx="341">
                  <c:v>279</c:v>
                </c:pt>
                <c:pt idx="342">
                  <c:v>279</c:v>
                </c:pt>
                <c:pt idx="343">
                  <c:v>278</c:v>
                </c:pt>
                <c:pt idx="344">
                  <c:v>278</c:v>
                </c:pt>
                <c:pt idx="345">
                  <c:v>278</c:v>
                </c:pt>
                <c:pt idx="346">
                  <c:v>278</c:v>
                </c:pt>
                <c:pt idx="347">
                  <c:v>278</c:v>
                </c:pt>
                <c:pt idx="348">
                  <c:v>278</c:v>
                </c:pt>
                <c:pt idx="349">
                  <c:v>278</c:v>
                </c:pt>
                <c:pt idx="350">
                  <c:v>277</c:v>
                </c:pt>
                <c:pt idx="351">
                  <c:v>277</c:v>
                </c:pt>
                <c:pt idx="352">
                  <c:v>277</c:v>
                </c:pt>
                <c:pt idx="353">
                  <c:v>277</c:v>
                </c:pt>
                <c:pt idx="354">
                  <c:v>277</c:v>
                </c:pt>
                <c:pt idx="355">
                  <c:v>277</c:v>
                </c:pt>
                <c:pt idx="356">
                  <c:v>278</c:v>
                </c:pt>
                <c:pt idx="357">
                  <c:v>278</c:v>
                </c:pt>
                <c:pt idx="358">
                  <c:v>278</c:v>
                </c:pt>
                <c:pt idx="359">
                  <c:v>278</c:v>
                </c:pt>
                <c:pt idx="360">
                  <c:v>279</c:v>
                </c:pt>
                <c:pt idx="361">
                  <c:v>279</c:v>
                </c:pt>
                <c:pt idx="362">
                  <c:v>279</c:v>
                </c:pt>
                <c:pt idx="363">
                  <c:v>279</c:v>
                </c:pt>
                <c:pt idx="364">
                  <c:v>279</c:v>
                </c:pt>
                <c:pt idx="365">
                  <c:v>282</c:v>
                </c:pt>
                <c:pt idx="366">
                  <c:v>283</c:v>
                </c:pt>
                <c:pt idx="367">
                  <c:v>284</c:v>
                </c:pt>
                <c:pt idx="368">
                  <c:v>284</c:v>
                </c:pt>
                <c:pt idx="369">
                  <c:v>284</c:v>
                </c:pt>
                <c:pt idx="370">
                  <c:v>285</c:v>
                </c:pt>
                <c:pt idx="371">
                  <c:v>286</c:v>
                </c:pt>
                <c:pt idx="372">
                  <c:v>287</c:v>
                </c:pt>
                <c:pt idx="373">
                  <c:v>288</c:v>
                </c:pt>
                <c:pt idx="374">
                  <c:v>288</c:v>
                </c:pt>
                <c:pt idx="375">
                  <c:v>287</c:v>
                </c:pt>
                <c:pt idx="376">
                  <c:v>286</c:v>
                </c:pt>
                <c:pt idx="377">
                  <c:v>286</c:v>
                </c:pt>
                <c:pt idx="378">
                  <c:v>287</c:v>
                </c:pt>
                <c:pt idx="379">
                  <c:v>286</c:v>
                </c:pt>
                <c:pt idx="380">
                  <c:v>286</c:v>
                </c:pt>
                <c:pt idx="381">
                  <c:v>285</c:v>
                </c:pt>
                <c:pt idx="382">
                  <c:v>283</c:v>
                </c:pt>
                <c:pt idx="383">
                  <c:v>283</c:v>
                </c:pt>
                <c:pt idx="384">
                  <c:v>287</c:v>
                </c:pt>
                <c:pt idx="385">
                  <c:v>290</c:v>
                </c:pt>
                <c:pt idx="386">
                  <c:v>290</c:v>
                </c:pt>
                <c:pt idx="387">
                  <c:v>290</c:v>
                </c:pt>
                <c:pt idx="388">
                  <c:v>290</c:v>
                </c:pt>
                <c:pt idx="389">
                  <c:v>291</c:v>
                </c:pt>
                <c:pt idx="390">
                  <c:v>292</c:v>
                </c:pt>
                <c:pt idx="391">
                  <c:v>296</c:v>
                </c:pt>
                <c:pt idx="392">
                  <c:v>298</c:v>
                </c:pt>
                <c:pt idx="393">
                  <c:v>303</c:v>
                </c:pt>
                <c:pt idx="394">
                  <c:v>304</c:v>
                </c:pt>
                <c:pt idx="395">
                  <c:v>305</c:v>
                </c:pt>
                <c:pt idx="396">
                  <c:v>304</c:v>
                </c:pt>
                <c:pt idx="397">
                  <c:v>303</c:v>
                </c:pt>
                <c:pt idx="398">
                  <c:v>305</c:v>
                </c:pt>
                <c:pt idx="399">
                  <c:v>307</c:v>
                </c:pt>
                <c:pt idx="400">
                  <c:v>307</c:v>
                </c:pt>
                <c:pt idx="401">
                  <c:v>308</c:v>
                </c:pt>
                <c:pt idx="402">
                  <c:v>309</c:v>
                </c:pt>
                <c:pt idx="403">
                  <c:v>310</c:v>
                </c:pt>
                <c:pt idx="404">
                  <c:v>308</c:v>
                </c:pt>
                <c:pt idx="405">
                  <c:v>310</c:v>
                </c:pt>
                <c:pt idx="406">
                  <c:v>306</c:v>
                </c:pt>
                <c:pt idx="407">
                  <c:v>306</c:v>
                </c:pt>
                <c:pt idx="408">
                  <c:v>302</c:v>
                </c:pt>
                <c:pt idx="409">
                  <c:v>307</c:v>
                </c:pt>
                <c:pt idx="410">
                  <c:v>307</c:v>
                </c:pt>
                <c:pt idx="411">
                  <c:v>308</c:v>
                </c:pt>
                <c:pt idx="412">
                  <c:v>320</c:v>
                </c:pt>
                <c:pt idx="413">
                  <c:v>324</c:v>
                </c:pt>
                <c:pt idx="414">
                  <c:v>332</c:v>
                </c:pt>
                <c:pt idx="415">
                  <c:v>335</c:v>
                </c:pt>
                <c:pt idx="416">
                  <c:v>341</c:v>
                </c:pt>
                <c:pt idx="417">
                  <c:v>337</c:v>
                </c:pt>
                <c:pt idx="418">
                  <c:v>340</c:v>
                </c:pt>
                <c:pt idx="419">
                  <c:v>358</c:v>
                </c:pt>
                <c:pt idx="420">
                  <c:v>360</c:v>
                </c:pt>
                <c:pt idx="421">
                  <c:v>374</c:v>
                </c:pt>
                <c:pt idx="422">
                  <c:v>375</c:v>
                </c:pt>
                <c:pt idx="423">
                  <c:v>380</c:v>
                </c:pt>
                <c:pt idx="424">
                  <c:v>380</c:v>
                </c:pt>
                <c:pt idx="425">
                  <c:v>381</c:v>
                </c:pt>
                <c:pt idx="426">
                  <c:v>422</c:v>
                </c:pt>
                <c:pt idx="427">
                  <c:v>432</c:v>
                </c:pt>
                <c:pt idx="428">
                  <c:v>444</c:v>
                </c:pt>
                <c:pt idx="429">
                  <c:v>457</c:v>
                </c:pt>
                <c:pt idx="430">
                  <c:v>475</c:v>
                </c:pt>
                <c:pt idx="431">
                  <c:v>482</c:v>
                </c:pt>
                <c:pt idx="432">
                  <c:v>484</c:v>
                </c:pt>
                <c:pt idx="433">
                  <c:v>531</c:v>
                </c:pt>
                <c:pt idx="434">
                  <c:v>544</c:v>
                </c:pt>
                <c:pt idx="435">
                  <c:v>554</c:v>
                </c:pt>
                <c:pt idx="436">
                  <c:v>580</c:v>
                </c:pt>
                <c:pt idx="437">
                  <c:v>609</c:v>
                </c:pt>
                <c:pt idx="438">
                  <c:v>617</c:v>
                </c:pt>
                <c:pt idx="439">
                  <c:v>623</c:v>
                </c:pt>
                <c:pt idx="440">
                  <c:v>670</c:v>
                </c:pt>
                <c:pt idx="441">
                  <c:v>666</c:v>
                </c:pt>
                <c:pt idx="442">
                  <c:v>649</c:v>
                </c:pt>
                <c:pt idx="443">
                  <c:v>666</c:v>
                </c:pt>
                <c:pt idx="444">
                  <c:v>690</c:v>
                </c:pt>
                <c:pt idx="445">
                  <c:v>676</c:v>
                </c:pt>
                <c:pt idx="446">
                  <c:v>672</c:v>
                </c:pt>
                <c:pt idx="447">
                  <c:v>731</c:v>
                </c:pt>
                <c:pt idx="448">
                  <c:v>734</c:v>
                </c:pt>
                <c:pt idx="449">
                  <c:v>741</c:v>
                </c:pt>
                <c:pt idx="450">
                  <c:v>743</c:v>
                </c:pt>
                <c:pt idx="451">
                  <c:v>750</c:v>
                </c:pt>
                <c:pt idx="452">
                  <c:v>738</c:v>
                </c:pt>
                <c:pt idx="453">
                  <c:v>727</c:v>
                </c:pt>
                <c:pt idx="454">
                  <c:v>760</c:v>
                </c:pt>
                <c:pt idx="455">
                  <c:v>741</c:v>
                </c:pt>
                <c:pt idx="456">
                  <c:v>731</c:v>
                </c:pt>
                <c:pt idx="457">
                  <c:v>746</c:v>
                </c:pt>
                <c:pt idx="458">
                  <c:v>707</c:v>
                </c:pt>
                <c:pt idx="459">
                  <c:v>672</c:v>
                </c:pt>
                <c:pt idx="460">
                  <c:v>662</c:v>
                </c:pt>
                <c:pt idx="461">
                  <c:v>696</c:v>
                </c:pt>
                <c:pt idx="462">
                  <c:v>658</c:v>
                </c:pt>
                <c:pt idx="463">
                  <c:v>637</c:v>
                </c:pt>
                <c:pt idx="464">
                  <c:v>599</c:v>
                </c:pt>
                <c:pt idx="465">
                  <c:v>579</c:v>
                </c:pt>
                <c:pt idx="466">
                  <c:v>544</c:v>
                </c:pt>
                <c:pt idx="467">
                  <c:v>537</c:v>
                </c:pt>
                <c:pt idx="468">
                  <c:v>556</c:v>
                </c:pt>
                <c:pt idx="469">
                  <c:v>525</c:v>
                </c:pt>
                <c:pt idx="470">
                  <c:v>494</c:v>
                </c:pt>
                <c:pt idx="471">
                  <c:v>470</c:v>
                </c:pt>
                <c:pt idx="472">
                  <c:v>447</c:v>
                </c:pt>
                <c:pt idx="473">
                  <c:v>401</c:v>
                </c:pt>
                <c:pt idx="474">
                  <c:v>395</c:v>
                </c:pt>
                <c:pt idx="475">
                  <c:v>407</c:v>
                </c:pt>
                <c:pt idx="476">
                  <c:v>361</c:v>
                </c:pt>
                <c:pt idx="477">
                  <c:v>328</c:v>
                </c:pt>
                <c:pt idx="478">
                  <c:v>295</c:v>
                </c:pt>
                <c:pt idx="479">
                  <c:v>281</c:v>
                </c:pt>
                <c:pt idx="480">
                  <c:v>257</c:v>
                </c:pt>
                <c:pt idx="481">
                  <c:v>247</c:v>
                </c:pt>
                <c:pt idx="482">
                  <c:v>243</c:v>
                </c:pt>
                <c:pt idx="483">
                  <c:v>226</c:v>
                </c:pt>
                <c:pt idx="484">
                  <c:v>193</c:v>
                </c:pt>
                <c:pt idx="485">
                  <c:v>185</c:v>
                </c:pt>
                <c:pt idx="486">
                  <c:v>173</c:v>
                </c:pt>
                <c:pt idx="487">
                  <c:v>153</c:v>
                </c:pt>
                <c:pt idx="488">
                  <c:v>143</c:v>
                </c:pt>
                <c:pt idx="489">
                  <c:v>146</c:v>
                </c:pt>
                <c:pt idx="490">
                  <c:v>137</c:v>
                </c:pt>
                <c:pt idx="491">
                  <c:v>133</c:v>
                </c:pt>
                <c:pt idx="492">
                  <c:v>134</c:v>
                </c:pt>
                <c:pt idx="493">
                  <c:v>131</c:v>
                </c:pt>
                <c:pt idx="494">
                  <c:v>130</c:v>
                </c:pt>
                <c:pt idx="495">
                  <c:v>127</c:v>
                </c:pt>
                <c:pt idx="496">
                  <c:v>136</c:v>
                </c:pt>
                <c:pt idx="497">
                  <c:v>126</c:v>
                </c:pt>
                <c:pt idx="498">
                  <c:v>135</c:v>
                </c:pt>
                <c:pt idx="499">
                  <c:v>145</c:v>
                </c:pt>
                <c:pt idx="500">
                  <c:v>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List1!$D$2:$D$502</c:f>
              <c:numCache>
                <c:formatCode>General</c:formatCode>
                <c:ptCount val="501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14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66</c:v>
                </c:pt>
                <c:pt idx="29">
                  <c:v>98</c:v>
                </c:pt>
                <c:pt idx="30">
                  <c:v>155</c:v>
                </c:pt>
                <c:pt idx="31">
                  <c:v>299</c:v>
                </c:pt>
                <c:pt idx="32">
                  <c:v>359</c:v>
                </c:pt>
                <c:pt idx="33">
                  <c:v>425</c:v>
                </c:pt>
                <c:pt idx="34">
                  <c:v>665</c:v>
                </c:pt>
                <c:pt idx="35">
                  <c:v>771</c:v>
                </c:pt>
                <c:pt idx="36">
                  <c:v>836</c:v>
                </c:pt>
                <c:pt idx="37">
                  <c:v>985</c:v>
                </c:pt>
                <c:pt idx="38">
                  <c:v>1197</c:v>
                </c:pt>
                <c:pt idx="39">
                  <c:v>1255</c:v>
                </c:pt>
                <c:pt idx="40">
                  <c:v>1236</c:v>
                </c:pt>
                <c:pt idx="41">
                  <c:v>1477</c:v>
                </c:pt>
                <c:pt idx="42">
                  <c:v>1769</c:v>
                </c:pt>
                <c:pt idx="43">
                  <c:v>2065</c:v>
                </c:pt>
                <c:pt idx="44">
                  <c:v>2405</c:v>
                </c:pt>
                <c:pt idx="45">
                  <c:v>2698</c:v>
                </c:pt>
                <c:pt idx="46">
                  <c:v>2843</c:v>
                </c:pt>
                <c:pt idx="47">
                  <c:v>2791</c:v>
                </c:pt>
                <c:pt idx="48">
                  <c:v>3101</c:v>
                </c:pt>
                <c:pt idx="49">
                  <c:v>3351</c:v>
                </c:pt>
                <c:pt idx="50">
                  <c:v>3847</c:v>
                </c:pt>
                <c:pt idx="51">
                  <c:v>4162</c:v>
                </c:pt>
                <c:pt idx="52">
                  <c:v>4707</c:v>
                </c:pt>
                <c:pt idx="53">
                  <c:v>4862</c:v>
                </c:pt>
                <c:pt idx="54">
                  <c:v>4869</c:v>
                </c:pt>
                <c:pt idx="55">
                  <c:v>5211</c:v>
                </c:pt>
                <c:pt idx="56">
                  <c:v>5710</c:v>
                </c:pt>
                <c:pt idx="57">
                  <c:v>5748</c:v>
                </c:pt>
                <c:pt idx="58">
                  <c:v>6582</c:v>
                </c:pt>
                <c:pt idx="59">
                  <c:v>7011</c:v>
                </c:pt>
                <c:pt idx="60">
                  <c:v>7015</c:v>
                </c:pt>
                <c:pt idx="61">
                  <c:v>6749</c:v>
                </c:pt>
                <c:pt idx="62">
                  <c:v>6827</c:v>
                </c:pt>
                <c:pt idx="63">
                  <c:v>6681</c:v>
                </c:pt>
                <c:pt idx="64">
                  <c:v>7082</c:v>
                </c:pt>
                <c:pt idx="65">
                  <c:v>7586</c:v>
                </c:pt>
                <c:pt idx="66">
                  <c:v>7264</c:v>
                </c:pt>
                <c:pt idx="67">
                  <c:v>6666</c:v>
                </c:pt>
                <c:pt idx="68">
                  <c:v>6486</c:v>
                </c:pt>
                <c:pt idx="69">
                  <c:v>6089</c:v>
                </c:pt>
                <c:pt idx="70">
                  <c:v>5828</c:v>
                </c:pt>
                <c:pt idx="71">
                  <c:v>6364</c:v>
                </c:pt>
                <c:pt idx="72">
                  <c:v>6869</c:v>
                </c:pt>
                <c:pt idx="73">
                  <c:v>6820</c:v>
                </c:pt>
                <c:pt idx="74">
                  <c:v>6276</c:v>
                </c:pt>
                <c:pt idx="75">
                  <c:v>5921</c:v>
                </c:pt>
                <c:pt idx="76">
                  <c:v>5891</c:v>
                </c:pt>
                <c:pt idx="77">
                  <c:v>5517</c:v>
                </c:pt>
                <c:pt idx="78">
                  <c:v>5806</c:v>
                </c:pt>
                <c:pt idx="79">
                  <c:v>6028</c:v>
                </c:pt>
                <c:pt idx="80">
                  <c:v>6029</c:v>
                </c:pt>
                <c:pt idx="81">
                  <c:v>5390</c:v>
                </c:pt>
                <c:pt idx="82">
                  <c:v>4930</c:v>
                </c:pt>
                <c:pt idx="83">
                  <c:v>5032</c:v>
                </c:pt>
                <c:pt idx="84">
                  <c:v>4685</c:v>
                </c:pt>
                <c:pt idx="85">
                  <c:v>4703</c:v>
                </c:pt>
                <c:pt idx="86">
                  <c:v>4820</c:v>
                </c:pt>
                <c:pt idx="87">
                  <c:v>4538</c:v>
                </c:pt>
                <c:pt idx="88">
                  <c:v>4469</c:v>
                </c:pt>
                <c:pt idx="89">
                  <c:v>4066</c:v>
                </c:pt>
                <c:pt idx="90">
                  <c:v>3940</c:v>
                </c:pt>
                <c:pt idx="91">
                  <c:v>3748</c:v>
                </c:pt>
                <c:pt idx="92">
                  <c:v>3826</c:v>
                </c:pt>
                <c:pt idx="93">
                  <c:v>3922</c:v>
                </c:pt>
                <c:pt idx="94">
                  <c:v>3745</c:v>
                </c:pt>
                <c:pt idx="95">
                  <c:v>3516</c:v>
                </c:pt>
                <c:pt idx="96">
                  <c:v>3290</c:v>
                </c:pt>
                <c:pt idx="97">
                  <c:v>3302</c:v>
                </c:pt>
                <c:pt idx="98">
                  <c:v>3145</c:v>
                </c:pt>
                <c:pt idx="99">
                  <c:v>3238</c:v>
                </c:pt>
                <c:pt idx="100">
                  <c:v>3334</c:v>
                </c:pt>
                <c:pt idx="101">
                  <c:v>3302</c:v>
                </c:pt>
                <c:pt idx="102">
                  <c:v>3138</c:v>
                </c:pt>
                <c:pt idx="103">
                  <c:v>3051</c:v>
                </c:pt>
                <c:pt idx="104">
                  <c:v>3096</c:v>
                </c:pt>
                <c:pt idx="105">
                  <c:v>3079</c:v>
                </c:pt>
                <c:pt idx="106">
                  <c:v>3149</c:v>
                </c:pt>
                <c:pt idx="107">
                  <c:v>3186</c:v>
                </c:pt>
                <c:pt idx="108">
                  <c:v>3188</c:v>
                </c:pt>
                <c:pt idx="109">
                  <c:v>3003</c:v>
                </c:pt>
                <c:pt idx="110">
                  <c:v>2886</c:v>
                </c:pt>
                <c:pt idx="111">
                  <c:v>3035</c:v>
                </c:pt>
                <c:pt idx="112">
                  <c:v>3094</c:v>
                </c:pt>
                <c:pt idx="113">
                  <c:v>3204</c:v>
                </c:pt>
                <c:pt idx="114">
                  <c:v>3185</c:v>
                </c:pt>
                <c:pt idx="115">
                  <c:v>3030</c:v>
                </c:pt>
                <c:pt idx="116">
                  <c:v>2962</c:v>
                </c:pt>
                <c:pt idx="117">
                  <c:v>2932</c:v>
                </c:pt>
                <c:pt idx="118">
                  <c:v>3090</c:v>
                </c:pt>
                <c:pt idx="119">
                  <c:v>3226</c:v>
                </c:pt>
                <c:pt idx="120">
                  <c:v>3400</c:v>
                </c:pt>
                <c:pt idx="121">
                  <c:v>3548</c:v>
                </c:pt>
                <c:pt idx="122">
                  <c:v>3319</c:v>
                </c:pt>
                <c:pt idx="123">
                  <c:v>3214</c:v>
                </c:pt>
                <c:pt idx="124">
                  <c:v>2982</c:v>
                </c:pt>
                <c:pt idx="125">
                  <c:v>3474</c:v>
                </c:pt>
                <c:pt idx="126">
                  <c:v>3686</c:v>
                </c:pt>
                <c:pt idx="127">
                  <c:v>3848</c:v>
                </c:pt>
                <c:pt idx="128">
                  <c:v>4050</c:v>
                </c:pt>
                <c:pt idx="129">
                  <c:v>3953</c:v>
                </c:pt>
                <c:pt idx="130">
                  <c:v>3705</c:v>
                </c:pt>
                <c:pt idx="131">
                  <c:v>3441</c:v>
                </c:pt>
                <c:pt idx="132">
                  <c:v>3729</c:v>
                </c:pt>
                <c:pt idx="133">
                  <c:v>3877</c:v>
                </c:pt>
                <c:pt idx="134">
                  <c:v>4053</c:v>
                </c:pt>
                <c:pt idx="135">
                  <c:v>4101</c:v>
                </c:pt>
                <c:pt idx="136">
                  <c:v>3875</c:v>
                </c:pt>
                <c:pt idx="137">
                  <c:v>3537</c:v>
                </c:pt>
                <c:pt idx="138">
                  <c:v>3272</c:v>
                </c:pt>
                <c:pt idx="139">
                  <c:v>3211</c:v>
                </c:pt>
                <c:pt idx="140">
                  <c:v>3047</c:v>
                </c:pt>
                <c:pt idx="141">
                  <c:v>3164</c:v>
                </c:pt>
                <c:pt idx="142">
                  <c:v>3262</c:v>
                </c:pt>
                <c:pt idx="143">
                  <c:v>3039</c:v>
                </c:pt>
                <c:pt idx="144">
                  <c:v>2896</c:v>
                </c:pt>
                <c:pt idx="145">
                  <c:v>2685</c:v>
                </c:pt>
                <c:pt idx="146">
                  <c:v>2658</c:v>
                </c:pt>
                <c:pt idx="147">
                  <c:v>2608</c:v>
                </c:pt>
                <c:pt idx="148">
                  <c:v>2688</c:v>
                </c:pt>
                <c:pt idx="149">
                  <c:v>2735</c:v>
                </c:pt>
                <c:pt idx="150">
                  <c:v>2509</c:v>
                </c:pt>
                <c:pt idx="151">
                  <c:v>2401</c:v>
                </c:pt>
                <c:pt idx="152">
                  <c:v>2186</c:v>
                </c:pt>
                <c:pt idx="153">
                  <c:v>2235</c:v>
                </c:pt>
                <c:pt idx="154">
                  <c:v>2247</c:v>
                </c:pt>
                <c:pt idx="155">
                  <c:v>2341</c:v>
                </c:pt>
                <c:pt idx="156">
                  <c:v>2391</c:v>
                </c:pt>
                <c:pt idx="157">
                  <c:v>2309</c:v>
                </c:pt>
                <c:pt idx="158">
                  <c:v>2179</c:v>
                </c:pt>
                <c:pt idx="159">
                  <c:v>2081</c:v>
                </c:pt>
                <c:pt idx="160">
                  <c:v>2120</c:v>
                </c:pt>
                <c:pt idx="161">
                  <c:v>2082</c:v>
                </c:pt>
                <c:pt idx="162">
                  <c:v>2139</c:v>
                </c:pt>
                <c:pt idx="163">
                  <c:v>2211</c:v>
                </c:pt>
                <c:pt idx="164">
                  <c:v>2138</c:v>
                </c:pt>
                <c:pt idx="165">
                  <c:v>1958</c:v>
                </c:pt>
                <c:pt idx="166">
                  <c:v>1815</c:v>
                </c:pt>
                <c:pt idx="167">
                  <c:v>1812</c:v>
                </c:pt>
                <c:pt idx="168">
                  <c:v>1718</c:v>
                </c:pt>
                <c:pt idx="169">
                  <c:v>1716</c:v>
                </c:pt>
                <c:pt idx="170">
                  <c:v>1745</c:v>
                </c:pt>
                <c:pt idx="171">
                  <c:v>1658</c:v>
                </c:pt>
                <c:pt idx="172">
                  <c:v>1557</c:v>
                </c:pt>
                <c:pt idx="173">
                  <c:v>1458</c:v>
                </c:pt>
                <c:pt idx="174">
                  <c:v>1534</c:v>
                </c:pt>
                <c:pt idx="175">
                  <c:v>1522</c:v>
                </c:pt>
                <c:pt idx="176">
                  <c:v>1547</c:v>
                </c:pt>
                <c:pt idx="177">
                  <c:v>1603</c:v>
                </c:pt>
                <c:pt idx="178">
                  <c:v>1569</c:v>
                </c:pt>
                <c:pt idx="179">
                  <c:v>1488</c:v>
                </c:pt>
                <c:pt idx="180">
                  <c:v>1434</c:v>
                </c:pt>
                <c:pt idx="181">
                  <c:v>1506</c:v>
                </c:pt>
                <c:pt idx="182">
                  <c:v>1465</c:v>
                </c:pt>
                <c:pt idx="183">
                  <c:v>1513</c:v>
                </c:pt>
                <c:pt idx="184">
                  <c:v>1534</c:v>
                </c:pt>
                <c:pt idx="185">
                  <c:v>1416</c:v>
                </c:pt>
                <c:pt idx="186">
                  <c:v>1336</c:v>
                </c:pt>
                <c:pt idx="187">
                  <c:v>1260</c:v>
                </c:pt>
                <c:pt idx="188">
                  <c:v>1275</c:v>
                </c:pt>
                <c:pt idx="189">
                  <c:v>1284</c:v>
                </c:pt>
                <c:pt idx="190">
                  <c:v>1346</c:v>
                </c:pt>
                <c:pt idx="191">
                  <c:v>1360</c:v>
                </c:pt>
                <c:pt idx="192">
                  <c:v>1397</c:v>
                </c:pt>
                <c:pt idx="193">
                  <c:v>1404</c:v>
                </c:pt>
                <c:pt idx="194">
                  <c:v>1410</c:v>
                </c:pt>
                <c:pt idx="195">
                  <c:v>1470</c:v>
                </c:pt>
                <c:pt idx="196">
                  <c:v>1368</c:v>
                </c:pt>
                <c:pt idx="197">
                  <c:v>1324</c:v>
                </c:pt>
                <c:pt idx="198">
                  <c:v>1272</c:v>
                </c:pt>
                <c:pt idx="199">
                  <c:v>1252</c:v>
                </c:pt>
                <c:pt idx="200">
                  <c:v>1199</c:v>
                </c:pt>
                <c:pt idx="201">
                  <c:v>1193</c:v>
                </c:pt>
                <c:pt idx="202">
                  <c:v>1223</c:v>
                </c:pt>
                <c:pt idx="203">
                  <c:v>1180</c:v>
                </c:pt>
                <c:pt idx="204">
                  <c:v>1119</c:v>
                </c:pt>
                <c:pt idx="205">
                  <c:v>1087</c:v>
                </c:pt>
                <c:pt idx="206">
                  <c:v>1056</c:v>
                </c:pt>
                <c:pt idx="207">
                  <c:v>999</c:v>
                </c:pt>
                <c:pt idx="208">
                  <c:v>990</c:v>
                </c:pt>
                <c:pt idx="209">
                  <c:v>1009</c:v>
                </c:pt>
                <c:pt idx="210">
                  <c:v>964</c:v>
                </c:pt>
                <c:pt idx="211">
                  <c:v>928</c:v>
                </c:pt>
                <c:pt idx="212">
                  <c:v>904</c:v>
                </c:pt>
                <c:pt idx="213">
                  <c:v>850</c:v>
                </c:pt>
                <c:pt idx="214">
                  <c:v>824</c:v>
                </c:pt>
                <c:pt idx="215">
                  <c:v>822</c:v>
                </c:pt>
                <c:pt idx="216">
                  <c:v>823</c:v>
                </c:pt>
                <c:pt idx="217">
                  <c:v>779</c:v>
                </c:pt>
                <c:pt idx="218">
                  <c:v>768</c:v>
                </c:pt>
                <c:pt idx="219">
                  <c:v>751</c:v>
                </c:pt>
                <c:pt idx="220">
                  <c:v>716</c:v>
                </c:pt>
                <c:pt idx="221">
                  <c:v>697</c:v>
                </c:pt>
                <c:pt idx="222">
                  <c:v>692</c:v>
                </c:pt>
                <c:pt idx="223">
                  <c:v>697</c:v>
                </c:pt>
                <c:pt idx="224">
                  <c:v>662</c:v>
                </c:pt>
                <c:pt idx="225">
                  <c:v>633</c:v>
                </c:pt>
                <c:pt idx="226">
                  <c:v>617</c:v>
                </c:pt>
                <c:pt idx="227">
                  <c:v>599</c:v>
                </c:pt>
                <c:pt idx="228">
                  <c:v>596</c:v>
                </c:pt>
                <c:pt idx="229">
                  <c:v>594</c:v>
                </c:pt>
                <c:pt idx="230">
                  <c:v>606</c:v>
                </c:pt>
                <c:pt idx="231">
                  <c:v>594</c:v>
                </c:pt>
                <c:pt idx="232">
                  <c:v>564</c:v>
                </c:pt>
                <c:pt idx="233">
                  <c:v>545</c:v>
                </c:pt>
                <c:pt idx="234">
                  <c:v>539</c:v>
                </c:pt>
                <c:pt idx="235">
                  <c:v>526</c:v>
                </c:pt>
                <c:pt idx="236">
                  <c:v>523</c:v>
                </c:pt>
                <c:pt idx="237">
                  <c:v>528</c:v>
                </c:pt>
                <c:pt idx="238">
                  <c:v>523</c:v>
                </c:pt>
                <c:pt idx="239">
                  <c:v>517</c:v>
                </c:pt>
                <c:pt idx="240">
                  <c:v>512</c:v>
                </c:pt>
                <c:pt idx="241">
                  <c:v>509</c:v>
                </c:pt>
                <c:pt idx="242">
                  <c:v>500</c:v>
                </c:pt>
                <c:pt idx="243">
                  <c:v>499</c:v>
                </c:pt>
                <c:pt idx="244">
                  <c:v>501</c:v>
                </c:pt>
                <c:pt idx="245">
                  <c:v>487</c:v>
                </c:pt>
                <c:pt idx="246">
                  <c:v>479</c:v>
                </c:pt>
                <c:pt idx="247">
                  <c:v>474</c:v>
                </c:pt>
                <c:pt idx="248">
                  <c:v>471</c:v>
                </c:pt>
                <c:pt idx="249">
                  <c:v>460</c:v>
                </c:pt>
                <c:pt idx="250">
                  <c:v>461</c:v>
                </c:pt>
                <c:pt idx="251">
                  <c:v>466</c:v>
                </c:pt>
                <c:pt idx="252">
                  <c:v>462</c:v>
                </c:pt>
                <c:pt idx="253">
                  <c:v>455</c:v>
                </c:pt>
                <c:pt idx="254">
                  <c:v>454</c:v>
                </c:pt>
                <c:pt idx="255">
                  <c:v>453</c:v>
                </c:pt>
                <c:pt idx="256">
                  <c:v>448</c:v>
                </c:pt>
                <c:pt idx="257">
                  <c:v>447</c:v>
                </c:pt>
                <c:pt idx="258">
                  <c:v>451</c:v>
                </c:pt>
                <c:pt idx="259">
                  <c:v>448</c:v>
                </c:pt>
                <c:pt idx="260">
                  <c:v>447</c:v>
                </c:pt>
                <c:pt idx="261">
                  <c:v>445</c:v>
                </c:pt>
                <c:pt idx="262">
                  <c:v>444</c:v>
                </c:pt>
                <c:pt idx="263">
                  <c:v>440</c:v>
                </c:pt>
                <c:pt idx="264">
                  <c:v>439</c:v>
                </c:pt>
                <c:pt idx="265">
                  <c:v>442</c:v>
                </c:pt>
                <c:pt idx="266">
                  <c:v>439</c:v>
                </c:pt>
                <c:pt idx="267">
                  <c:v>435</c:v>
                </c:pt>
                <c:pt idx="268">
                  <c:v>432</c:v>
                </c:pt>
                <c:pt idx="269">
                  <c:v>429</c:v>
                </c:pt>
                <c:pt idx="270">
                  <c:v>427</c:v>
                </c:pt>
                <c:pt idx="271">
                  <c:v>424</c:v>
                </c:pt>
                <c:pt idx="272">
                  <c:v>422</c:v>
                </c:pt>
                <c:pt idx="273">
                  <c:v>418</c:v>
                </c:pt>
                <c:pt idx="274">
                  <c:v>418</c:v>
                </c:pt>
                <c:pt idx="275">
                  <c:v>413</c:v>
                </c:pt>
                <c:pt idx="276">
                  <c:v>408</c:v>
                </c:pt>
                <c:pt idx="277">
                  <c:v>407</c:v>
                </c:pt>
                <c:pt idx="278">
                  <c:v>407</c:v>
                </c:pt>
                <c:pt idx="279">
                  <c:v>406</c:v>
                </c:pt>
                <c:pt idx="280">
                  <c:v>404</c:v>
                </c:pt>
                <c:pt idx="281">
                  <c:v>401</c:v>
                </c:pt>
                <c:pt idx="282">
                  <c:v>400</c:v>
                </c:pt>
                <c:pt idx="283">
                  <c:v>401</c:v>
                </c:pt>
                <c:pt idx="284">
                  <c:v>398</c:v>
                </c:pt>
                <c:pt idx="285">
                  <c:v>398</c:v>
                </c:pt>
                <c:pt idx="286">
                  <c:v>398</c:v>
                </c:pt>
                <c:pt idx="287">
                  <c:v>398</c:v>
                </c:pt>
                <c:pt idx="288">
                  <c:v>398</c:v>
                </c:pt>
                <c:pt idx="289">
                  <c:v>397</c:v>
                </c:pt>
                <c:pt idx="290">
                  <c:v>397</c:v>
                </c:pt>
                <c:pt idx="291">
                  <c:v>397</c:v>
                </c:pt>
                <c:pt idx="292">
                  <c:v>397</c:v>
                </c:pt>
                <c:pt idx="293">
                  <c:v>397</c:v>
                </c:pt>
                <c:pt idx="294">
                  <c:v>397</c:v>
                </c:pt>
                <c:pt idx="295">
                  <c:v>398</c:v>
                </c:pt>
                <c:pt idx="296">
                  <c:v>398</c:v>
                </c:pt>
                <c:pt idx="297">
                  <c:v>396</c:v>
                </c:pt>
                <c:pt idx="298">
                  <c:v>396</c:v>
                </c:pt>
                <c:pt idx="299">
                  <c:v>396</c:v>
                </c:pt>
                <c:pt idx="300">
                  <c:v>396</c:v>
                </c:pt>
                <c:pt idx="301">
                  <c:v>396</c:v>
                </c:pt>
                <c:pt idx="302">
                  <c:v>396</c:v>
                </c:pt>
                <c:pt idx="303">
                  <c:v>397</c:v>
                </c:pt>
                <c:pt idx="304">
                  <c:v>395</c:v>
                </c:pt>
                <c:pt idx="305">
                  <c:v>395</c:v>
                </c:pt>
                <c:pt idx="306">
                  <c:v>396</c:v>
                </c:pt>
                <c:pt idx="307">
                  <c:v>396</c:v>
                </c:pt>
                <c:pt idx="308">
                  <c:v>396</c:v>
                </c:pt>
                <c:pt idx="309">
                  <c:v>396</c:v>
                </c:pt>
                <c:pt idx="310">
                  <c:v>395</c:v>
                </c:pt>
                <c:pt idx="311">
                  <c:v>395</c:v>
                </c:pt>
                <c:pt idx="312">
                  <c:v>395</c:v>
                </c:pt>
                <c:pt idx="313">
                  <c:v>396</c:v>
                </c:pt>
                <c:pt idx="314">
                  <c:v>396</c:v>
                </c:pt>
                <c:pt idx="315">
                  <c:v>396</c:v>
                </c:pt>
                <c:pt idx="316">
                  <c:v>396</c:v>
                </c:pt>
                <c:pt idx="317">
                  <c:v>396</c:v>
                </c:pt>
                <c:pt idx="318">
                  <c:v>395</c:v>
                </c:pt>
                <c:pt idx="319">
                  <c:v>395</c:v>
                </c:pt>
                <c:pt idx="320">
                  <c:v>395</c:v>
                </c:pt>
                <c:pt idx="321">
                  <c:v>395</c:v>
                </c:pt>
                <c:pt idx="322">
                  <c:v>394</c:v>
                </c:pt>
                <c:pt idx="323">
                  <c:v>395</c:v>
                </c:pt>
                <c:pt idx="324">
                  <c:v>394</c:v>
                </c:pt>
                <c:pt idx="325">
                  <c:v>394</c:v>
                </c:pt>
                <c:pt idx="326">
                  <c:v>394</c:v>
                </c:pt>
                <c:pt idx="327">
                  <c:v>393</c:v>
                </c:pt>
                <c:pt idx="328">
                  <c:v>392</c:v>
                </c:pt>
                <c:pt idx="329">
                  <c:v>393</c:v>
                </c:pt>
                <c:pt idx="330">
                  <c:v>394</c:v>
                </c:pt>
                <c:pt idx="331">
                  <c:v>394</c:v>
                </c:pt>
                <c:pt idx="332">
                  <c:v>393</c:v>
                </c:pt>
                <c:pt idx="333">
                  <c:v>393</c:v>
                </c:pt>
                <c:pt idx="334">
                  <c:v>393</c:v>
                </c:pt>
                <c:pt idx="335">
                  <c:v>393</c:v>
                </c:pt>
                <c:pt idx="336">
                  <c:v>392</c:v>
                </c:pt>
                <c:pt idx="337">
                  <c:v>392</c:v>
                </c:pt>
                <c:pt idx="338">
                  <c:v>391</c:v>
                </c:pt>
                <c:pt idx="339">
                  <c:v>391</c:v>
                </c:pt>
                <c:pt idx="340">
                  <c:v>391</c:v>
                </c:pt>
                <c:pt idx="341">
                  <c:v>392</c:v>
                </c:pt>
                <c:pt idx="342">
                  <c:v>392</c:v>
                </c:pt>
                <c:pt idx="343">
                  <c:v>391</c:v>
                </c:pt>
                <c:pt idx="344">
                  <c:v>391</c:v>
                </c:pt>
                <c:pt idx="345">
                  <c:v>391</c:v>
                </c:pt>
                <c:pt idx="346">
                  <c:v>391</c:v>
                </c:pt>
                <c:pt idx="347">
                  <c:v>391</c:v>
                </c:pt>
                <c:pt idx="348">
                  <c:v>391</c:v>
                </c:pt>
                <c:pt idx="349">
                  <c:v>392</c:v>
                </c:pt>
                <c:pt idx="350">
                  <c:v>392</c:v>
                </c:pt>
                <c:pt idx="351">
                  <c:v>392</c:v>
                </c:pt>
                <c:pt idx="352">
                  <c:v>393</c:v>
                </c:pt>
                <c:pt idx="353">
                  <c:v>392</c:v>
                </c:pt>
                <c:pt idx="354">
                  <c:v>392</c:v>
                </c:pt>
                <c:pt idx="355">
                  <c:v>392</c:v>
                </c:pt>
                <c:pt idx="356">
                  <c:v>395</c:v>
                </c:pt>
                <c:pt idx="357">
                  <c:v>395</c:v>
                </c:pt>
                <c:pt idx="358">
                  <c:v>395</c:v>
                </c:pt>
                <c:pt idx="359">
                  <c:v>395</c:v>
                </c:pt>
                <c:pt idx="360">
                  <c:v>396</c:v>
                </c:pt>
                <c:pt idx="361">
                  <c:v>395</c:v>
                </c:pt>
                <c:pt idx="362">
                  <c:v>395</c:v>
                </c:pt>
                <c:pt idx="363">
                  <c:v>395</c:v>
                </c:pt>
                <c:pt idx="364">
                  <c:v>395</c:v>
                </c:pt>
                <c:pt idx="365">
                  <c:v>399</c:v>
                </c:pt>
                <c:pt idx="366">
                  <c:v>404</c:v>
                </c:pt>
                <c:pt idx="367">
                  <c:v>407</c:v>
                </c:pt>
                <c:pt idx="368">
                  <c:v>408</c:v>
                </c:pt>
                <c:pt idx="369">
                  <c:v>407</c:v>
                </c:pt>
                <c:pt idx="370">
                  <c:v>412</c:v>
                </c:pt>
                <c:pt idx="371">
                  <c:v>410</c:v>
                </c:pt>
                <c:pt idx="372">
                  <c:v>411</c:v>
                </c:pt>
                <c:pt idx="373">
                  <c:v>412</c:v>
                </c:pt>
                <c:pt idx="374">
                  <c:v>412</c:v>
                </c:pt>
                <c:pt idx="375">
                  <c:v>411</c:v>
                </c:pt>
                <c:pt idx="376">
                  <c:v>410</c:v>
                </c:pt>
                <c:pt idx="377">
                  <c:v>411</c:v>
                </c:pt>
                <c:pt idx="378">
                  <c:v>412</c:v>
                </c:pt>
                <c:pt idx="379">
                  <c:v>411</c:v>
                </c:pt>
                <c:pt idx="380">
                  <c:v>410</c:v>
                </c:pt>
                <c:pt idx="381">
                  <c:v>407</c:v>
                </c:pt>
                <c:pt idx="382">
                  <c:v>405</c:v>
                </c:pt>
                <c:pt idx="383">
                  <c:v>405</c:v>
                </c:pt>
                <c:pt idx="384">
                  <c:v>410</c:v>
                </c:pt>
                <c:pt idx="385">
                  <c:v>410</c:v>
                </c:pt>
                <c:pt idx="386">
                  <c:v>410</c:v>
                </c:pt>
                <c:pt idx="387">
                  <c:v>408</c:v>
                </c:pt>
                <c:pt idx="388">
                  <c:v>408</c:v>
                </c:pt>
                <c:pt idx="389">
                  <c:v>409</c:v>
                </c:pt>
                <c:pt idx="390">
                  <c:v>410</c:v>
                </c:pt>
                <c:pt idx="391">
                  <c:v>416</c:v>
                </c:pt>
                <c:pt idx="392">
                  <c:v>416</c:v>
                </c:pt>
                <c:pt idx="393">
                  <c:v>422</c:v>
                </c:pt>
                <c:pt idx="394">
                  <c:v>423</c:v>
                </c:pt>
                <c:pt idx="395">
                  <c:v>425</c:v>
                </c:pt>
                <c:pt idx="396">
                  <c:v>425</c:v>
                </c:pt>
                <c:pt idx="397">
                  <c:v>425</c:v>
                </c:pt>
                <c:pt idx="398">
                  <c:v>429</c:v>
                </c:pt>
                <c:pt idx="399">
                  <c:v>433</c:v>
                </c:pt>
                <c:pt idx="400">
                  <c:v>441</c:v>
                </c:pt>
                <c:pt idx="401">
                  <c:v>441</c:v>
                </c:pt>
                <c:pt idx="402">
                  <c:v>467</c:v>
                </c:pt>
                <c:pt idx="403">
                  <c:v>468</c:v>
                </c:pt>
                <c:pt idx="404">
                  <c:v>466</c:v>
                </c:pt>
                <c:pt idx="405">
                  <c:v>469</c:v>
                </c:pt>
                <c:pt idx="406">
                  <c:v>465</c:v>
                </c:pt>
                <c:pt idx="407">
                  <c:v>484</c:v>
                </c:pt>
                <c:pt idx="408">
                  <c:v>482</c:v>
                </c:pt>
                <c:pt idx="409">
                  <c:v>487</c:v>
                </c:pt>
                <c:pt idx="410">
                  <c:v>487</c:v>
                </c:pt>
                <c:pt idx="411">
                  <c:v>487</c:v>
                </c:pt>
                <c:pt idx="412">
                  <c:v>503</c:v>
                </c:pt>
                <c:pt idx="413">
                  <c:v>508</c:v>
                </c:pt>
                <c:pt idx="414">
                  <c:v>510</c:v>
                </c:pt>
                <c:pt idx="415">
                  <c:v>513</c:v>
                </c:pt>
                <c:pt idx="416">
                  <c:v>502</c:v>
                </c:pt>
                <c:pt idx="417">
                  <c:v>497</c:v>
                </c:pt>
                <c:pt idx="418">
                  <c:v>498</c:v>
                </c:pt>
                <c:pt idx="419">
                  <c:v>529</c:v>
                </c:pt>
                <c:pt idx="420">
                  <c:v>539</c:v>
                </c:pt>
                <c:pt idx="421">
                  <c:v>561</c:v>
                </c:pt>
                <c:pt idx="422">
                  <c:v>546</c:v>
                </c:pt>
                <c:pt idx="423">
                  <c:v>569</c:v>
                </c:pt>
                <c:pt idx="424">
                  <c:v>572</c:v>
                </c:pt>
                <c:pt idx="425">
                  <c:v>582</c:v>
                </c:pt>
                <c:pt idx="426">
                  <c:v>658</c:v>
                </c:pt>
                <c:pt idx="427">
                  <c:v>678</c:v>
                </c:pt>
                <c:pt idx="428">
                  <c:v>695</c:v>
                </c:pt>
                <c:pt idx="429">
                  <c:v>755</c:v>
                </c:pt>
                <c:pt idx="430">
                  <c:v>792</c:v>
                </c:pt>
                <c:pt idx="431">
                  <c:v>793</c:v>
                </c:pt>
                <c:pt idx="432">
                  <c:v>794</c:v>
                </c:pt>
                <c:pt idx="433">
                  <c:v>865</c:v>
                </c:pt>
                <c:pt idx="434">
                  <c:v>892</c:v>
                </c:pt>
                <c:pt idx="435">
                  <c:v>908</c:v>
                </c:pt>
                <c:pt idx="436">
                  <c:v>943</c:v>
                </c:pt>
                <c:pt idx="437">
                  <c:v>984</c:v>
                </c:pt>
                <c:pt idx="438">
                  <c:v>989</c:v>
                </c:pt>
                <c:pt idx="439">
                  <c:v>1000</c:v>
                </c:pt>
                <c:pt idx="440">
                  <c:v>1077</c:v>
                </c:pt>
                <c:pt idx="441">
                  <c:v>1075</c:v>
                </c:pt>
                <c:pt idx="442">
                  <c:v>1060</c:v>
                </c:pt>
                <c:pt idx="443">
                  <c:v>1108</c:v>
                </c:pt>
                <c:pt idx="444">
                  <c:v>1187</c:v>
                </c:pt>
                <c:pt idx="445">
                  <c:v>1177</c:v>
                </c:pt>
                <c:pt idx="446">
                  <c:v>1171</c:v>
                </c:pt>
                <c:pt idx="447">
                  <c:v>1270</c:v>
                </c:pt>
                <c:pt idx="448">
                  <c:v>1260</c:v>
                </c:pt>
                <c:pt idx="449">
                  <c:v>1275</c:v>
                </c:pt>
                <c:pt idx="450">
                  <c:v>1277</c:v>
                </c:pt>
                <c:pt idx="451">
                  <c:v>1316</c:v>
                </c:pt>
                <c:pt idx="452">
                  <c:v>1289</c:v>
                </c:pt>
                <c:pt idx="453">
                  <c:v>1279</c:v>
                </c:pt>
                <c:pt idx="454">
                  <c:v>1342</c:v>
                </c:pt>
                <c:pt idx="455">
                  <c:v>1302</c:v>
                </c:pt>
                <c:pt idx="456">
                  <c:v>1265</c:v>
                </c:pt>
                <c:pt idx="457">
                  <c:v>1281</c:v>
                </c:pt>
                <c:pt idx="458">
                  <c:v>1136</c:v>
                </c:pt>
                <c:pt idx="459">
                  <c:v>1122</c:v>
                </c:pt>
                <c:pt idx="460">
                  <c:v>1092</c:v>
                </c:pt>
                <c:pt idx="461">
                  <c:v>1144</c:v>
                </c:pt>
                <c:pt idx="462">
                  <c:v>1084</c:v>
                </c:pt>
                <c:pt idx="463">
                  <c:v>1053</c:v>
                </c:pt>
                <c:pt idx="464">
                  <c:v>1004</c:v>
                </c:pt>
                <c:pt idx="465">
                  <c:v>941</c:v>
                </c:pt>
                <c:pt idx="466">
                  <c:v>893</c:v>
                </c:pt>
                <c:pt idx="467">
                  <c:v>883</c:v>
                </c:pt>
                <c:pt idx="468">
                  <c:v>909</c:v>
                </c:pt>
                <c:pt idx="469">
                  <c:v>866</c:v>
                </c:pt>
                <c:pt idx="470">
                  <c:v>826</c:v>
                </c:pt>
                <c:pt idx="471">
                  <c:v>779</c:v>
                </c:pt>
                <c:pt idx="472">
                  <c:v>739</c:v>
                </c:pt>
                <c:pt idx="473">
                  <c:v>646</c:v>
                </c:pt>
                <c:pt idx="474">
                  <c:v>641</c:v>
                </c:pt>
                <c:pt idx="475">
                  <c:v>663</c:v>
                </c:pt>
                <c:pt idx="476">
                  <c:v>591</c:v>
                </c:pt>
                <c:pt idx="477">
                  <c:v>539</c:v>
                </c:pt>
                <c:pt idx="478">
                  <c:v>476</c:v>
                </c:pt>
                <c:pt idx="479">
                  <c:v>439</c:v>
                </c:pt>
                <c:pt idx="480">
                  <c:v>405</c:v>
                </c:pt>
                <c:pt idx="481">
                  <c:v>390</c:v>
                </c:pt>
                <c:pt idx="482">
                  <c:v>395</c:v>
                </c:pt>
                <c:pt idx="483">
                  <c:v>352</c:v>
                </c:pt>
                <c:pt idx="484">
                  <c:v>313</c:v>
                </c:pt>
                <c:pt idx="485">
                  <c:v>290</c:v>
                </c:pt>
                <c:pt idx="486">
                  <c:v>269</c:v>
                </c:pt>
                <c:pt idx="487">
                  <c:v>239</c:v>
                </c:pt>
                <c:pt idx="488">
                  <c:v>226</c:v>
                </c:pt>
                <c:pt idx="489">
                  <c:v>231</c:v>
                </c:pt>
                <c:pt idx="490">
                  <c:v>210</c:v>
                </c:pt>
                <c:pt idx="491">
                  <c:v>204</c:v>
                </c:pt>
                <c:pt idx="492">
                  <c:v>204</c:v>
                </c:pt>
                <c:pt idx="493">
                  <c:v>202</c:v>
                </c:pt>
                <c:pt idx="494">
                  <c:v>197</c:v>
                </c:pt>
                <c:pt idx="495">
                  <c:v>193</c:v>
                </c:pt>
                <c:pt idx="496">
                  <c:v>200</c:v>
                </c:pt>
                <c:pt idx="497">
                  <c:v>178</c:v>
                </c:pt>
                <c:pt idx="498">
                  <c:v>192</c:v>
                </c:pt>
                <c:pt idx="499">
                  <c:v>202</c:v>
                </c:pt>
                <c:pt idx="500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List1!$C$2:$C$104</c:f>
              <c:numCache>
                <c:formatCode>General</c:formatCode>
                <c:ptCount val="1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3</c:v>
                </c:pt>
                <c:pt idx="38">
                  <c:v>1</c:v>
                </c:pt>
                <c:pt idx="39">
                  <c:v>3</c:v>
                </c:pt>
                <c:pt idx="40">
                  <c:v>0</c:v>
                </c:pt>
                <c:pt idx="41">
                  <c:v>2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5</c:v>
                </c:pt>
                <c:pt idx="51">
                  <c:v>3</c:v>
                </c:pt>
                <c:pt idx="52">
                  <c:v>4</c:v>
                </c:pt>
                <c:pt idx="53">
                  <c:v>6</c:v>
                </c:pt>
                <c:pt idx="54">
                  <c:v>3</c:v>
                </c:pt>
                <c:pt idx="55">
                  <c:v>11</c:v>
                </c:pt>
                <c:pt idx="56">
                  <c:v>11</c:v>
                </c:pt>
                <c:pt idx="57">
                  <c:v>16</c:v>
                </c:pt>
                <c:pt idx="58">
                  <c:v>9</c:v>
                </c:pt>
                <c:pt idx="59">
                  <c:v>16</c:v>
                </c:pt>
                <c:pt idx="60">
                  <c:v>20</c:v>
                </c:pt>
                <c:pt idx="61">
                  <c:v>20</c:v>
                </c:pt>
                <c:pt idx="62">
                  <c:v>23</c:v>
                </c:pt>
                <c:pt idx="63">
                  <c:v>31</c:v>
                </c:pt>
                <c:pt idx="64">
                  <c:v>29</c:v>
                </c:pt>
                <c:pt idx="65">
                  <c:v>41</c:v>
                </c:pt>
                <c:pt idx="66">
                  <c:v>47</c:v>
                </c:pt>
                <c:pt idx="67">
                  <c:v>34</c:v>
                </c:pt>
                <c:pt idx="68">
                  <c:v>54</c:v>
                </c:pt>
                <c:pt idx="69">
                  <c:v>62</c:v>
                </c:pt>
                <c:pt idx="70">
                  <c:v>79</c:v>
                </c:pt>
                <c:pt idx="71">
                  <c:v>67</c:v>
                </c:pt>
                <c:pt idx="72">
                  <c:v>85</c:v>
                </c:pt>
                <c:pt idx="73">
                  <c:v>85</c:v>
                </c:pt>
                <c:pt idx="74">
                  <c:v>101</c:v>
                </c:pt>
                <c:pt idx="75">
                  <c:v>110</c:v>
                </c:pt>
                <c:pt idx="76">
                  <c:v>114</c:v>
                </c:pt>
                <c:pt idx="77">
                  <c:v>125</c:v>
                </c:pt>
                <c:pt idx="78">
                  <c:v>110</c:v>
                </c:pt>
                <c:pt idx="79">
                  <c:v>131</c:v>
                </c:pt>
                <c:pt idx="80">
                  <c:v>140</c:v>
                </c:pt>
                <c:pt idx="81">
                  <c:v>155</c:v>
                </c:pt>
                <c:pt idx="82">
                  <c:v>182</c:v>
                </c:pt>
                <c:pt idx="83">
                  <c:v>159</c:v>
                </c:pt>
                <c:pt idx="84">
                  <c:v>197</c:v>
                </c:pt>
                <c:pt idx="85">
                  <c:v>199</c:v>
                </c:pt>
                <c:pt idx="86">
                  <c:v>178</c:v>
                </c:pt>
                <c:pt idx="87">
                  <c:v>179</c:v>
                </c:pt>
                <c:pt idx="88">
                  <c:v>154</c:v>
                </c:pt>
                <c:pt idx="89">
                  <c:v>103</c:v>
                </c:pt>
                <c:pt idx="90">
                  <c:v>90</c:v>
                </c:pt>
                <c:pt idx="91">
                  <c:v>63</c:v>
                </c:pt>
                <c:pt idx="92">
                  <c:v>59</c:v>
                </c:pt>
                <c:pt idx="93">
                  <c:v>50</c:v>
                </c:pt>
                <c:pt idx="94">
                  <c:v>29</c:v>
                </c:pt>
                <c:pt idx="95">
                  <c:v>22</c:v>
                </c:pt>
                <c:pt idx="96">
                  <c:v>9</c:v>
                </c:pt>
                <c:pt idx="97">
                  <c:v>5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List1!$B$2:$B$104</c:f>
              <c:numCache>
                <c:formatCode>General</c:formatCode>
                <c:ptCount val="103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  <c:pt idx="6">
                  <c:v>3</c:v>
                </c:pt>
                <c:pt idx="7">
                  <c:v>14</c:v>
                </c:pt>
                <c:pt idx="8">
                  <c:v>12</c:v>
                </c:pt>
                <c:pt idx="9">
                  <c:v>19</c:v>
                </c:pt>
                <c:pt idx="10">
                  <c:v>18</c:v>
                </c:pt>
                <c:pt idx="11">
                  <c:v>12</c:v>
                </c:pt>
                <c:pt idx="12">
                  <c:v>29</c:v>
                </c:pt>
                <c:pt idx="13">
                  <c:v>14</c:v>
                </c:pt>
                <c:pt idx="14">
                  <c:v>22</c:v>
                </c:pt>
                <c:pt idx="15">
                  <c:v>22</c:v>
                </c:pt>
                <c:pt idx="16">
                  <c:v>33</c:v>
                </c:pt>
                <c:pt idx="17">
                  <c:v>25</c:v>
                </c:pt>
                <c:pt idx="18">
                  <c:v>24</c:v>
                </c:pt>
                <c:pt idx="19">
                  <c:v>35</c:v>
                </c:pt>
                <c:pt idx="20">
                  <c:v>45</c:v>
                </c:pt>
                <c:pt idx="21">
                  <c:v>50</c:v>
                </c:pt>
                <c:pt idx="22">
                  <c:v>57</c:v>
                </c:pt>
                <c:pt idx="23">
                  <c:v>54</c:v>
                </c:pt>
                <c:pt idx="24">
                  <c:v>72</c:v>
                </c:pt>
                <c:pt idx="25">
                  <c:v>61</c:v>
                </c:pt>
                <c:pt idx="26">
                  <c:v>70</c:v>
                </c:pt>
                <c:pt idx="27">
                  <c:v>78</c:v>
                </c:pt>
                <c:pt idx="28">
                  <c:v>76</c:v>
                </c:pt>
                <c:pt idx="29">
                  <c:v>81</c:v>
                </c:pt>
                <c:pt idx="30">
                  <c:v>94</c:v>
                </c:pt>
                <c:pt idx="31">
                  <c:v>84</c:v>
                </c:pt>
                <c:pt idx="32">
                  <c:v>78</c:v>
                </c:pt>
                <c:pt idx="33">
                  <c:v>91</c:v>
                </c:pt>
                <c:pt idx="34">
                  <c:v>120</c:v>
                </c:pt>
                <c:pt idx="35">
                  <c:v>101</c:v>
                </c:pt>
                <c:pt idx="36">
                  <c:v>125</c:v>
                </c:pt>
                <c:pt idx="37">
                  <c:v>141</c:v>
                </c:pt>
                <c:pt idx="38">
                  <c:v>125</c:v>
                </c:pt>
                <c:pt idx="39">
                  <c:v>129</c:v>
                </c:pt>
                <c:pt idx="40">
                  <c:v>147</c:v>
                </c:pt>
                <c:pt idx="41">
                  <c:v>145</c:v>
                </c:pt>
                <c:pt idx="42">
                  <c:v>145</c:v>
                </c:pt>
                <c:pt idx="43">
                  <c:v>149</c:v>
                </c:pt>
                <c:pt idx="44">
                  <c:v>128</c:v>
                </c:pt>
                <c:pt idx="45">
                  <c:v>134</c:v>
                </c:pt>
                <c:pt idx="46">
                  <c:v>134</c:v>
                </c:pt>
                <c:pt idx="47">
                  <c:v>162</c:v>
                </c:pt>
                <c:pt idx="48">
                  <c:v>123</c:v>
                </c:pt>
                <c:pt idx="49">
                  <c:v>140</c:v>
                </c:pt>
                <c:pt idx="50">
                  <c:v>161</c:v>
                </c:pt>
                <c:pt idx="51">
                  <c:v>182</c:v>
                </c:pt>
                <c:pt idx="52">
                  <c:v>167</c:v>
                </c:pt>
                <c:pt idx="53">
                  <c:v>163</c:v>
                </c:pt>
                <c:pt idx="54">
                  <c:v>143</c:v>
                </c:pt>
                <c:pt idx="55">
                  <c:v>184</c:v>
                </c:pt>
                <c:pt idx="56">
                  <c:v>205</c:v>
                </c:pt>
                <c:pt idx="57">
                  <c:v>209</c:v>
                </c:pt>
                <c:pt idx="58">
                  <c:v>217</c:v>
                </c:pt>
                <c:pt idx="59">
                  <c:v>257</c:v>
                </c:pt>
                <c:pt idx="60">
                  <c:v>294</c:v>
                </c:pt>
                <c:pt idx="61">
                  <c:v>278</c:v>
                </c:pt>
                <c:pt idx="62">
                  <c:v>306</c:v>
                </c:pt>
                <c:pt idx="63">
                  <c:v>323</c:v>
                </c:pt>
                <c:pt idx="64">
                  <c:v>344</c:v>
                </c:pt>
                <c:pt idx="65">
                  <c:v>422</c:v>
                </c:pt>
                <c:pt idx="66">
                  <c:v>432</c:v>
                </c:pt>
                <c:pt idx="67">
                  <c:v>438</c:v>
                </c:pt>
                <c:pt idx="68">
                  <c:v>535</c:v>
                </c:pt>
                <c:pt idx="69">
                  <c:v>574</c:v>
                </c:pt>
                <c:pt idx="70">
                  <c:v>605</c:v>
                </c:pt>
                <c:pt idx="71">
                  <c:v>556</c:v>
                </c:pt>
                <c:pt idx="72">
                  <c:v>707</c:v>
                </c:pt>
                <c:pt idx="73">
                  <c:v>717</c:v>
                </c:pt>
                <c:pt idx="74">
                  <c:v>758</c:v>
                </c:pt>
                <c:pt idx="75">
                  <c:v>820</c:v>
                </c:pt>
                <c:pt idx="76">
                  <c:v>875</c:v>
                </c:pt>
                <c:pt idx="77">
                  <c:v>870</c:v>
                </c:pt>
                <c:pt idx="78">
                  <c:v>897</c:v>
                </c:pt>
                <c:pt idx="79">
                  <c:v>1003</c:v>
                </c:pt>
                <c:pt idx="80">
                  <c:v>972</c:v>
                </c:pt>
                <c:pt idx="81">
                  <c:v>1120</c:v>
                </c:pt>
                <c:pt idx="82">
                  <c:v>1156</c:v>
                </c:pt>
                <c:pt idx="83">
                  <c:v>1175</c:v>
                </c:pt>
                <c:pt idx="84">
                  <c:v>1260</c:v>
                </c:pt>
                <c:pt idx="85">
                  <c:v>1192</c:v>
                </c:pt>
                <c:pt idx="86">
                  <c:v>1166</c:v>
                </c:pt>
                <c:pt idx="87">
                  <c:v>1009</c:v>
                </c:pt>
                <c:pt idx="88">
                  <c:v>895</c:v>
                </c:pt>
                <c:pt idx="89">
                  <c:v>732</c:v>
                </c:pt>
                <c:pt idx="90">
                  <c:v>519</c:v>
                </c:pt>
                <c:pt idx="91">
                  <c:v>407</c:v>
                </c:pt>
                <c:pt idx="92">
                  <c:v>310</c:v>
                </c:pt>
                <c:pt idx="93">
                  <c:v>231</c:v>
                </c:pt>
                <c:pt idx="94">
                  <c:v>149</c:v>
                </c:pt>
                <c:pt idx="95">
                  <c:v>89</c:v>
                </c:pt>
                <c:pt idx="96">
                  <c:v>44</c:v>
                </c:pt>
                <c:pt idx="97">
                  <c:v>28</c:v>
                </c:pt>
                <c:pt idx="98">
                  <c:v>7</c:v>
                </c:pt>
                <c:pt idx="99">
                  <c:v>5</c:v>
                </c:pt>
                <c:pt idx="100">
                  <c:v>3</c:v>
                </c:pt>
                <c:pt idx="101">
                  <c:v>2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Sheet1!$B$2:$B$502</c:f>
              <c:numCache>
                <c:formatCode>#\ ##0_ ;\-#\ ##0\ </c:formatCode>
                <c:ptCount val="501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31</c:v>
                </c:pt>
                <c:pt idx="31">
                  <c:v>62</c:v>
                </c:pt>
                <c:pt idx="32">
                  <c:v>36</c:v>
                </c:pt>
                <c:pt idx="33">
                  <c:v>54</c:v>
                </c:pt>
                <c:pt idx="34">
                  <c:v>167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223</c:v>
                </c:pt>
                <c:pt idx="43">
                  <c:v>181</c:v>
                </c:pt>
                <c:pt idx="44">
                  <c:v>195</c:v>
                </c:pt>
                <c:pt idx="45">
                  <c:v>205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200</c:v>
                </c:pt>
                <c:pt idx="50">
                  <c:v>326</c:v>
                </c:pt>
                <c:pt idx="51">
                  <c:v>228</c:v>
                </c:pt>
                <c:pt idx="52">
                  <c:v>416</c:v>
                </c:pt>
                <c:pt idx="53">
                  <c:v>227</c:v>
                </c:pt>
                <c:pt idx="54">
                  <c:v>195</c:v>
                </c:pt>
                <c:pt idx="55">
                  <c:v>387</c:v>
                </c:pt>
                <c:pt idx="56">
                  <c:v>523</c:v>
                </c:pt>
                <c:pt idx="57">
                  <c:v>260</c:v>
                </c:pt>
                <c:pt idx="58">
                  <c:v>538</c:v>
                </c:pt>
                <c:pt idx="59">
                  <c:v>587</c:v>
                </c:pt>
                <c:pt idx="60">
                  <c:v>337</c:v>
                </c:pt>
                <c:pt idx="61">
                  <c:v>212</c:v>
                </c:pt>
                <c:pt idx="62">
                  <c:v>332</c:v>
                </c:pt>
                <c:pt idx="63">
                  <c:v>332</c:v>
                </c:pt>
                <c:pt idx="64">
                  <c:v>424</c:v>
                </c:pt>
                <c:pt idx="65">
                  <c:v>534</c:v>
                </c:pt>
                <c:pt idx="66">
                  <c:v>488</c:v>
                </c:pt>
                <c:pt idx="67">
                  <c:v>214</c:v>
                </c:pt>
                <c:pt idx="68">
                  <c:v>78</c:v>
                </c:pt>
                <c:pt idx="69">
                  <c:v>204</c:v>
                </c:pt>
                <c:pt idx="70">
                  <c:v>385</c:v>
                </c:pt>
                <c:pt idx="71">
                  <c:v>677</c:v>
                </c:pt>
                <c:pt idx="72">
                  <c:v>498</c:v>
                </c:pt>
                <c:pt idx="73">
                  <c:v>481</c:v>
                </c:pt>
                <c:pt idx="74">
                  <c:v>180</c:v>
                </c:pt>
                <c:pt idx="75">
                  <c:v>165</c:v>
                </c:pt>
                <c:pt idx="76">
                  <c:v>383</c:v>
                </c:pt>
                <c:pt idx="77">
                  <c:v>138</c:v>
                </c:pt>
                <c:pt idx="78">
                  <c:v>266</c:v>
                </c:pt>
                <c:pt idx="79">
                  <c:v>269</c:v>
                </c:pt>
                <c:pt idx="80">
                  <c:v>240</c:v>
                </c:pt>
                <c:pt idx="81">
                  <c:v>94</c:v>
                </c:pt>
                <c:pt idx="82">
                  <c:v>91</c:v>
                </c:pt>
                <c:pt idx="83">
                  <c:v>378</c:v>
                </c:pt>
                <c:pt idx="84">
                  <c:v>198</c:v>
                </c:pt>
                <c:pt idx="85">
                  <c:v>125</c:v>
                </c:pt>
                <c:pt idx="86">
                  <c:v>194</c:v>
                </c:pt>
                <c:pt idx="87">
                  <c:v>139</c:v>
                </c:pt>
                <c:pt idx="88">
                  <c:v>78</c:v>
                </c:pt>
                <c:pt idx="89">
                  <c:v>28</c:v>
                </c:pt>
                <c:pt idx="90">
                  <c:v>213</c:v>
                </c:pt>
                <c:pt idx="91">
                  <c:v>124</c:v>
                </c:pt>
                <c:pt idx="92">
                  <c:v>132</c:v>
                </c:pt>
                <c:pt idx="93">
                  <c:v>128</c:v>
                </c:pt>
                <c:pt idx="94">
                  <c:v>142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230</c:v>
                </c:pt>
                <c:pt idx="102">
                  <c:v>67</c:v>
                </c:pt>
                <c:pt idx="103">
                  <c:v>49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222</c:v>
                </c:pt>
                <c:pt idx="109">
                  <c:v>61</c:v>
                </c:pt>
                <c:pt idx="110">
                  <c:v>21</c:v>
                </c:pt>
                <c:pt idx="111">
                  <c:v>178</c:v>
                </c:pt>
                <c:pt idx="112">
                  <c:v>176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78</c:v>
                </c:pt>
                <c:pt idx="117">
                  <c:v>98</c:v>
                </c:pt>
                <c:pt idx="118">
                  <c:v>165</c:v>
                </c:pt>
                <c:pt idx="119">
                  <c:v>185</c:v>
                </c:pt>
                <c:pt idx="120">
                  <c:v>144</c:v>
                </c:pt>
                <c:pt idx="121">
                  <c:v>133</c:v>
                </c:pt>
                <c:pt idx="122">
                  <c:v>65</c:v>
                </c:pt>
                <c:pt idx="123">
                  <c:v>59</c:v>
                </c:pt>
                <c:pt idx="124">
                  <c:v>42</c:v>
                </c:pt>
                <c:pt idx="125">
                  <c:v>269</c:v>
                </c:pt>
                <c:pt idx="126">
                  <c:v>153</c:v>
                </c:pt>
                <c:pt idx="127">
                  <c:v>160</c:v>
                </c:pt>
                <c:pt idx="128">
                  <c:v>232</c:v>
                </c:pt>
                <c:pt idx="129">
                  <c:v>185</c:v>
                </c:pt>
                <c:pt idx="130">
                  <c:v>61</c:v>
                </c:pt>
                <c:pt idx="131">
                  <c:v>31</c:v>
                </c:pt>
                <c:pt idx="132">
                  <c:v>239</c:v>
                </c:pt>
                <c:pt idx="133">
                  <c:v>126</c:v>
                </c:pt>
                <c:pt idx="134">
                  <c:v>175</c:v>
                </c:pt>
                <c:pt idx="135">
                  <c:v>97</c:v>
                </c:pt>
                <c:pt idx="136">
                  <c:v>86</c:v>
                </c:pt>
                <c:pt idx="137">
                  <c:v>35</c:v>
                </c:pt>
                <c:pt idx="138">
                  <c:v>45</c:v>
                </c:pt>
                <c:pt idx="139">
                  <c:v>161</c:v>
                </c:pt>
                <c:pt idx="140">
                  <c:v>79</c:v>
                </c:pt>
                <c:pt idx="141">
                  <c:v>147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25</c:v>
                </c:pt>
                <c:pt idx="146">
                  <c:v>84</c:v>
                </c:pt>
                <c:pt idx="147">
                  <c:v>41</c:v>
                </c:pt>
                <c:pt idx="148">
                  <c:v>95</c:v>
                </c:pt>
                <c:pt idx="149">
                  <c:v>67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106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43</c:v>
                </c:pt>
                <c:pt idx="159">
                  <c:v>16</c:v>
                </c:pt>
                <c:pt idx="160">
                  <c:v>65</c:v>
                </c:pt>
                <c:pt idx="161">
                  <c:v>66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13</c:v>
                </c:pt>
                <c:pt idx="167">
                  <c:v>37</c:v>
                </c:pt>
                <c:pt idx="168">
                  <c:v>17</c:v>
                </c:pt>
                <c:pt idx="169">
                  <c:v>30</c:v>
                </c:pt>
                <c:pt idx="170">
                  <c:v>27</c:v>
                </c:pt>
                <c:pt idx="171">
                  <c:v>27</c:v>
                </c:pt>
                <c:pt idx="172">
                  <c:v>18</c:v>
                </c:pt>
                <c:pt idx="173">
                  <c:v>5</c:v>
                </c:pt>
                <c:pt idx="174">
                  <c:v>89</c:v>
                </c:pt>
                <c:pt idx="175">
                  <c:v>36</c:v>
                </c:pt>
                <c:pt idx="176">
                  <c:v>34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10</c:v>
                </c:pt>
                <c:pt idx="185">
                  <c:v>23</c:v>
                </c:pt>
                <c:pt idx="186">
                  <c:v>5</c:v>
                </c:pt>
                <c:pt idx="187">
                  <c:v>5</c:v>
                </c:pt>
                <c:pt idx="188">
                  <c:v>27</c:v>
                </c:pt>
                <c:pt idx="189">
                  <c:v>79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30</c:v>
                </c:pt>
                <c:pt idx="196">
                  <c:v>20</c:v>
                </c:pt>
                <c:pt idx="197">
                  <c:v>7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13</c:v>
                </c:pt>
                <c:pt idx="203">
                  <c:v>30</c:v>
                </c:pt>
                <c:pt idx="204">
                  <c:v>20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11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18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4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4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5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11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13</c:v>
                </c:pt>
                <c:pt idx="428">
                  <c:v>16</c:v>
                </c:pt>
                <c:pt idx="429">
                  <c:v>52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29</c:v>
                </c:pt>
                <c:pt idx="434">
                  <c:v>29</c:v>
                </c:pt>
                <c:pt idx="435">
                  <c:v>15</c:v>
                </c:pt>
                <c:pt idx="436">
                  <c:v>18</c:v>
                </c:pt>
                <c:pt idx="437">
                  <c:v>17</c:v>
                </c:pt>
                <c:pt idx="438">
                  <c:v>13</c:v>
                </c:pt>
                <c:pt idx="439">
                  <c:v>14</c:v>
                </c:pt>
                <c:pt idx="440">
                  <c:v>43</c:v>
                </c:pt>
                <c:pt idx="441">
                  <c:v>32</c:v>
                </c:pt>
                <c:pt idx="442">
                  <c:v>23</c:v>
                </c:pt>
                <c:pt idx="443">
                  <c:v>55</c:v>
                </c:pt>
                <c:pt idx="444">
                  <c:v>84</c:v>
                </c:pt>
                <c:pt idx="445">
                  <c:v>26</c:v>
                </c:pt>
                <c:pt idx="446">
                  <c:v>9</c:v>
                </c:pt>
                <c:pt idx="447">
                  <c:v>48</c:v>
                </c:pt>
                <c:pt idx="448">
                  <c:v>23</c:v>
                </c:pt>
                <c:pt idx="449">
                  <c:v>41</c:v>
                </c:pt>
                <c:pt idx="450">
                  <c:v>29</c:v>
                </c:pt>
                <c:pt idx="451">
                  <c:v>52</c:v>
                </c:pt>
                <c:pt idx="452">
                  <c:v>5</c:v>
                </c:pt>
                <c:pt idx="453">
                  <c:v>7</c:v>
                </c:pt>
                <c:pt idx="454">
                  <c:v>42</c:v>
                </c:pt>
                <c:pt idx="455">
                  <c:v>14</c:v>
                </c:pt>
                <c:pt idx="456">
                  <c:v>30</c:v>
                </c:pt>
                <c:pt idx="457">
                  <c:v>31</c:v>
                </c:pt>
                <c:pt idx="458">
                  <c:v>13</c:v>
                </c:pt>
                <c:pt idx="459">
                  <c:v>38</c:v>
                </c:pt>
                <c:pt idx="460">
                  <c:v>6</c:v>
                </c:pt>
                <c:pt idx="461">
                  <c:v>29</c:v>
                </c:pt>
                <c:pt idx="462">
                  <c:v>23</c:v>
                </c:pt>
                <c:pt idx="463">
                  <c:v>18</c:v>
                </c:pt>
                <c:pt idx="464">
                  <c:v>31</c:v>
                </c:pt>
                <c:pt idx="465">
                  <c:v>28</c:v>
                </c:pt>
                <c:pt idx="466">
                  <c:v>6</c:v>
                </c:pt>
                <c:pt idx="467">
                  <c:v>0</c:v>
                </c:pt>
                <c:pt idx="468">
                  <c:v>16</c:v>
                </c:pt>
                <c:pt idx="469">
                  <c:v>27</c:v>
                </c:pt>
                <c:pt idx="470">
                  <c:v>15</c:v>
                </c:pt>
                <c:pt idx="471">
                  <c:v>7</c:v>
                </c:pt>
                <c:pt idx="472">
                  <c:v>12</c:v>
                </c:pt>
                <c:pt idx="473">
                  <c:v>2</c:v>
                </c:pt>
                <c:pt idx="474">
                  <c:v>3</c:v>
                </c:pt>
                <c:pt idx="475">
                  <c:v>14</c:v>
                </c:pt>
                <c:pt idx="476">
                  <c:v>8</c:v>
                </c:pt>
                <c:pt idx="477">
                  <c:v>3</c:v>
                </c:pt>
                <c:pt idx="478">
                  <c:v>5</c:v>
                </c:pt>
                <c:pt idx="479">
                  <c:v>0</c:v>
                </c:pt>
                <c:pt idx="480">
                  <c:v>5</c:v>
                </c:pt>
                <c:pt idx="481">
                  <c:v>0</c:v>
                </c:pt>
                <c:pt idx="482">
                  <c:v>10</c:v>
                </c:pt>
                <c:pt idx="483">
                  <c:v>6</c:v>
                </c:pt>
                <c:pt idx="484">
                  <c:v>5</c:v>
                </c:pt>
                <c:pt idx="485">
                  <c:v>2</c:v>
                </c:pt>
                <c:pt idx="486">
                  <c:v>9</c:v>
                </c:pt>
                <c:pt idx="487">
                  <c:v>1</c:v>
                </c:pt>
                <c:pt idx="488" formatCode="General">
                  <c:v>0</c:v>
                </c:pt>
                <c:pt idx="489" formatCode="General">
                  <c:v>3</c:v>
                </c:pt>
                <c:pt idx="490" formatCode="General">
                  <c:v>6</c:v>
                </c:pt>
                <c:pt idx="491" formatCode="General">
                  <c:v>6</c:v>
                </c:pt>
                <c:pt idx="492" formatCode="General">
                  <c:v>6</c:v>
                </c:pt>
                <c:pt idx="493" formatCode="General">
                  <c:v>8</c:v>
                </c:pt>
                <c:pt idx="494" formatCode="General">
                  <c:v>0</c:v>
                </c:pt>
                <c:pt idx="495" formatCode="General">
                  <c:v>1</c:v>
                </c:pt>
                <c:pt idx="496" formatCode="General">
                  <c:v>0</c:v>
                </c:pt>
                <c:pt idx="497" formatCode="General">
                  <c:v>4</c:v>
                </c:pt>
                <c:pt idx="498" formatCode="General">
                  <c:v>9</c:v>
                </c:pt>
                <c:pt idx="499" formatCode="General">
                  <c:v>5</c:v>
                </c:pt>
                <c:pt idx="500" formatCode="General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Sheet1!$B$2:$B$502</c:f>
              <c:numCache>
                <c:formatCode>#\ ##0_ ;\-#\ ##0\ </c:formatCode>
                <c:ptCount val="50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23</c:v>
                </c:pt>
                <c:pt idx="29">
                  <c:v>10</c:v>
                </c:pt>
                <c:pt idx="30">
                  <c:v>30</c:v>
                </c:pt>
                <c:pt idx="31">
                  <c:v>95</c:v>
                </c:pt>
                <c:pt idx="32">
                  <c:v>31</c:v>
                </c:pt>
                <c:pt idx="33">
                  <c:v>30</c:v>
                </c:pt>
                <c:pt idx="34">
                  <c:v>90</c:v>
                </c:pt>
                <c:pt idx="35">
                  <c:v>46</c:v>
                </c:pt>
                <c:pt idx="36">
                  <c:v>42</c:v>
                </c:pt>
                <c:pt idx="37">
                  <c:v>85</c:v>
                </c:pt>
                <c:pt idx="38">
                  <c:v>87</c:v>
                </c:pt>
                <c:pt idx="39">
                  <c:v>51</c:v>
                </c:pt>
                <c:pt idx="40">
                  <c:v>25</c:v>
                </c:pt>
                <c:pt idx="41">
                  <c:v>162</c:v>
                </c:pt>
                <c:pt idx="42">
                  <c:v>155</c:v>
                </c:pt>
                <c:pt idx="43">
                  <c:v>192</c:v>
                </c:pt>
                <c:pt idx="44">
                  <c:v>201</c:v>
                </c:pt>
                <c:pt idx="45">
                  <c:v>211</c:v>
                </c:pt>
                <c:pt idx="46">
                  <c:v>106</c:v>
                </c:pt>
                <c:pt idx="47">
                  <c:v>48</c:v>
                </c:pt>
                <c:pt idx="48">
                  <c:v>194</c:v>
                </c:pt>
                <c:pt idx="49">
                  <c:v>193</c:v>
                </c:pt>
                <c:pt idx="50">
                  <c:v>259</c:v>
                </c:pt>
                <c:pt idx="51">
                  <c:v>235</c:v>
                </c:pt>
                <c:pt idx="52">
                  <c:v>335</c:v>
                </c:pt>
                <c:pt idx="53">
                  <c:v>187</c:v>
                </c:pt>
                <c:pt idx="54">
                  <c:v>90</c:v>
                </c:pt>
                <c:pt idx="55">
                  <c:v>377</c:v>
                </c:pt>
                <c:pt idx="56">
                  <c:v>397</c:v>
                </c:pt>
                <c:pt idx="57">
                  <c:v>134</c:v>
                </c:pt>
                <c:pt idx="58">
                  <c:v>472</c:v>
                </c:pt>
                <c:pt idx="59">
                  <c:v>334</c:v>
                </c:pt>
                <c:pt idx="60">
                  <c:v>184</c:v>
                </c:pt>
                <c:pt idx="61">
                  <c:v>116</c:v>
                </c:pt>
                <c:pt idx="62">
                  <c:v>298</c:v>
                </c:pt>
                <c:pt idx="63">
                  <c:v>232</c:v>
                </c:pt>
                <c:pt idx="64">
                  <c:v>333</c:v>
                </c:pt>
                <c:pt idx="65">
                  <c:v>281</c:v>
                </c:pt>
                <c:pt idx="66">
                  <c:v>241</c:v>
                </c:pt>
                <c:pt idx="67">
                  <c:v>117</c:v>
                </c:pt>
                <c:pt idx="68">
                  <c:v>49</c:v>
                </c:pt>
                <c:pt idx="69">
                  <c:v>198</c:v>
                </c:pt>
                <c:pt idx="70">
                  <c:v>205</c:v>
                </c:pt>
                <c:pt idx="71">
                  <c:v>262</c:v>
                </c:pt>
                <c:pt idx="72">
                  <c:v>232</c:v>
                </c:pt>
                <c:pt idx="73">
                  <c:v>204</c:v>
                </c:pt>
                <c:pt idx="74">
                  <c:v>73</c:v>
                </c:pt>
                <c:pt idx="75">
                  <c:v>30</c:v>
                </c:pt>
                <c:pt idx="76">
                  <c:v>180</c:v>
                </c:pt>
                <c:pt idx="77">
                  <c:v>46</c:v>
                </c:pt>
                <c:pt idx="78">
                  <c:v>163</c:v>
                </c:pt>
                <c:pt idx="79">
                  <c:v>129</c:v>
                </c:pt>
                <c:pt idx="80">
                  <c:v>121</c:v>
                </c:pt>
                <c:pt idx="81">
                  <c:v>36</c:v>
                </c:pt>
                <c:pt idx="82">
                  <c:v>17</c:v>
                </c:pt>
                <c:pt idx="83">
                  <c:v>140</c:v>
                </c:pt>
                <c:pt idx="84">
                  <c:v>107</c:v>
                </c:pt>
                <c:pt idx="85">
                  <c:v>94</c:v>
                </c:pt>
                <c:pt idx="86">
                  <c:v>56</c:v>
                </c:pt>
                <c:pt idx="87">
                  <c:v>80</c:v>
                </c:pt>
                <c:pt idx="88">
                  <c:v>23</c:v>
                </c:pt>
                <c:pt idx="89">
                  <c:v>16</c:v>
                </c:pt>
                <c:pt idx="90">
                  <c:v>105</c:v>
                </c:pt>
                <c:pt idx="91">
                  <c:v>85</c:v>
                </c:pt>
                <c:pt idx="92">
                  <c:v>66</c:v>
                </c:pt>
                <c:pt idx="93">
                  <c:v>59</c:v>
                </c:pt>
                <c:pt idx="94">
                  <c:v>89</c:v>
                </c:pt>
                <c:pt idx="95">
                  <c:v>40</c:v>
                </c:pt>
                <c:pt idx="96">
                  <c:v>25</c:v>
                </c:pt>
                <c:pt idx="97">
                  <c:v>120</c:v>
                </c:pt>
                <c:pt idx="98">
                  <c:v>76</c:v>
                </c:pt>
                <c:pt idx="99">
                  <c:v>63</c:v>
                </c:pt>
                <c:pt idx="100">
                  <c:v>59</c:v>
                </c:pt>
                <c:pt idx="101">
                  <c:v>77</c:v>
                </c:pt>
                <c:pt idx="102">
                  <c:v>21</c:v>
                </c:pt>
                <c:pt idx="103">
                  <c:v>17</c:v>
                </c:pt>
                <c:pt idx="104">
                  <c:v>129</c:v>
                </c:pt>
                <c:pt idx="105">
                  <c:v>71</c:v>
                </c:pt>
                <c:pt idx="106">
                  <c:v>96</c:v>
                </c:pt>
                <c:pt idx="107">
                  <c:v>51</c:v>
                </c:pt>
                <c:pt idx="108">
                  <c:v>83</c:v>
                </c:pt>
                <c:pt idx="109">
                  <c:v>28</c:v>
                </c:pt>
                <c:pt idx="110">
                  <c:v>27</c:v>
                </c:pt>
                <c:pt idx="111">
                  <c:v>159</c:v>
                </c:pt>
                <c:pt idx="112">
                  <c:v>111</c:v>
                </c:pt>
                <c:pt idx="113">
                  <c:v>116</c:v>
                </c:pt>
                <c:pt idx="114">
                  <c:v>28</c:v>
                </c:pt>
                <c:pt idx="115">
                  <c:v>45</c:v>
                </c:pt>
                <c:pt idx="116">
                  <c:v>50</c:v>
                </c:pt>
                <c:pt idx="117">
                  <c:v>47</c:v>
                </c:pt>
                <c:pt idx="118">
                  <c:v>192</c:v>
                </c:pt>
                <c:pt idx="119">
                  <c:v>147</c:v>
                </c:pt>
                <c:pt idx="120">
                  <c:v>112</c:v>
                </c:pt>
                <c:pt idx="121">
                  <c:v>85</c:v>
                </c:pt>
                <c:pt idx="122">
                  <c:v>29</c:v>
                </c:pt>
                <c:pt idx="123">
                  <c:v>60</c:v>
                </c:pt>
                <c:pt idx="124">
                  <c:v>35</c:v>
                </c:pt>
                <c:pt idx="125">
                  <c:v>277</c:v>
                </c:pt>
                <c:pt idx="126">
                  <c:v>146</c:v>
                </c:pt>
                <c:pt idx="127">
                  <c:v>112</c:v>
                </c:pt>
                <c:pt idx="128">
                  <c:v>100</c:v>
                </c:pt>
                <c:pt idx="129">
                  <c:v>122</c:v>
                </c:pt>
                <c:pt idx="130">
                  <c:v>48</c:v>
                </c:pt>
                <c:pt idx="131">
                  <c:v>25</c:v>
                </c:pt>
                <c:pt idx="132">
                  <c:v>231</c:v>
                </c:pt>
                <c:pt idx="133">
                  <c:v>97</c:v>
                </c:pt>
                <c:pt idx="134">
                  <c:v>109</c:v>
                </c:pt>
                <c:pt idx="135">
                  <c:v>53</c:v>
                </c:pt>
                <c:pt idx="136">
                  <c:v>65</c:v>
                </c:pt>
                <c:pt idx="137">
                  <c:v>32</c:v>
                </c:pt>
                <c:pt idx="138">
                  <c:v>26</c:v>
                </c:pt>
                <c:pt idx="139">
                  <c:v>126</c:v>
                </c:pt>
                <c:pt idx="140">
                  <c:v>75</c:v>
                </c:pt>
                <c:pt idx="141">
                  <c:v>71</c:v>
                </c:pt>
                <c:pt idx="142">
                  <c:v>60</c:v>
                </c:pt>
                <c:pt idx="143">
                  <c:v>80</c:v>
                </c:pt>
                <c:pt idx="144">
                  <c:v>27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60</c:v>
                </c:pt>
                <c:pt idx="149">
                  <c:v>32</c:v>
                </c:pt>
                <c:pt idx="150">
                  <c:v>46</c:v>
                </c:pt>
                <c:pt idx="151">
                  <c:v>30</c:v>
                </c:pt>
                <c:pt idx="152">
                  <c:v>9</c:v>
                </c:pt>
                <c:pt idx="153">
                  <c:v>80</c:v>
                </c:pt>
                <c:pt idx="154">
                  <c:v>69</c:v>
                </c:pt>
                <c:pt idx="155">
                  <c:v>59</c:v>
                </c:pt>
                <c:pt idx="156">
                  <c:v>43</c:v>
                </c:pt>
                <c:pt idx="157">
                  <c:v>48</c:v>
                </c:pt>
                <c:pt idx="158">
                  <c:v>11</c:v>
                </c:pt>
                <c:pt idx="159">
                  <c:v>17</c:v>
                </c:pt>
                <c:pt idx="160">
                  <c:v>71</c:v>
                </c:pt>
                <c:pt idx="161">
                  <c:v>21</c:v>
                </c:pt>
                <c:pt idx="162">
                  <c:v>34</c:v>
                </c:pt>
                <c:pt idx="163">
                  <c:v>39</c:v>
                </c:pt>
                <c:pt idx="164">
                  <c:v>39</c:v>
                </c:pt>
                <c:pt idx="165">
                  <c:v>15</c:v>
                </c:pt>
                <c:pt idx="166">
                  <c:v>10</c:v>
                </c:pt>
                <c:pt idx="167">
                  <c:v>63</c:v>
                </c:pt>
                <c:pt idx="168">
                  <c:v>33</c:v>
                </c:pt>
                <c:pt idx="169">
                  <c:v>36</c:v>
                </c:pt>
                <c:pt idx="170">
                  <c:v>29</c:v>
                </c:pt>
                <c:pt idx="171">
                  <c:v>35</c:v>
                </c:pt>
                <c:pt idx="172">
                  <c:v>6</c:v>
                </c:pt>
                <c:pt idx="173">
                  <c:v>18</c:v>
                </c:pt>
                <c:pt idx="174">
                  <c:v>75</c:v>
                </c:pt>
                <c:pt idx="175">
                  <c:v>45</c:v>
                </c:pt>
                <c:pt idx="176">
                  <c:v>34</c:v>
                </c:pt>
                <c:pt idx="177">
                  <c:v>33</c:v>
                </c:pt>
                <c:pt idx="178">
                  <c:v>39</c:v>
                </c:pt>
                <c:pt idx="179">
                  <c:v>9</c:v>
                </c:pt>
                <c:pt idx="180">
                  <c:v>9</c:v>
                </c:pt>
                <c:pt idx="181">
                  <c:v>57</c:v>
                </c:pt>
                <c:pt idx="182">
                  <c:v>39</c:v>
                </c:pt>
                <c:pt idx="183">
                  <c:v>56</c:v>
                </c:pt>
                <c:pt idx="184">
                  <c:v>40</c:v>
                </c:pt>
                <c:pt idx="185">
                  <c:v>28</c:v>
                </c:pt>
                <c:pt idx="186">
                  <c:v>14</c:v>
                </c:pt>
                <c:pt idx="187">
                  <c:v>10</c:v>
                </c:pt>
                <c:pt idx="188">
                  <c:v>62</c:v>
                </c:pt>
                <c:pt idx="189">
                  <c:v>37</c:v>
                </c:pt>
                <c:pt idx="190">
                  <c:v>30</c:v>
                </c:pt>
                <c:pt idx="191">
                  <c:v>26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36</c:v>
                </c:pt>
                <c:pt idx="196">
                  <c:v>23</c:v>
                </c:pt>
                <c:pt idx="197">
                  <c:v>24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32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19</c:v>
                </c:pt>
                <c:pt idx="210">
                  <c:v>14</c:v>
                </c:pt>
                <c:pt idx="211">
                  <c:v>13</c:v>
                </c:pt>
                <c:pt idx="212">
                  <c:v>12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5</c:v>
                </c:pt>
                <c:pt idx="217">
                  <c:v>22</c:v>
                </c:pt>
                <c:pt idx="218">
                  <c:v>16</c:v>
                </c:pt>
                <c:pt idx="219">
                  <c:v>16</c:v>
                </c:pt>
                <c:pt idx="220">
                  <c:v>8</c:v>
                </c:pt>
                <c:pt idx="221">
                  <c:v>5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6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4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8</c:v>
                </c:pt>
                <c:pt idx="238">
                  <c:v>7</c:v>
                </c:pt>
                <c:pt idx="239">
                  <c:v>2</c:v>
                </c:pt>
                <c:pt idx="240">
                  <c:v>2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5</c:v>
                </c:pt>
                <c:pt idx="259">
                  <c:v>4</c:v>
                </c:pt>
                <c:pt idx="260">
                  <c:v>2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4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3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8</c:v>
                </c:pt>
                <c:pt idx="414">
                  <c:v>9</c:v>
                </c:pt>
                <c:pt idx="415">
                  <c:v>7</c:v>
                </c:pt>
                <c:pt idx="416">
                  <c:v>10</c:v>
                </c:pt>
                <c:pt idx="417">
                  <c:v>0</c:v>
                </c:pt>
                <c:pt idx="418">
                  <c:v>3</c:v>
                </c:pt>
                <c:pt idx="419">
                  <c:v>19</c:v>
                </c:pt>
                <c:pt idx="420">
                  <c:v>5</c:v>
                </c:pt>
                <c:pt idx="421">
                  <c:v>17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41</c:v>
                </c:pt>
                <c:pt idx="427">
                  <c:v>25</c:v>
                </c:pt>
                <c:pt idx="428">
                  <c:v>19</c:v>
                </c:pt>
                <c:pt idx="429">
                  <c:v>24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51</c:v>
                </c:pt>
                <c:pt idx="434">
                  <c:v>25</c:v>
                </c:pt>
                <c:pt idx="435">
                  <c:v>29</c:v>
                </c:pt>
                <c:pt idx="436">
                  <c:v>36</c:v>
                </c:pt>
                <c:pt idx="437">
                  <c:v>34</c:v>
                </c:pt>
                <c:pt idx="438">
                  <c:v>20</c:v>
                </c:pt>
                <c:pt idx="439">
                  <c:v>14</c:v>
                </c:pt>
                <c:pt idx="440">
                  <c:v>55</c:v>
                </c:pt>
                <c:pt idx="441">
                  <c:v>33</c:v>
                </c:pt>
                <c:pt idx="442">
                  <c:v>13</c:v>
                </c:pt>
                <c:pt idx="443">
                  <c:v>42</c:v>
                </c:pt>
                <c:pt idx="444">
                  <c:v>52</c:v>
                </c:pt>
                <c:pt idx="445">
                  <c:v>11</c:v>
                </c:pt>
                <c:pt idx="446">
                  <c:v>7</c:v>
                </c:pt>
                <c:pt idx="447">
                  <c:v>68</c:v>
                </c:pt>
                <c:pt idx="448">
                  <c:v>44</c:v>
                </c:pt>
                <c:pt idx="449">
                  <c:v>45</c:v>
                </c:pt>
                <c:pt idx="450">
                  <c:v>48</c:v>
                </c:pt>
                <c:pt idx="451">
                  <c:v>48</c:v>
                </c:pt>
                <c:pt idx="452">
                  <c:v>22</c:v>
                </c:pt>
                <c:pt idx="453">
                  <c:v>8</c:v>
                </c:pt>
                <c:pt idx="454">
                  <c:v>43</c:v>
                </c:pt>
                <c:pt idx="455">
                  <c:v>48</c:v>
                </c:pt>
                <c:pt idx="456">
                  <c:v>40</c:v>
                </c:pt>
                <c:pt idx="457">
                  <c:v>32</c:v>
                </c:pt>
                <c:pt idx="458">
                  <c:v>28</c:v>
                </c:pt>
                <c:pt idx="459">
                  <c:v>21</c:v>
                </c:pt>
                <c:pt idx="460">
                  <c:v>9</c:v>
                </c:pt>
                <c:pt idx="461">
                  <c:v>48</c:v>
                </c:pt>
                <c:pt idx="462">
                  <c:v>35</c:v>
                </c:pt>
                <c:pt idx="463">
                  <c:v>34</c:v>
                </c:pt>
                <c:pt idx="464">
                  <c:v>25</c:v>
                </c:pt>
                <c:pt idx="465">
                  <c:v>18</c:v>
                </c:pt>
                <c:pt idx="466">
                  <c:v>13</c:v>
                </c:pt>
                <c:pt idx="467">
                  <c:v>7</c:v>
                </c:pt>
                <c:pt idx="468">
                  <c:v>30</c:v>
                </c:pt>
                <c:pt idx="469">
                  <c:v>36</c:v>
                </c:pt>
                <c:pt idx="470">
                  <c:v>28</c:v>
                </c:pt>
                <c:pt idx="471">
                  <c:v>17</c:v>
                </c:pt>
                <c:pt idx="472">
                  <c:v>14</c:v>
                </c:pt>
                <c:pt idx="473">
                  <c:v>8</c:v>
                </c:pt>
                <c:pt idx="474">
                  <c:v>10</c:v>
                </c:pt>
                <c:pt idx="475">
                  <c:v>25</c:v>
                </c:pt>
                <c:pt idx="476">
                  <c:v>12</c:v>
                </c:pt>
                <c:pt idx="477">
                  <c:v>8</c:v>
                </c:pt>
                <c:pt idx="478">
                  <c:v>4</c:v>
                </c:pt>
                <c:pt idx="479">
                  <c:v>7</c:v>
                </c:pt>
                <c:pt idx="480">
                  <c:v>3</c:v>
                </c:pt>
                <c:pt idx="481">
                  <c:v>4</c:v>
                </c:pt>
                <c:pt idx="482">
                  <c:v>7</c:v>
                </c:pt>
                <c:pt idx="483">
                  <c:v>17</c:v>
                </c:pt>
                <c:pt idx="484">
                  <c:v>8</c:v>
                </c:pt>
                <c:pt idx="485">
                  <c:v>14</c:v>
                </c:pt>
                <c:pt idx="486">
                  <c:v>6</c:v>
                </c:pt>
                <c:pt idx="487">
                  <c:v>0</c:v>
                </c:pt>
                <c:pt idx="488" formatCode="General">
                  <c:v>1</c:v>
                </c:pt>
                <c:pt idx="489" formatCode="General">
                  <c:v>14</c:v>
                </c:pt>
                <c:pt idx="490" formatCode="General">
                  <c:v>18</c:v>
                </c:pt>
                <c:pt idx="491" formatCode="General">
                  <c:v>9</c:v>
                </c:pt>
                <c:pt idx="492" formatCode="General">
                  <c:v>9</c:v>
                </c:pt>
                <c:pt idx="493" formatCode="General">
                  <c:v>6</c:v>
                </c:pt>
                <c:pt idx="494" formatCode="General">
                  <c:v>5</c:v>
                </c:pt>
                <c:pt idx="495" formatCode="General">
                  <c:v>2</c:v>
                </c:pt>
                <c:pt idx="496" formatCode="General">
                  <c:v>12</c:v>
                </c:pt>
                <c:pt idx="497" formatCode="General">
                  <c:v>16</c:v>
                </c:pt>
                <c:pt idx="498" formatCode="General">
                  <c:v>12</c:v>
                </c:pt>
                <c:pt idx="499" formatCode="General">
                  <c:v>15</c:v>
                </c:pt>
                <c:pt idx="500" formatCode="General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Sheet1!$B$2:$B$502</c:f>
              <c:numCache>
                <c:formatCode>#\ ##0_ ;\-#\ ##0\ </c:formatCode>
                <c:ptCount val="501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28</c:v>
                </c:pt>
                <c:pt idx="29">
                  <c:v>38</c:v>
                </c:pt>
                <c:pt idx="30">
                  <c:v>61</c:v>
                </c:pt>
                <c:pt idx="31">
                  <c:v>157</c:v>
                </c:pt>
                <c:pt idx="32">
                  <c:v>67</c:v>
                </c:pt>
                <c:pt idx="33">
                  <c:v>84</c:v>
                </c:pt>
                <c:pt idx="34">
                  <c:v>257</c:v>
                </c:pt>
                <c:pt idx="35">
                  <c:v>128</c:v>
                </c:pt>
                <c:pt idx="36">
                  <c:v>87</c:v>
                </c:pt>
                <c:pt idx="37">
                  <c:v>163</c:v>
                </c:pt>
                <c:pt idx="38">
                  <c:v>226</c:v>
                </c:pt>
                <c:pt idx="39">
                  <c:v>81</c:v>
                </c:pt>
                <c:pt idx="40">
                  <c:v>36</c:v>
                </c:pt>
                <c:pt idx="41">
                  <c:v>300</c:v>
                </c:pt>
                <c:pt idx="42">
                  <c:v>378</c:v>
                </c:pt>
                <c:pt idx="43">
                  <c:v>373</c:v>
                </c:pt>
                <c:pt idx="44">
                  <c:v>396</c:v>
                </c:pt>
                <c:pt idx="45">
                  <c:v>416</c:v>
                </c:pt>
                <c:pt idx="46">
                  <c:v>261</c:v>
                </c:pt>
                <c:pt idx="47">
                  <c:v>89</c:v>
                </c:pt>
                <c:pt idx="48">
                  <c:v>436</c:v>
                </c:pt>
                <c:pt idx="49">
                  <c:v>393</c:v>
                </c:pt>
                <c:pt idx="50">
                  <c:v>585</c:v>
                </c:pt>
                <c:pt idx="51">
                  <c:v>463</c:v>
                </c:pt>
                <c:pt idx="52">
                  <c:v>751</c:v>
                </c:pt>
                <c:pt idx="53">
                  <c:v>414</c:v>
                </c:pt>
                <c:pt idx="54">
                  <c:v>285</c:v>
                </c:pt>
                <c:pt idx="55">
                  <c:v>764</c:v>
                </c:pt>
                <c:pt idx="56">
                  <c:v>920</c:v>
                </c:pt>
                <c:pt idx="57">
                  <c:v>394</c:v>
                </c:pt>
                <c:pt idx="58">
                  <c:v>1010</c:v>
                </c:pt>
                <c:pt idx="59">
                  <c:v>921</c:v>
                </c:pt>
                <c:pt idx="60">
                  <c:v>521</c:v>
                </c:pt>
                <c:pt idx="61">
                  <c:v>328</c:v>
                </c:pt>
                <c:pt idx="62">
                  <c:v>630</c:v>
                </c:pt>
                <c:pt idx="63">
                  <c:v>564</c:v>
                </c:pt>
                <c:pt idx="64">
                  <c:v>757</c:v>
                </c:pt>
                <c:pt idx="65">
                  <c:v>815</c:v>
                </c:pt>
                <c:pt idx="66">
                  <c:v>729</c:v>
                </c:pt>
                <c:pt idx="67">
                  <c:v>331</c:v>
                </c:pt>
                <c:pt idx="68">
                  <c:v>127</c:v>
                </c:pt>
                <c:pt idx="69">
                  <c:v>402</c:v>
                </c:pt>
                <c:pt idx="70">
                  <c:v>590</c:v>
                </c:pt>
                <c:pt idx="71">
                  <c:v>939</c:v>
                </c:pt>
                <c:pt idx="72">
                  <c:v>730</c:v>
                </c:pt>
                <c:pt idx="73">
                  <c:v>685</c:v>
                </c:pt>
                <c:pt idx="74">
                  <c:v>253</c:v>
                </c:pt>
                <c:pt idx="75">
                  <c:v>195</c:v>
                </c:pt>
                <c:pt idx="76">
                  <c:v>563</c:v>
                </c:pt>
                <c:pt idx="77">
                  <c:v>184</c:v>
                </c:pt>
                <c:pt idx="78">
                  <c:v>429</c:v>
                </c:pt>
                <c:pt idx="79">
                  <c:v>398</c:v>
                </c:pt>
                <c:pt idx="80">
                  <c:v>361</c:v>
                </c:pt>
                <c:pt idx="81">
                  <c:v>130</c:v>
                </c:pt>
                <c:pt idx="82">
                  <c:v>108</c:v>
                </c:pt>
                <c:pt idx="83">
                  <c:v>518</c:v>
                </c:pt>
                <c:pt idx="84">
                  <c:v>305</c:v>
                </c:pt>
                <c:pt idx="85">
                  <c:v>219</c:v>
                </c:pt>
                <c:pt idx="86">
                  <c:v>250</c:v>
                </c:pt>
                <c:pt idx="87">
                  <c:v>219</c:v>
                </c:pt>
                <c:pt idx="88">
                  <c:v>101</c:v>
                </c:pt>
                <c:pt idx="89">
                  <c:v>44</c:v>
                </c:pt>
                <c:pt idx="90">
                  <c:v>318</c:v>
                </c:pt>
                <c:pt idx="91">
                  <c:v>209</c:v>
                </c:pt>
                <c:pt idx="92">
                  <c:v>198</c:v>
                </c:pt>
                <c:pt idx="93">
                  <c:v>187</c:v>
                </c:pt>
                <c:pt idx="94">
                  <c:v>231</c:v>
                </c:pt>
                <c:pt idx="95">
                  <c:v>128</c:v>
                </c:pt>
                <c:pt idx="96">
                  <c:v>45</c:v>
                </c:pt>
                <c:pt idx="97">
                  <c:v>262</c:v>
                </c:pt>
                <c:pt idx="98">
                  <c:v>165</c:v>
                </c:pt>
                <c:pt idx="99">
                  <c:v>204</c:v>
                </c:pt>
                <c:pt idx="100">
                  <c:v>142</c:v>
                </c:pt>
                <c:pt idx="101">
                  <c:v>307</c:v>
                </c:pt>
                <c:pt idx="102">
                  <c:v>88</c:v>
                </c:pt>
                <c:pt idx="103">
                  <c:v>66</c:v>
                </c:pt>
                <c:pt idx="104">
                  <c:v>277</c:v>
                </c:pt>
                <c:pt idx="105">
                  <c:v>204</c:v>
                </c:pt>
                <c:pt idx="106">
                  <c:v>196</c:v>
                </c:pt>
                <c:pt idx="107">
                  <c:v>119</c:v>
                </c:pt>
                <c:pt idx="108">
                  <c:v>305</c:v>
                </c:pt>
                <c:pt idx="109">
                  <c:v>89</c:v>
                </c:pt>
                <c:pt idx="110">
                  <c:v>48</c:v>
                </c:pt>
                <c:pt idx="111">
                  <c:v>337</c:v>
                </c:pt>
                <c:pt idx="112">
                  <c:v>287</c:v>
                </c:pt>
                <c:pt idx="113">
                  <c:v>238</c:v>
                </c:pt>
                <c:pt idx="114">
                  <c:v>46</c:v>
                </c:pt>
                <c:pt idx="115">
                  <c:v>116</c:v>
                </c:pt>
                <c:pt idx="116">
                  <c:v>128</c:v>
                </c:pt>
                <c:pt idx="117">
                  <c:v>145</c:v>
                </c:pt>
                <c:pt idx="118">
                  <c:v>357</c:v>
                </c:pt>
                <c:pt idx="119">
                  <c:v>332</c:v>
                </c:pt>
                <c:pt idx="120">
                  <c:v>256</c:v>
                </c:pt>
                <c:pt idx="121">
                  <c:v>218</c:v>
                </c:pt>
                <c:pt idx="122">
                  <c:v>94</c:v>
                </c:pt>
                <c:pt idx="123">
                  <c:v>119</c:v>
                </c:pt>
                <c:pt idx="124">
                  <c:v>77</c:v>
                </c:pt>
                <c:pt idx="125">
                  <c:v>546</c:v>
                </c:pt>
                <c:pt idx="126">
                  <c:v>299</c:v>
                </c:pt>
                <c:pt idx="127">
                  <c:v>272</c:v>
                </c:pt>
                <c:pt idx="128">
                  <c:v>332</c:v>
                </c:pt>
                <c:pt idx="129">
                  <c:v>307</c:v>
                </c:pt>
                <c:pt idx="130">
                  <c:v>109</c:v>
                </c:pt>
                <c:pt idx="131">
                  <c:v>56</c:v>
                </c:pt>
                <c:pt idx="132">
                  <c:v>470</c:v>
                </c:pt>
                <c:pt idx="133">
                  <c:v>223</c:v>
                </c:pt>
                <c:pt idx="134">
                  <c:v>284</c:v>
                </c:pt>
                <c:pt idx="135">
                  <c:v>150</c:v>
                </c:pt>
                <c:pt idx="136">
                  <c:v>151</c:v>
                </c:pt>
                <c:pt idx="137">
                  <c:v>67</c:v>
                </c:pt>
                <c:pt idx="138">
                  <c:v>71</c:v>
                </c:pt>
                <c:pt idx="139">
                  <c:v>287</c:v>
                </c:pt>
                <c:pt idx="140">
                  <c:v>154</c:v>
                </c:pt>
                <c:pt idx="141">
                  <c:v>218</c:v>
                </c:pt>
                <c:pt idx="142">
                  <c:v>166</c:v>
                </c:pt>
                <c:pt idx="143">
                  <c:v>194</c:v>
                </c:pt>
                <c:pt idx="144">
                  <c:v>80</c:v>
                </c:pt>
                <c:pt idx="145">
                  <c:v>36</c:v>
                </c:pt>
                <c:pt idx="146">
                  <c:v>173</c:v>
                </c:pt>
                <c:pt idx="147">
                  <c:v>117</c:v>
                </c:pt>
                <c:pt idx="148">
                  <c:v>155</c:v>
                </c:pt>
                <c:pt idx="149">
                  <c:v>99</c:v>
                </c:pt>
                <c:pt idx="150">
                  <c:v>83</c:v>
                </c:pt>
                <c:pt idx="151">
                  <c:v>79</c:v>
                </c:pt>
                <c:pt idx="152">
                  <c:v>18</c:v>
                </c:pt>
                <c:pt idx="153">
                  <c:v>186</c:v>
                </c:pt>
                <c:pt idx="154">
                  <c:v>163</c:v>
                </c:pt>
                <c:pt idx="155">
                  <c:v>161</c:v>
                </c:pt>
                <c:pt idx="156">
                  <c:v>125</c:v>
                </c:pt>
                <c:pt idx="157">
                  <c:v>132</c:v>
                </c:pt>
                <c:pt idx="158">
                  <c:v>54</c:v>
                </c:pt>
                <c:pt idx="159">
                  <c:v>33</c:v>
                </c:pt>
                <c:pt idx="160">
                  <c:v>136</c:v>
                </c:pt>
                <c:pt idx="161">
                  <c:v>87</c:v>
                </c:pt>
                <c:pt idx="162">
                  <c:v>101</c:v>
                </c:pt>
                <c:pt idx="163">
                  <c:v>104</c:v>
                </c:pt>
                <c:pt idx="164">
                  <c:v>91</c:v>
                </c:pt>
                <c:pt idx="165">
                  <c:v>23</c:v>
                </c:pt>
                <c:pt idx="166">
                  <c:v>23</c:v>
                </c:pt>
                <c:pt idx="167">
                  <c:v>100</c:v>
                </c:pt>
                <c:pt idx="168">
                  <c:v>50</c:v>
                </c:pt>
                <c:pt idx="169">
                  <c:v>66</c:v>
                </c:pt>
                <c:pt idx="170">
                  <c:v>56</c:v>
                </c:pt>
                <c:pt idx="171">
                  <c:v>62</c:v>
                </c:pt>
                <c:pt idx="172">
                  <c:v>24</c:v>
                </c:pt>
                <c:pt idx="173">
                  <c:v>23</c:v>
                </c:pt>
                <c:pt idx="174">
                  <c:v>164</c:v>
                </c:pt>
                <c:pt idx="175">
                  <c:v>81</c:v>
                </c:pt>
                <c:pt idx="176">
                  <c:v>68</c:v>
                </c:pt>
                <c:pt idx="177">
                  <c:v>79</c:v>
                </c:pt>
                <c:pt idx="178">
                  <c:v>85</c:v>
                </c:pt>
                <c:pt idx="179">
                  <c:v>18</c:v>
                </c:pt>
                <c:pt idx="180">
                  <c:v>12</c:v>
                </c:pt>
                <c:pt idx="181">
                  <c:v>135</c:v>
                </c:pt>
                <c:pt idx="182">
                  <c:v>67</c:v>
                </c:pt>
                <c:pt idx="183">
                  <c:v>102</c:v>
                </c:pt>
                <c:pt idx="184">
                  <c:v>50</c:v>
                </c:pt>
                <c:pt idx="185">
                  <c:v>51</c:v>
                </c:pt>
                <c:pt idx="186">
                  <c:v>19</c:v>
                </c:pt>
                <c:pt idx="187">
                  <c:v>15</c:v>
                </c:pt>
                <c:pt idx="188">
                  <c:v>89</c:v>
                </c:pt>
                <c:pt idx="189">
                  <c:v>116</c:v>
                </c:pt>
                <c:pt idx="190">
                  <c:v>85</c:v>
                </c:pt>
                <c:pt idx="191">
                  <c:v>38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66</c:v>
                </c:pt>
                <c:pt idx="196">
                  <c:v>43</c:v>
                </c:pt>
                <c:pt idx="197">
                  <c:v>31</c:v>
                </c:pt>
                <c:pt idx="198">
                  <c:v>53</c:v>
                </c:pt>
                <c:pt idx="199">
                  <c:v>38</c:v>
                </c:pt>
                <c:pt idx="200">
                  <c:v>10</c:v>
                </c:pt>
                <c:pt idx="201">
                  <c:v>8</c:v>
                </c:pt>
                <c:pt idx="202">
                  <c:v>45</c:v>
                </c:pt>
                <c:pt idx="203">
                  <c:v>48</c:v>
                </c:pt>
                <c:pt idx="204">
                  <c:v>30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40</c:v>
                </c:pt>
                <c:pt idx="210">
                  <c:v>25</c:v>
                </c:pt>
                <c:pt idx="211">
                  <c:v>22</c:v>
                </c:pt>
                <c:pt idx="212">
                  <c:v>21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6</c:v>
                </c:pt>
                <c:pt idx="217">
                  <c:v>27</c:v>
                </c:pt>
                <c:pt idx="218">
                  <c:v>34</c:v>
                </c:pt>
                <c:pt idx="219">
                  <c:v>17</c:v>
                </c:pt>
                <c:pt idx="220">
                  <c:v>11</c:v>
                </c:pt>
                <c:pt idx="221">
                  <c:v>6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9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7</c:v>
                </c:pt>
                <c:pt idx="233">
                  <c:v>13</c:v>
                </c:pt>
                <c:pt idx="234">
                  <c:v>7</c:v>
                </c:pt>
                <c:pt idx="235">
                  <c:v>2</c:v>
                </c:pt>
                <c:pt idx="236">
                  <c:v>0</c:v>
                </c:pt>
                <c:pt idx="237">
                  <c:v>9</c:v>
                </c:pt>
                <c:pt idx="238">
                  <c:v>10</c:v>
                </c:pt>
                <c:pt idx="239">
                  <c:v>3</c:v>
                </c:pt>
                <c:pt idx="240">
                  <c:v>4</c:v>
                </c:pt>
                <c:pt idx="241">
                  <c:v>6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4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8</c:v>
                </c:pt>
                <c:pt idx="259">
                  <c:v>4</c:v>
                </c:pt>
                <c:pt idx="260">
                  <c:v>4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4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8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21</c:v>
                </c:pt>
                <c:pt idx="408">
                  <c:v>6</c:v>
                </c:pt>
                <c:pt idx="409">
                  <c:v>8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13</c:v>
                </c:pt>
                <c:pt idx="414">
                  <c:v>13</c:v>
                </c:pt>
                <c:pt idx="415">
                  <c:v>9</c:v>
                </c:pt>
                <c:pt idx="416">
                  <c:v>15</c:v>
                </c:pt>
                <c:pt idx="417">
                  <c:v>1</c:v>
                </c:pt>
                <c:pt idx="418">
                  <c:v>4</c:v>
                </c:pt>
                <c:pt idx="419">
                  <c:v>33</c:v>
                </c:pt>
                <c:pt idx="420">
                  <c:v>14</c:v>
                </c:pt>
                <c:pt idx="421">
                  <c:v>28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76</c:v>
                </c:pt>
                <c:pt idx="427">
                  <c:v>38</c:v>
                </c:pt>
                <c:pt idx="428">
                  <c:v>35</c:v>
                </c:pt>
                <c:pt idx="429">
                  <c:v>76</c:v>
                </c:pt>
                <c:pt idx="430">
                  <c:v>50</c:v>
                </c:pt>
                <c:pt idx="431">
                  <c:v>19</c:v>
                </c:pt>
                <c:pt idx="432">
                  <c:v>10</c:v>
                </c:pt>
                <c:pt idx="433">
                  <c:v>80</c:v>
                </c:pt>
                <c:pt idx="434">
                  <c:v>54</c:v>
                </c:pt>
                <c:pt idx="435">
                  <c:v>44</c:v>
                </c:pt>
                <c:pt idx="436">
                  <c:v>54</c:v>
                </c:pt>
                <c:pt idx="437">
                  <c:v>51</c:v>
                </c:pt>
                <c:pt idx="438">
                  <c:v>33</c:v>
                </c:pt>
                <c:pt idx="439">
                  <c:v>28</c:v>
                </c:pt>
                <c:pt idx="440">
                  <c:v>98</c:v>
                </c:pt>
                <c:pt idx="441">
                  <c:v>65</c:v>
                </c:pt>
                <c:pt idx="442">
                  <c:v>36</c:v>
                </c:pt>
                <c:pt idx="443">
                  <c:v>97</c:v>
                </c:pt>
                <c:pt idx="444">
                  <c:v>136</c:v>
                </c:pt>
                <c:pt idx="445">
                  <c:v>37</c:v>
                </c:pt>
                <c:pt idx="446">
                  <c:v>16</c:v>
                </c:pt>
                <c:pt idx="447">
                  <c:v>116</c:v>
                </c:pt>
                <c:pt idx="448">
                  <c:v>67</c:v>
                </c:pt>
                <c:pt idx="449">
                  <c:v>86</c:v>
                </c:pt>
                <c:pt idx="450">
                  <c:v>77</c:v>
                </c:pt>
                <c:pt idx="451">
                  <c:v>100</c:v>
                </c:pt>
                <c:pt idx="452">
                  <c:v>27</c:v>
                </c:pt>
                <c:pt idx="453">
                  <c:v>15</c:v>
                </c:pt>
                <c:pt idx="454">
                  <c:v>85</c:v>
                </c:pt>
                <c:pt idx="455">
                  <c:v>62</c:v>
                </c:pt>
                <c:pt idx="456">
                  <c:v>70</c:v>
                </c:pt>
                <c:pt idx="457">
                  <c:v>63</c:v>
                </c:pt>
                <c:pt idx="458">
                  <c:v>41</c:v>
                </c:pt>
                <c:pt idx="459">
                  <c:v>59</c:v>
                </c:pt>
                <c:pt idx="460">
                  <c:v>15</c:v>
                </c:pt>
                <c:pt idx="461">
                  <c:v>77</c:v>
                </c:pt>
                <c:pt idx="462">
                  <c:v>58</c:v>
                </c:pt>
                <c:pt idx="463">
                  <c:v>52</c:v>
                </c:pt>
                <c:pt idx="464">
                  <c:v>56</c:v>
                </c:pt>
                <c:pt idx="465">
                  <c:v>46</c:v>
                </c:pt>
                <c:pt idx="466">
                  <c:v>19</c:v>
                </c:pt>
                <c:pt idx="467">
                  <c:v>7</c:v>
                </c:pt>
                <c:pt idx="468">
                  <c:v>46</c:v>
                </c:pt>
                <c:pt idx="469">
                  <c:v>63</c:v>
                </c:pt>
                <c:pt idx="470">
                  <c:v>43</c:v>
                </c:pt>
                <c:pt idx="471">
                  <c:v>24</c:v>
                </c:pt>
                <c:pt idx="472">
                  <c:v>26</c:v>
                </c:pt>
                <c:pt idx="473">
                  <c:v>10</c:v>
                </c:pt>
                <c:pt idx="474">
                  <c:v>13</c:v>
                </c:pt>
                <c:pt idx="475" formatCode="General">
                  <c:v>39</c:v>
                </c:pt>
                <c:pt idx="476" formatCode="General">
                  <c:v>20</c:v>
                </c:pt>
                <c:pt idx="477" formatCode="General">
                  <c:v>11</c:v>
                </c:pt>
                <c:pt idx="478" formatCode="General">
                  <c:v>9</c:v>
                </c:pt>
                <c:pt idx="479" formatCode="General">
                  <c:v>7</c:v>
                </c:pt>
                <c:pt idx="480" formatCode="General">
                  <c:v>8</c:v>
                </c:pt>
                <c:pt idx="481" formatCode="General">
                  <c:v>4</c:v>
                </c:pt>
                <c:pt idx="482" formatCode="General">
                  <c:v>17</c:v>
                </c:pt>
                <c:pt idx="483" formatCode="General">
                  <c:v>23</c:v>
                </c:pt>
                <c:pt idx="484" formatCode="General">
                  <c:v>13</c:v>
                </c:pt>
                <c:pt idx="485" formatCode="General">
                  <c:v>16</c:v>
                </c:pt>
                <c:pt idx="486" formatCode="General">
                  <c:v>15</c:v>
                </c:pt>
                <c:pt idx="487" formatCode="General">
                  <c:v>1</c:v>
                </c:pt>
                <c:pt idx="488" formatCode="General">
                  <c:v>1</c:v>
                </c:pt>
                <c:pt idx="489" formatCode="General">
                  <c:v>17</c:v>
                </c:pt>
                <c:pt idx="490" formatCode="General">
                  <c:v>24</c:v>
                </c:pt>
                <c:pt idx="491" formatCode="General">
                  <c:v>15</c:v>
                </c:pt>
                <c:pt idx="492" formatCode="General">
                  <c:v>15</c:v>
                </c:pt>
                <c:pt idx="493" formatCode="General">
                  <c:v>14</c:v>
                </c:pt>
                <c:pt idx="494" formatCode="General">
                  <c:v>5</c:v>
                </c:pt>
                <c:pt idx="495" formatCode="General">
                  <c:v>3</c:v>
                </c:pt>
                <c:pt idx="496" formatCode="General">
                  <c:v>12</c:v>
                </c:pt>
                <c:pt idx="497" formatCode="General">
                  <c:v>20</c:v>
                </c:pt>
                <c:pt idx="498" formatCode="General">
                  <c:v>21</c:v>
                </c:pt>
                <c:pt idx="499" formatCode="General">
                  <c:v>20</c:v>
                </c:pt>
                <c:pt idx="500" formatCode="General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List1!$B$1:$V$1</c:f>
              <c:strCache>
                <c:ptCount val="21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  <c:pt idx="20">
                  <c:v>01/2022</c:v>
                </c:pt>
              </c:strCache>
            </c:strRef>
          </c:cat>
          <c:val>
            <c:numRef>
              <c:f>List1!$B$2:$V$2</c:f>
              <c:numCache>
                <c:formatCode>General</c:formatCode>
                <c:ptCount val="21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182</c:v>
                </c:pt>
                <c:pt idx="18">
                  <c:v>645</c:v>
                </c:pt>
                <c:pt idx="19">
                  <c:v>589</c:v>
                </c:pt>
                <c:pt idx="2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Sheet1!$A$2:$A$502</c:f>
              <c:numCache>
                <c:formatCode>m/d/yyyy</c:formatCode>
                <c:ptCount val="5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</c:numCache>
            </c:numRef>
          </c:cat>
          <c:val>
            <c:numRef>
              <c:f>Sheet1!$B$2:$B$502</c:f>
              <c:numCache>
                <c:formatCode>#\ ##0_ ;\-#\ ##0\ 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47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45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42</c:v>
                </c:pt>
                <c:pt idx="72">
                  <c:v>48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27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21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24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17</c:v>
                </c:pt>
                <c:pt idx="135">
                  <c:v>23</c:v>
                </c:pt>
                <c:pt idx="136">
                  <c:v>21</c:v>
                </c:pt>
                <c:pt idx="137">
                  <c:v>17</c:v>
                </c:pt>
                <c:pt idx="138">
                  <c:v>18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8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5</c:v>
                </c:pt>
                <c:pt idx="434">
                  <c:v>4</c:v>
                </c:pt>
                <c:pt idx="435">
                  <c:v>2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6</c:v>
                </c:pt>
                <c:pt idx="449">
                  <c:v>3</c:v>
                </c:pt>
                <c:pt idx="450">
                  <c:v>3</c:v>
                </c:pt>
                <c:pt idx="451">
                  <c:v>12</c:v>
                </c:pt>
                <c:pt idx="452">
                  <c:v>4</c:v>
                </c:pt>
                <c:pt idx="453">
                  <c:v>5</c:v>
                </c:pt>
                <c:pt idx="454">
                  <c:v>4</c:v>
                </c:pt>
                <c:pt idx="455">
                  <c:v>6</c:v>
                </c:pt>
                <c:pt idx="456">
                  <c:v>5</c:v>
                </c:pt>
                <c:pt idx="457">
                  <c:v>0</c:v>
                </c:pt>
                <c:pt idx="458">
                  <c:v>0</c:v>
                </c:pt>
                <c:pt idx="459">
                  <c:v>1</c:v>
                </c:pt>
                <c:pt idx="460">
                  <c:v>5</c:v>
                </c:pt>
                <c:pt idx="461">
                  <c:v>4</c:v>
                </c:pt>
                <c:pt idx="462">
                  <c:v>3</c:v>
                </c:pt>
                <c:pt idx="463">
                  <c:v>5</c:v>
                </c:pt>
                <c:pt idx="464">
                  <c:v>4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1</c:v>
                </c:pt>
                <c:pt idx="469">
                  <c:v>3</c:v>
                </c:pt>
                <c:pt idx="470">
                  <c:v>2</c:v>
                </c:pt>
                <c:pt idx="471">
                  <c:v>5</c:v>
                </c:pt>
                <c:pt idx="472">
                  <c:v>6</c:v>
                </c:pt>
                <c:pt idx="473">
                  <c:v>1</c:v>
                </c:pt>
                <c:pt idx="474">
                  <c:v>1</c:v>
                </c:pt>
                <c:pt idx="475">
                  <c:v>5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1</c:v>
                </c:pt>
                <c:pt idx="480">
                  <c:v>4</c:v>
                </c:pt>
                <c:pt idx="481">
                  <c:v>1</c:v>
                </c:pt>
                <c:pt idx="482">
                  <c:v>0</c:v>
                </c:pt>
                <c:pt idx="483">
                  <c:v>1</c:v>
                </c:pt>
                <c:pt idx="484">
                  <c:v>1</c:v>
                </c:pt>
                <c:pt idx="485">
                  <c:v>4</c:v>
                </c:pt>
                <c:pt idx="486">
                  <c:v>0</c:v>
                </c:pt>
                <c:pt idx="487">
                  <c:v>1</c:v>
                </c:pt>
                <c:pt idx="488" formatCode="General">
                  <c:v>0</c:v>
                </c:pt>
                <c:pt idx="489" formatCode="General">
                  <c:v>0</c:v>
                </c:pt>
                <c:pt idx="490" formatCode="General">
                  <c:v>3</c:v>
                </c:pt>
                <c:pt idx="491" formatCode="General">
                  <c:v>0</c:v>
                </c:pt>
                <c:pt idx="492" formatCode="General">
                  <c:v>3</c:v>
                </c:pt>
                <c:pt idx="493" formatCode="General">
                  <c:v>1</c:v>
                </c:pt>
                <c:pt idx="494" formatCode="General">
                  <c:v>0</c:v>
                </c:pt>
                <c:pt idx="495" formatCode="General">
                  <c:v>1</c:v>
                </c:pt>
                <c:pt idx="496" formatCode="General">
                  <c:v>0</c:v>
                </c:pt>
                <c:pt idx="497" formatCode="General">
                  <c:v>1</c:v>
                </c:pt>
                <c:pt idx="498" formatCode="General">
                  <c:v>1</c:v>
                </c:pt>
                <c:pt idx="499" formatCode="General">
                  <c:v>0</c:v>
                </c:pt>
                <c:pt idx="50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Sheet1!$A$2:$A$410</c:f>
              <c:numCache>
                <c:formatCode>m/d/yyyy</c:formatCode>
                <c:ptCount val="409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44337</c:v>
                </c:pt>
                <c:pt idx="255">
                  <c:v>44340</c:v>
                </c:pt>
                <c:pt idx="256">
                  <c:v>44341</c:v>
                </c:pt>
                <c:pt idx="257">
                  <c:v>44342</c:v>
                </c:pt>
                <c:pt idx="258">
                  <c:v>44343</c:v>
                </c:pt>
                <c:pt idx="259">
                  <c:v>44349</c:v>
                </c:pt>
                <c:pt idx="260">
                  <c:v>44350</c:v>
                </c:pt>
                <c:pt idx="261">
                  <c:v>44358</c:v>
                </c:pt>
                <c:pt idx="262">
                  <c:v>44364</c:v>
                </c:pt>
                <c:pt idx="263">
                  <c:v>44370</c:v>
                </c:pt>
                <c:pt idx="264">
                  <c:v>44371</c:v>
                </c:pt>
                <c:pt idx="265">
                  <c:v>44377</c:v>
                </c:pt>
                <c:pt idx="266">
                  <c:v>44378</c:v>
                </c:pt>
                <c:pt idx="267">
                  <c:v>44381</c:v>
                </c:pt>
                <c:pt idx="268">
                  <c:v>44385</c:v>
                </c:pt>
                <c:pt idx="269">
                  <c:v>44388</c:v>
                </c:pt>
                <c:pt idx="270">
                  <c:v>44398</c:v>
                </c:pt>
                <c:pt idx="271">
                  <c:v>44401</c:v>
                </c:pt>
                <c:pt idx="272">
                  <c:v>44404</c:v>
                </c:pt>
                <c:pt idx="273">
                  <c:v>44405</c:v>
                </c:pt>
                <c:pt idx="274">
                  <c:v>44416</c:v>
                </c:pt>
                <c:pt idx="275">
                  <c:v>44419</c:v>
                </c:pt>
                <c:pt idx="276">
                  <c:v>44424</c:v>
                </c:pt>
                <c:pt idx="277">
                  <c:v>44425</c:v>
                </c:pt>
                <c:pt idx="278">
                  <c:v>44427</c:v>
                </c:pt>
                <c:pt idx="279">
                  <c:v>44431</c:v>
                </c:pt>
                <c:pt idx="280">
                  <c:v>44434</c:v>
                </c:pt>
                <c:pt idx="281">
                  <c:v>44435</c:v>
                </c:pt>
                <c:pt idx="282">
                  <c:v>44436</c:v>
                </c:pt>
                <c:pt idx="283">
                  <c:v>44440</c:v>
                </c:pt>
                <c:pt idx="284">
                  <c:v>44441</c:v>
                </c:pt>
                <c:pt idx="285">
                  <c:v>44442</c:v>
                </c:pt>
                <c:pt idx="286">
                  <c:v>44443</c:v>
                </c:pt>
                <c:pt idx="287">
                  <c:v>44445</c:v>
                </c:pt>
                <c:pt idx="288">
                  <c:v>44446</c:v>
                </c:pt>
                <c:pt idx="289">
                  <c:v>44447</c:v>
                </c:pt>
                <c:pt idx="290">
                  <c:v>44448</c:v>
                </c:pt>
                <c:pt idx="291">
                  <c:v>44451</c:v>
                </c:pt>
                <c:pt idx="292">
                  <c:v>44452</c:v>
                </c:pt>
                <c:pt idx="293">
                  <c:v>44453</c:v>
                </c:pt>
                <c:pt idx="294">
                  <c:v>44457</c:v>
                </c:pt>
                <c:pt idx="295">
                  <c:v>44459</c:v>
                </c:pt>
                <c:pt idx="296">
                  <c:v>44460</c:v>
                </c:pt>
                <c:pt idx="297">
                  <c:v>44461</c:v>
                </c:pt>
                <c:pt idx="298">
                  <c:v>44464</c:v>
                </c:pt>
                <c:pt idx="299">
                  <c:v>44465</c:v>
                </c:pt>
                <c:pt idx="300">
                  <c:v>44466</c:v>
                </c:pt>
                <c:pt idx="301">
                  <c:v>44467</c:v>
                </c:pt>
                <c:pt idx="302">
                  <c:v>44468</c:v>
                </c:pt>
                <c:pt idx="303">
                  <c:v>44469</c:v>
                </c:pt>
                <c:pt idx="304">
                  <c:v>44470</c:v>
                </c:pt>
                <c:pt idx="305">
                  <c:v>44471</c:v>
                </c:pt>
                <c:pt idx="306">
                  <c:v>44472</c:v>
                </c:pt>
                <c:pt idx="307">
                  <c:v>44473</c:v>
                </c:pt>
                <c:pt idx="308">
                  <c:v>44474</c:v>
                </c:pt>
                <c:pt idx="309">
                  <c:v>44475</c:v>
                </c:pt>
                <c:pt idx="310">
                  <c:v>44476</c:v>
                </c:pt>
                <c:pt idx="311">
                  <c:v>44477</c:v>
                </c:pt>
                <c:pt idx="312">
                  <c:v>44478</c:v>
                </c:pt>
                <c:pt idx="313">
                  <c:v>44480</c:v>
                </c:pt>
                <c:pt idx="314">
                  <c:v>44481</c:v>
                </c:pt>
                <c:pt idx="315">
                  <c:v>44482</c:v>
                </c:pt>
                <c:pt idx="316">
                  <c:v>44483</c:v>
                </c:pt>
                <c:pt idx="317">
                  <c:v>44484</c:v>
                </c:pt>
                <c:pt idx="318">
                  <c:v>44485</c:v>
                </c:pt>
                <c:pt idx="319">
                  <c:v>44486</c:v>
                </c:pt>
                <c:pt idx="320">
                  <c:v>44487</c:v>
                </c:pt>
                <c:pt idx="321">
                  <c:v>44488</c:v>
                </c:pt>
                <c:pt idx="322">
                  <c:v>44489</c:v>
                </c:pt>
                <c:pt idx="323">
                  <c:v>44490</c:v>
                </c:pt>
                <c:pt idx="324">
                  <c:v>44491</c:v>
                </c:pt>
                <c:pt idx="325">
                  <c:v>44492</c:v>
                </c:pt>
                <c:pt idx="326">
                  <c:v>44493</c:v>
                </c:pt>
                <c:pt idx="327">
                  <c:v>44494</c:v>
                </c:pt>
                <c:pt idx="328">
                  <c:v>44495</c:v>
                </c:pt>
                <c:pt idx="329">
                  <c:v>44496</c:v>
                </c:pt>
                <c:pt idx="330">
                  <c:v>44497</c:v>
                </c:pt>
                <c:pt idx="331">
                  <c:v>44498</c:v>
                </c:pt>
                <c:pt idx="332">
                  <c:v>44499</c:v>
                </c:pt>
                <c:pt idx="333">
                  <c:v>44500</c:v>
                </c:pt>
                <c:pt idx="334">
                  <c:v>44501</c:v>
                </c:pt>
                <c:pt idx="335">
                  <c:v>44502</c:v>
                </c:pt>
                <c:pt idx="336">
                  <c:v>44503</c:v>
                </c:pt>
                <c:pt idx="337">
                  <c:v>44504</c:v>
                </c:pt>
                <c:pt idx="338">
                  <c:v>44505</c:v>
                </c:pt>
                <c:pt idx="339">
                  <c:v>44506</c:v>
                </c:pt>
                <c:pt idx="340">
                  <c:v>44507</c:v>
                </c:pt>
                <c:pt idx="341">
                  <c:v>44508</c:v>
                </c:pt>
                <c:pt idx="342">
                  <c:v>44509</c:v>
                </c:pt>
                <c:pt idx="343">
                  <c:v>44510</c:v>
                </c:pt>
                <c:pt idx="344">
                  <c:v>44511</c:v>
                </c:pt>
                <c:pt idx="345">
                  <c:v>44512</c:v>
                </c:pt>
                <c:pt idx="346">
                  <c:v>44513</c:v>
                </c:pt>
                <c:pt idx="347">
                  <c:v>44514</c:v>
                </c:pt>
                <c:pt idx="348">
                  <c:v>44515</c:v>
                </c:pt>
                <c:pt idx="349">
                  <c:v>44516</c:v>
                </c:pt>
                <c:pt idx="350">
                  <c:v>44517</c:v>
                </c:pt>
                <c:pt idx="351">
                  <c:v>44518</c:v>
                </c:pt>
                <c:pt idx="352">
                  <c:v>44519</c:v>
                </c:pt>
                <c:pt idx="353">
                  <c:v>44520</c:v>
                </c:pt>
                <c:pt idx="354">
                  <c:v>44521</c:v>
                </c:pt>
                <c:pt idx="355">
                  <c:v>44522</c:v>
                </c:pt>
                <c:pt idx="356">
                  <c:v>44523</c:v>
                </c:pt>
                <c:pt idx="357">
                  <c:v>44524</c:v>
                </c:pt>
                <c:pt idx="358">
                  <c:v>44525</c:v>
                </c:pt>
                <c:pt idx="359">
                  <c:v>44526</c:v>
                </c:pt>
                <c:pt idx="360">
                  <c:v>44527</c:v>
                </c:pt>
                <c:pt idx="361">
                  <c:v>44528</c:v>
                </c:pt>
                <c:pt idx="362">
                  <c:v>44529</c:v>
                </c:pt>
                <c:pt idx="363">
                  <c:v>44530</c:v>
                </c:pt>
                <c:pt idx="364">
                  <c:v>44531</c:v>
                </c:pt>
                <c:pt idx="365">
                  <c:v>44532</c:v>
                </c:pt>
                <c:pt idx="366">
                  <c:v>44533</c:v>
                </c:pt>
                <c:pt idx="367">
                  <c:v>44534</c:v>
                </c:pt>
                <c:pt idx="368">
                  <c:v>44535</c:v>
                </c:pt>
                <c:pt idx="369">
                  <c:v>44536</c:v>
                </c:pt>
                <c:pt idx="370">
                  <c:v>44537</c:v>
                </c:pt>
                <c:pt idx="371">
                  <c:v>44538</c:v>
                </c:pt>
                <c:pt idx="372">
                  <c:v>44539</c:v>
                </c:pt>
                <c:pt idx="373">
                  <c:v>44540</c:v>
                </c:pt>
                <c:pt idx="374">
                  <c:v>44541</c:v>
                </c:pt>
                <c:pt idx="375">
                  <c:v>44542</c:v>
                </c:pt>
                <c:pt idx="376">
                  <c:v>44543</c:v>
                </c:pt>
                <c:pt idx="377">
                  <c:v>44544</c:v>
                </c:pt>
                <c:pt idx="378">
                  <c:v>44545</c:v>
                </c:pt>
                <c:pt idx="379">
                  <c:v>44546</c:v>
                </c:pt>
                <c:pt idx="380">
                  <c:v>44547</c:v>
                </c:pt>
                <c:pt idx="381">
                  <c:v>44548</c:v>
                </c:pt>
                <c:pt idx="382">
                  <c:v>44549</c:v>
                </c:pt>
                <c:pt idx="383">
                  <c:v>44550</c:v>
                </c:pt>
                <c:pt idx="384">
                  <c:v>44551</c:v>
                </c:pt>
                <c:pt idx="385">
                  <c:v>44552</c:v>
                </c:pt>
                <c:pt idx="386">
                  <c:v>44553</c:v>
                </c:pt>
                <c:pt idx="387">
                  <c:v>44554</c:v>
                </c:pt>
                <c:pt idx="388">
                  <c:v>44555</c:v>
                </c:pt>
                <c:pt idx="389">
                  <c:v>44556</c:v>
                </c:pt>
                <c:pt idx="390">
                  <c:v>44557</c:v>
                </c:pt>
                <c:pt idx="391">
                  <c:v>44558</c:v>
                </c:pt>
                <c:pt idx="392">
                  <c:v>44559</c:v>
                </c:pt>
                <c:pt idx="393">
                  <c:v>44560</c:v>
                </c:pt>
                <c:pt idx="394">
                  <c:v>44561</c:v>
                </c:pt>
                <c:pt idx="395">
                  <c:v>44562</c:v>
                </c:pt>
                <c:pt idx="396">
                  <c:v>44563</c:v>
                </c:pt>
                <c:pt idx="397">
                  <c:v>44564</c:v>
                </c:pt>
                <c:pt idx="398">
                  <c:v>44565</c:v>
                </c:pt>
                <c:pt idx="399">
                  <c:v>44566</c:v>
                </c:pt>
                <c:pt idx="400">
                  <c:v>44567</c:v>
                </c:pt>
                <c:pt idx="401">
                  <c:v>44568</c:v>
                </c:pt>
                <c:pt idx="402">
                  <c:v>44569</c:v>
                </c:pt>
                <c:pt idx="403">
                  <c:v>44570</c:v>
                </c:pt>
                <c:pt idx="404">
                  <c:v>44571</c:v>
                </c:pt>
                <c:pt idx="405">
                  <c:v>44572</c:v>
                </c:pt>
                <c:pt idx="406">
                  <c:v>44573</c:v>
                </c:pt>
                <c:pt idx="407">
                  <c:v>44574</c:v>
                </c:pt>
                <c:pt idx="408">
                  <c:v>44575</c:v>
                </c:pt>
              </c:numCache>
            </c:numRef>
          </c:cat>
          <c:val>
            <c:numRef>
              <c:f>Sheet1!$B$2:$B$410</c:f>
              <c:numCache>
                <c:formatCode>General</c:formatCode>
                <c:ptCount val="40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4</c:v>
                </c:pt>
                <c:pt idx="24">
                  <c:v>1</c:v>
                </c:pt>
                <c:pt idx="25">
                  <c:v>8</c:v>
                </c:pt>
                <c:pt idx="26">
                  <c:v>9</c:v>
                </c:pt>
                <c:pt idx="27">
                  <c:v>18</c:v>
                </c:pt>
                <c:pt idx="28">
                  <c:v>9</c:v>
                </c:pt>
                <c:pt idx="29">
                  <c:v>7</c:v>
                </c:pt>
                <c:pt idx="30">
                  <c:v>46</c:v>
                </c:pt>
                <c:pt idx="31">
                  <c:v>15</c:v>
                </c:pt>
                <c:pt idx="32">
                  <c:v>8</c:v>
                </c:pt>
                <c:pt idx="33">
                  <c:v>17</c:v>
                </c:pt>
                <c:pt idx="34">
                  <c:v>28</c:v>
                </c:pt>
                <c:pt idx="35">
                  <c:v>12</c:v>
                </c:pt>
                <c:pt idx="36">
                  <c:v>2</c:v>
                </c:pt>
                <c:pt idx="37">
                  <c:v>28</c:v>
                </c:pt>
                <c:pt idx="38">
                  <c:v>36</c:v>
                </c:pt>
                <c:pt idx="39">
                  <c:v>49</c:v>
                </c:pt>
                <c:pt idx="40">
                  <c:v>33</c:v>
                </c:pt>
                <c:pt idx="41">
                  <c:v>40</c:v>
                </c:pt>
                <c:pt idx="42">
                  <c:v>25</c:v>
                </c:pt>
                <c:pt idx="43">
                  <c:v>16</c:v>
                </c:pt>
                <c:pt idx="44">
                  <c:v>42</c:v>
                </c:pt>
                <c:pt idx="45">
                  <c:v>40</c:v>
                </c:pt>
                <c:pt idx="46">
                  <c:v>53</c:v>
                </c:pt>
                <c:pt idx="47">
                  <c:v>62</c:v>
                </c:pt>
                <c:pt idx="48">
                  <c:v>74</c:v>
                </c:pt>
                <c:pt idx="49">
                  <c:v>45</c:v>
                </c:pt>
                <c:pt idx="50">
                  <c:v>33</c:v>
                </c:pt>
                <c:pt idx="51">
                  <c:v>78</c:v>
                </c:pt>
                <c:pt idx="52">
                  <c:v>70</c:v>
                </c:pt>
                <c:pt idx="53">
                  <c:v>42</c:v>
                </c:pt>
                <c:pt idx="54">
                  <c:v>84</c:v>
                </c:pt>
                <c:pt idx="55">
                  <c:v>95</c:v>
                </c:pt>
                <c:pt idx="56">
                  <c:v>37</c:v>
                </c:pt>
                <c:pt idx="57">
                  <c:v>37</c:v>
                </c:pt>
                <c:pt idx="58">
                  <c:v>63</c:v>
                </c:pt>
                <c:pt idx="59">
                  <c:v>63</c:v>
                </c:pt>
                <c:pt idx="60">
                  <c:v>64</c:v>
                </c:pt>
                <c:pt idx="61">
                  <c:v>78</c:v>
                </c:pt>
                <c:pt idx="62">
                  <c:v>84</c:v>
                </c:pt>
                <c:pt idx="63">
                  <c:v>31</c:v>
                </c:pt>
                <c:pt idx="64">
                  <c:v>16</c:v>
                </c:pt>
                <c:pt idx="65">
                  <c:v>53</c:v>
                </c:pt>
                <c:pt idx="66">
                  <c:v>72</c:v>
                </c:pt>
                <c:pt idx="67">
                  <c:v>118</c:v>
                </c:pt>
                <c:pt idx="68">
                  <c:v>91</c:v>
                </c:pt>
                <c:pt idx="69">
                  <c:v>79</c:v>
                </c:pt>
                <c:pt idx="70">
                  <c:v>43</c:v>
                </c:pt>
                <c:pt idx="71">
                  <c:v>23</c:v>
                </c:pt>
                <c:pt idx="72">
                  <c:v>65</c:v>
                </c:pt>
                <c:pt idx="73">
                  <c:v>26</c:v>
                </c:pt>
                <c:pt idx="74">
                  <c:v>47</c:v>
                </c:pt>
                <c:pt idx="75">
                  <c:v>59</c:v>
                </c:pt>
                <c:pt idx="76">
                  <c:v>50</c:v>
                </c:pt>
                <c:pt idx="77">
                  <c:v>20</c:v>
                </c:pt>
                <c:pt idx="78">
                  <c:v>13</c:v>
                </c:pt>
                <c:pt idx="79">
                  <c:v>67</c:v>
                </c:pt>
                <c:pt idx="80">
                  <c:v>40</c:v>
                </c:pt>
                <c:pt idx="81">
                  <c:v>25</c:v>
                </c:pt>
                <c:pt idx="82">
                  <c:v>34</c:v>
                </c:pt>
                <c:pt idx="83">
                  <c:v>27</c:v>
                </c:pt>
                <c:pt idx="84">
                  <c:v>15</c:v>
                </c:pt>
                <c:pt idx="85">
                  <c:v>13</c:v>
                </c:pt>
                <c:pt idx="86">
                  <c:v>41</c:v>
                </c:pt>
                <c:pt idx="87">
                  <c:v>33</c:v>
                </c:pt>
                <c:pt idx="88">
                  <c:v>27</c:v>
                </c:pt>
                <c:pt idx="89">
                  <c:v>22</c:v>
                </c:pt>
                <c:pt idx="90">
                  <c:v>36</c:v>
                </c:pt>
                <c:pt idx="91">
                  <c:v>19</c:v>
                </c:pt>
                <c:pt idx="92">
                  <c:v>10</c:v>
                </c:pt>
                <c:pt idx="93">
                  <c:v>34</c:v>
                </c:pt>
                <c:pt idx="94">
                  <c:v>28</c:v>
                </c:pt>
                <c:pt idx="95">
                  <c:v>33</c:v>
                </c:pt>
                <c:pt idx="96">
                  <c:v>24</c:v>
                </c:pt>
                <c:pt idx="97">
                  <c:v>33</c:v>
                </c:pt>
                <c:pt idx="98">
                  <c:v>18</c:v>
                </c:pt>
                <c:pt idx="99">
                  <c:v>24</c:v>
                </c:pt>
                <c:pt idx="100">
                  <c:v>36</c:v>
                </c:pt>
                <c:pt idx="101">
                  <c:v>26</c:v>
                </c:pt>
                <c:pt idx="102">
                  <c:v>27</c:v>
                </c:pt>
                <c:pt idx="103">
                  <c:v>14</c:v>
                </c:pt>
                <c:pt idx="104">
                  <c:v>39</c:v>
                </c:pt>
                <c:pt idx="105">
                  <c:v>15</c:v>
                </c:pt>
                <c:pt idx="106">
                  <c:v>6</c:v>
                </c:pt>
                <c:pt idx="107">
                  <c:v>30</c:v>
                </c:pt>
                <c:pt idx="108">
                  <c:v>41</c:v>
                </c:pt>
                <c:pt idx="109">
                  <c:v>21</c:v>
                </c:pt>
                <c:pt idx="110">
                  <c:v>5</c:v>
                </c:pt>
                <c:pt idx="111">
                  <c:v>21</c:v>
                </c:pt>
                <c:pt idx="112">
                  <c:v>17</c:v>
                </c:pt>
                <c:pt idx="113">
                  <c:v>19</c:v>
                </c:pt>
                <c:pt idx="114">
                  <c:v>20</c:v>
                </c:pt>
                <c:pt idx="115">
                  <c:v>44</c:v>
                </c:pt>
                <c:pt idx="116">
                  <c:v>25</c:v>
                </c:pt>
                <c:pt idx="117">
                  <c:v>36</c:v>
                </c:pt>
                <c:pt idx="118">
                  <c:v>19</c:v>
                </c:pt>
                <c:pt idx="119">
                  <c:v>14</c:v>
                </c:pt>
                <c:pt idx="120">
                  <c:v>5</c:v>
                </c:pt>
                <c:pt idx="121">
                  <c:v>32</c:v>
                </c:pt>
                <c:pt idx="122">
                  <c:v>30</c:v>
                </c:pt>
                <c:pt idx="123">
                  <c:v>36</c:v>
                </c:pt>
                <c:pt idx="124">
                  <c:v>40</c:v>
                </c:pt>
                <c:pt idx="125">
                  <c:v>33</c:v>
                </c:pt>
                <c:pt idx="126">
                  <c:v>15</c:v>
                </c:pt>
                <c:pt idx="127">
                  <c:v>8</c:v>
                </c:pt>
                <c:pt idx="128">
                  <c:v>52</c:v>
                </c:pt>
                <c:pt idx="129">
                  <c:v>24</c:v>
                </c:pt>
                <c:pt idx="130">
                  <c:v>22</c:v>
                </c:pt>
                <c:pt idx="131">
                  <c:v>13</c:v>
                </c:pt>
                <c:pt idx="132">
                  <c:v>20</c:v>
                </c:pt>
                <c:pt idx="133">
                  <c:v>12</c:v>
                </c:pt>
                <c:pt idx="134">
                  <c:v>15</c:v>
                </c:pt>
                <c:pt idx="135">
                  <c:v>29</c:v>
                </c:pt>
                <c:pt idx="136">
                  <c:v>23</c:v>
                </c:pt>
                <c:pt idx="137">
                  <c:v>38</c:v>
                </c:pt>
                <c:pt idx="138">
                  <c:v>23</c:v>
                </c:pt>
                <c:pt idx="139">
                  <c:v>21</c:v>
                </c:pt>
                <c:pt idx="140">
                  <c:v>7</c:v>
                </c:pt>
                <c:pt idx="141">
                  <c:v>9</c:v>
                </c:pt>
                <c:pt idx="142">
                  <c:v>21</c:v>
                </c:pt>
                <c:pt idx="143">
                  <c:v>12</c:v>
                </c:pt>
                <c:pt idx="144">
                  <c:v>21</c:v>
                </c:pt>
                <c:pt idx="145">
                  <c:v>11</c:v>
                </c:pt>
                <c:pt idx="146">
                  <c:v>8</c:v>
                </c:pt>
                <c:pt idx="147">
                  <c:v>10</c:v>
                </c:pt>
                <c:pt idx="148">
                  <c:v>5</c:v>
                </c:pt>
                <c:pt idx="149">
                  <c:v>21</c:v>
                </c:pt>
                <c:pt idx="150">
                  <c:v>20</c:v>
                </c:pt>
                <c:pt idx="151">
                  <c:v>13</c:v>
                </c:pt>
                <c:pt idx="152">
                  <c:v>20</c:v>
                </c:pt>
                <c:pt idx="153">
                  <c:v>15</c:v>
                </c:pt>
                <c:pt idx="154">
                  <c:v>5</c:v>
                </c:pt>
                <c:pt idx="155">
                  <c:v>5</c:v>
                </c:pt>
                <c:pt idx="156">
                  <c:v>14</c:v>
                </c:pt>
                <c:pt idx="157">
                  <c:v>15</c:v>
                </c:pt>
                <c:pt idx="158">
                  <c:v>16</c:v>
                </c:pt>
                <c:pt idx="159">
                  <c:v>11</c:v>
                </c:pt>
                <c:pt idx="160">
                  <c:v>13</c:v>
                </c:pt>
                <c:pt idx="161">
                  <c:v>2</c:v>
                </c:pt>
                <c:pt idx="162">
                  <c:v>3</c:v>
                </c:pt>
                <c:pt idx="163">
                  <c:v>8</c:v>
                </c:pt>
                <c:pt idx="164">
                  <c:v>7</c:v>
                </c:pt>
                <c:pt idx="165">
                  <c:v>7</c:v>
                </c:pt>
                <c:pt idx="166">
                  <c:v>9</c:v>
                </c:pt>
                <c:pt idx="167">
                  <c:v>5</c:v>
                </c:pt>
                <c:pt idx="168">
                  <c:v>10</c:v>
                </c:pt>
                <c:pt idx="169">
                  <c:v>3</c:v>
                </c:pt>
                <c:pt idx="170">
                  <c:v>21</c:v>
                </c:pt>
                <c:pt idx="171">
                  <c:v>15</c:v>
                </c:pt>
                <c:pt idx="172">
                  <c:v>7</c:v>
                </c:pt>
                <c:pt idx="173">
                  <c:v>11</c:v>
                </c:pt>
                <c:pt idx="174">
                  <c:v>7</c:v>
                </c:pt>
                <c:pt idx="175">
                  <c:v>3</c:v>
                </c:pt>
                <c:pt idx="176">
                  <c:v>1</c:v>
                </c:pt>
                <c:pt idx="177">
                  <c:v>10</c:v>
                </c:pt>
                <c:pt idx="178">
                  <c:v>7</c:v>
                </c:pt>
                <c:pt idx="179">
                  <c:v>8</c:v>
                </c:pt>
                <c:pt idx="180">
                  <c:v>4</c:v>
                </c:pt>
                <c:pt idx="181">
                  <c:v>7</c:v>
                </c:pt>
                <c:pt idx="182">
                  <c:v>2</c:v>
                </c:pt>
                <c:pt idx="183">
                  <c:v>3</c:v>
                </c:pt>
                <c:pt idx="184">
                  <c:v>6</c:v>
                </c:pt>
                <c:pt idx="185">
                  <c:v>8</c:v>
                </c:pt>
                <c:pt idx="186">
                  <c:v>10</c:v>
                </c:pt>
                <c:pt idx="187">
                  <c:v>3</c:v>
                </c:pt>
                <c:pt idx="188">
                  <c:v>5</c:v>
                </c:pt>
                <c:pt idx="189">
                  <c:v>5</c:v>
                </c:pt>
                <c:pt idx="190">
                  <c:v>3</c:v>
                </c:pt>
                <c:pt idx="191">
                  <c:v>10</c:v>
                </c:pt>
                <c:pt idx="192">
                  <c:v>9</c:v>
                </c:pt>
                <c:pt idx="193">
                  <c:v>2</c:v>
                </c:pt>
                <c:pt idx="194">
                  <c:v>8</c:v>
                </c:pt>
                <c:pt idx="195">
                  <c:v>11</c:v>
                </c:pt>
                <c:pt idx="196">
                  <c:v>3</c:v>
                </c:pt>
                <c:pt idx="197">
                  <c:v>2</c:v>
                </c:pt>
                <c:pt idx="198">
                  <c:v>5</c:v>
                </c:pt>
                <c:pt idx="199">
                  <c:v>7</c:v>
                </c:pt>
                <c:pt idx="200">
                  <c:v>3</c:v>
                </c:pt>
                <c:pt idx="201">
                  <c:v>2</c:v>
                </c:pt>
                <c:pt idx="202">
                  <c:v>1</c:v>
                </c:pt>
                <c:pt idx="203">
                  <c:v>2</c:v>
                </c:pt>
                <c:pt idx="204">
                  <c:v>0</c:v>
                </c:pt>
                <c:pt idx="205">
                  <c:v>2</c:v>
                </c:pt>
                <c:pt idx="206">
                  <c:v>1</c:v>
                </c:pt>
                <c:pt idx="207">
                  <c:v>1</c:v>
                </c:pt>
                <c:pt idx="208">
                  <c:v>2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0</c:v>
                </c:pt>
                <c:pt idx="213">
                  <c:v>0</c:v>
                </c:pt>
                <c:pt idx="214">
                  <c:v>5</c:v>
                </c:pt>
                <c:pt idx="215">
                  <c:v>0</c:v>
                </c:pt>
                <c:pt idx="216">
                  <c:v>1</c:v>
                </c:pt>
                <c:pt idx="217">
                  <c:v>0</c:v>
                </c:pt>
                <c:pt idx="218">
                  <c:v>0</c:v>
                </c:pt>
                <c:pt idx="219">
                  <c:v>1</c:v>
                </c:pt>
                <c:pt idx="220">
                  <c:v>3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1</c:v>
                </c:pt>
                <c:pt idx="228">
                  <c:v>2</c:v>
                </c:pt>
                <c:pt idx="229">
                  <c:v>2</c:v>
                </c:pt>
                <c:pt idx="230">
                  <c:v>1</c:v>
                </c:pt>
                <c:pt idx="231">
                  <c:v>0</c:v>
                </c:pt>
                <c:pt idx="232">
                  <c:v>0</c:v>
                </c:pt>
                <c:pt idx="233">
                  <c:v>4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2</c:v>
                </c:pt>
                <c:pt idx="245">
                  <c:v>3</c:v>
                </c:pt>
                <c:pt idx="246">
                  <c:v>1</c:v>
                </c:pt>
                <c:pt idx="247">
                  <c:v>2</c:v>
                </c:pt>
                <c:pt idx="248">
                  <c:v>2</c:v>
                </c:pt>
                <c:pt idx="249">
                  <c:v>1</c:v>
                </c:pt>
                <c:pt idx="250">
                  <c:v>1</c:v>
                </c:pt>
                <c:pt idx="251">
                  <c:v>0</c:v>
                </c:pt>
                <c:pt idx="252">
                  <c:v>2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2</c:v>
                </c:pt>
                <c:pt idx="260">
                  <c:v>1</c:v>
                </c:pt>
                <c:pt idx="261">
                  <c:v>0</c:v>
                </c:pt>
                <c:pt idx="262">
                  <c:v>1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</c:v>
                </c:pt>
                <c:pt idx="278">
                  <c:v>1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2</c:v>
                </c:pt>
                <c:pt idx="284">
                  <c:v>2</c:v>
                </c:pt>
                <c:pt idx="285">
                  <c:v>1</c:v>
                </c:pt>
                <c:pt idx="286">
                  <c:v>0</c:v>
                </c:pt>
                <c:pt idx="287">
                  <c:v>2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2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3</c:v>
                </c:pt>
                <c:pt idx="310">
                  <c:v>1</c:v>
                </c:pt>
                <c:pt idx="311">
                  <c:v>2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3</c:v>
                </c:pt>
                <c:pt idx="316">
                  <c:v>1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4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2</c:v>
                </c:pt>
                <c:pt idx="325">
                  <c:v>0</c:v>
                </c:pt>
                <c:pt idx="326">
                  <c:v>0</c:v>
                </c:pt>
                <c:pt idx="327">
                  <c:v>4</c:v>
                </c:pt>
                <c:pt idx="328">
                  <c:v>2</c:v>
                </c:pt>
                <c:pt idx="329">
                  <c:v>2</c:v>
                </c:pt>
                <c:pt idx="330">
                  <c:v>0</c:v>
                </c:pt>
                <c:pt idx="331">
                  <c:v>5</c:v>
                </c:pt>
                <c:pt idx="332">
                  <c:v>3</c:v>
                </c:pt>
                <c:pt idx="333">
                  <c:v>2</c:v>
                </c:pt>
                <c:pt idx="334">
                  <c:v>8</c:v>
                </c:pt>
                <c:pt idx="335">
                  <c:v>6</c:v>
                </c:pt>
                <c:pt idx="336">
                  <c:v>5</c:v>
                </c:pt>
                <c:pt idx="337">
                  <c:v>3</c:v>
                </c:pt>
                <c:pt idx="338">
                  <c:v>6</c:v>
                </c:pt>
                <c:pt idx="339">
                  <c:v>1</c:v>
                </c:pt>
                <c:pt idx="340">
                  <c:v>1</c:v>
                </c:pt>
                <c:pt idx="341">
                  <c:v>5</c:v>
                </c:pt>
                <c:pt idx="342">
                  <c:v>7</c:v>
                </c:pt>
                <c:pt idx="343">
                  <c:v>4</c:v>
                </c:pt>
                <c:pt idx="344">
                  <c:v>6</c:v>
                </c:pt>
                <c:pt idx="345">
                  <c:v>2</c:v>
                </c:pt>
                <c:pt idx="346">
                  <c:v>5</c:v>
                </c:pt>
                <c:pt idx="347">
                  <c:v>2</c:v>
                </c:pt>
                <c:pt idx="348">
                  <c:v>7</c:v>
                </c:pt>
                <c:pt idx="349">
                  <c:v>7</c:v>
                </c:pt>
                <c:pt idx="350">
                  <c:v>6</c:v>
                </c:pt>
                <c:pt idx="351">
                  <c:v>12</c:v>
                </c:pt>
                <c:pt idx="352">
                  <c:v>7</c:v>
                </c:pt>
                <c:pt idx="353">
                  <c:v>3</c:v>
                </c:pt>
                <c:pt idx="354">
                  <c:v>3</c:v>
                </c:pt>
                <c:pt idx="355">
                  <c:v>12</c:v>
                </c:pt>
                <c:pt idx="356">
                  <c:v>5</c:v>
                </c:pt>
                <c:pt idx="357">
                  <c:v>15</c:v>
                </c:pt>
                <c:pt idx="358">
                  <c:v>3</c:v>
                </c:pt>
                <c:pt idx="359">
                  <c:v>8</c:v>
                </c:pt>
                <c:pt idx="360">
                  <c:v>1</c:v>
                </c:pt>
                <c:pt idx="361">
                  <c:v>3</c:v>
                </c:pt>
                <c:pt idx="362">
                  <c:v>7</c:v>
                </c:pt>
                <c:pt idx="363">
                  <c:v>4</c:v>
                </c:pt>
                <c:pt idx="364">
                  <c:v>7</c:v>
                </c:pt>
                <c:pt idx="365">
                  <c:v>6</c:v>
                </c:pt>
                <c:pt idx="366">
                  <c:v>4</c:v>
                </c:pt>
                <c:pt idx="367">
                  <c:v>5</c:v>
                </c:pt>
                <c:pt idx="368">
                  <c:v>2</c:v>
                </c:pt>
                <c:pt idx="369">
                  <c:v>9</c:v>
                </c:pt>
                <c:pt idx="370">
                  <c:v>3</c:v>
                </c:pt>
                <c:pt idx="371">
                  <c:v>6</c:v>
                </c:pt>
                <c:pt idx="372">
                  <c:v>5</c:v>
                </c:pt>
                <c:pt idx="373">
                  <c:v>6</c:v>
                </c:pt>
                <c:pt idx="374">
                  <c:v>2</c:v>
                </c:pt>
                <c:pt idx="375">
                  <c:v>0</c:v>
                </c:pt>
                <c:pt idx="376">
                  <c:v>5</c:v>
                </c:pt>
                <c:pt idx="377">
                  <c:v>2</c:v>
                </c:pt>
                <c:pt idx="378">
                  <c:v>1</c:v>
                </c:pt>
                <c:pt idx="379">
                  <c:v>3</c:v>
                </c:pt>
                <c:pt idx="380">
                  <c:v>3</c:v>
                </c:pt>
                <c:pt idx="381">
                  <c:v>0</c:v>
                </c:pt>
                <c:pt idx="382">
                  <c:v>1</c:v>
                </c:pt>
                <c:pt idx="383">
                  <c:v>6</c:v>
                </c:pt>
                <c:pt idx="384">
                  <c:v>3</c:v>
                </c:pt>
                <c:pt idx="385">
                  <c:v>3</c:v>
                </c:pt>
                <c:pt idx="386">
                  <c:v>1</c:v>
                </c:pt>
                <c:pt idx="387">
                  <c:v>0</c:v>
                </c:pt>
                <c:pt idx="388">
                  <c:v>1</c:v>
                </c:pt>
                <c:pt idx="389">
                  <c:v>0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0</c:v>
                </c:pt>
                <c:pt idx="394">
                  <c:v>3</c:v>
                </c:pt>
                <c:pt idx="395">
                  <c:v>1</c:v>
                </c:pt>
                <c:pt idx="396">
                  <c:v>0</c:v>
                </c:pt>
                <c:pt idx="397">
                  <c:v>3</c:v>
                </c:pt>
                <c:pt idx="398">
                  <c:v>1</c:v>
                </c:pt>
                <c:pt idx="399">
                  <c:v>1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1</c:v>
                </c:pt>
                <c:pt idx="404">
                  <c:v>1</c:v>
                </c:pt>
                <c:pt idx="405">
                  <c:v>0</c:v>
                </c:pt>
                <c:pt idx="406">
                  <c:v>1</c:v>
                </c:pt>
                <c:pt idx="407">
                  <c:v>1</c:v>
                </c:pt>
                <c:pt idx="40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040874970922984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Sheet1!$A$2:$A$409</c:f>
              <c:numCache>
                <c:formatCode>m/d/yyyy</c:formatCode>
                <c:ptCount val="408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44337</c:v>
                </c:pt>
                <c:pt idx="254">
                  <c:v>44340</c:v>
                </c:pt>
                <c:pt idx="255">
                  <c:v>44341</c:v>
                </c:pt>
                <c:pt idx="256">
                  <c:v>44342</c:v>
                </c:pt>
                <c:pt idx="257">
                  <c:v>44343</c:v>
                </c:pt>
                <c:pt idx="258">
                  <c:v>44349</c:v>
                </c:pt>
                <c:pt idx="259">
                  <c:v>44350</c:v>
                </c:pt>
                <c:pt idx="260">
                  <c:v>44358</c:v>
                </c:pt>
                <c:pt idx="261">
                  <c:v>44364</c:v>
                </c:pt>
                <c:pt idx="262">
                  <c:v>44370</c:v>
                </c:pt>
                <c:pt idx="263">
                  <c:v>44371</c:v>
                </c:pt>
                <c:pt idx="264">
                  <c:v>44377</c:v>
                </c:pt>
                <c:pt idx="265">
                  <c:v>44378</c:v>
                </c:pt>
                <c:pt idx="266">
                  <c:v>44381</c:v>
                </c:pt>
                <c:pt idx="267">
                  <c:v>44385</c:v>
                </c:pt>
                <c:pt idx="268">
                  <c:v>44388</c:v>
                </c:pt>
                <c:pt idx="269">
                  <c:v>44398</c:v>
                </c:pt>
                <c:pt idx="270">
                  <c:v>44401</c:v>
                </c:pt>
                <c:pt idx="271">
                  <c:v>44404</c:v>
                </c:pt>
                <c:pt idx="272">
                  <c:v>44405</c:v>
                </c:pt>
                <c:pt idx="273">
                  <c:v>44416</c:v>
                </c:pt>
                <c:pt idx="274">
                  <c:v>44419</c:v>
                </c:pt>
                <c:pt idx="275">
                  <c:v>44424</c:v>
                </c:pt>
                <c:pt idx="276">
                  <c:v>44425</c:v>
                </c:pt>
                <c:pt idx="277">
                  <c:v>44427</c:v>
                </c:pt>
                <c:pt idx="278">
                  <c:v>44431</c:v>
                </c:pt>
                <c:pt idx="279">
                  <c:v>44434</c:v>
                </c:pt>
                <c:pt idx="280">
                  <c:v>44435</c:v>
                </c:pt>
                <c:pt idx="281">
                  <c:v>44436</c:v>
                </c:pt>
                <c:pt idx="282">
                  <c:v>44440</c:v>
                </c:pt>
                <c:pt idx="283">
                  <c:v>44441</c:v>
                </c:pt>
                <c:pt idx="284">
                  <c:v>44442</c:v>
                </c:pt>
                <c:pt idx="285">
                  <c:v>44443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44451</c:v>
                </c:pt>
                <c:pt idx="291">
                  <c:v>44452</c:v>
                </c:pt>
                <c:pt idx="292">
                  <c:v>44453</c:v>
                </c:pt>
                <c:pt idx="293">
                  <c:v>44457</c:v>
                </c:pt>
                <c:pt idx="294">
                  <c:v>44459</c:v>
                </c:pt>
                <c:pt idx="295">
                  <c:v>44460</c:v>
                </c:pt>
                <c:pt idx="296">
                  <c:v>44461</c:v>
                </c:pt>
                <c:pt idx="297">
                  <c:v>44464</c:v>
                </c:pt>
                <c:pt idx="298">
                  <c:v>44465</c:v>
                </c:pt>
                <c:pt idx="299">
                  <c:v>44466</c:v>
                </c:pt>
                <c:pt idx="300">
                  <c:v>44467</c:v>
                </c:pt>
                <c:pt idx="301">
                  <c:v>44468</c:v>
                </c:pt>
                <c:pt idx="302">
                  <c:v>44469</c:v>
                </c:pt>
                <c:pt idx="303">
                  <c:v>44470</c:v>
                </c:pt>
                <c:pt idx="304">
                  <c:v>44471</c:v>
                </c:pt>
                <c:pt idx="305">
                  <c:v>44472</c:v>
                </c:pt>
                <c:pt idx="306">
                  <c:v>44473</c:v>
                </c:pt>
                <c:pt idx="307">
                  <c:v>44474</c:v>
                </c:pt>
                <c:pt idx="308">
                  <c:v>44475</c:v>
                </c:pt>
                <c:pt idx="309">
                  <c:v>44476</c:v>
                </c:pt>
                <c:pt idx="310">
                  <c:v>44477</c:v>
                </c:pt>
                <c:pt idx="311">
                  <c:v>44478</c:v>
                </c:pt>
                <c:pt idx="312">
                  <c:v>44480</c:v>
                </c:pt>
                <c:pt idx="313">
                  <c:v>44481</c:v>
                </c:pt>
                <c:pt idx="314">
                  <c:v>44482</c:v>
                </c:pt>
                <c:pt idx="315">
                  <c:v>44483</c:v>
                </c:pt>
                <c:pt idx="316">
                  <c:v>44484</c:v>
                </c:pt>
                <c:pt idx="317">
                  <c:v>44485</c:v>
                </c:pt>
                <c:pt idx="318">
                  <c:v>44486</c:v>
                </c:pt>
                <c:pt idx="319">
                  <c:v>44487</c:v>
                </c:pt>
                <c:pt idx="320">
                  <c:v>44488</c:v>
                </c:pt>
                <c:pt idx="321">
                  <c:v>44489</c:v>
                </c:pt>
                <c:pt idx="322">
                  <c:v>44490</c:v>
                </c:pt>
                <c:pt idx="323">
                  <c:v>44491</c:v>
                </c:pt>
                <c:pt idx="324">
                  <c:v>44492</c:v>
                </c:pt>
                <c:pt idx="325">
                  <c:v>44493</c:v>
                </c:pt>
                <c:pt idx="326">
                  <c:v>44494</c:v>
                </c:pt>
                <c:pt idx="327">
                  <c:v>44495</c:v>
                </c:pt>
                <c:pt idx="328">
                  <c:v>44496</c:v>
                </c:pt>
                <c:pt idx="329">
                  <c:v>44497</c:v>
                </c:pt>
                <c:pt idx="330">
                  <c:v>44498</c:v>
                </c:pt>
                <c:pt idx="331">
                  <c:v>44499</c:v>
                </c:pt>
                <c:pt idx="332">
                  <c:v>44500</c:v>
                </c:pt>
                <c:pt idx="333">
                  <c:v>44501</c:v>
                </c:pt>
                <c:pt idx="334">
                  <c:v>44502</c:v>
                </c:pt>
                <c:pt idx="335">
                  <c:v>44503</c:v>
                </c:pt>
                <c:pt idx="336">
                  <c:v>44504</c:v>
                </c:pt>
                <c:pt idx="337">
                  <c:v>44505</c:v>
                </c:pt>
                <c:pt idx="338">
                  <c:v>44506</c:v>
                </c:pt>
                <c:pt idx="339">
                  <c:v>44507</c:v>
                </c:pt>
                <c:pt idx="340">
                  <c:v>44508</c:v>
                </c:pt>
                <c:pt idx="341">
                  <c:v>44509</c:v>
                </c:pt>
                <c:pt idx="342">
                  <c:v>44510</c:v>
                </c:pt>
                <c:pt idx="343">
                  <c:v>44511</c:v>
                </c:pt>
                <c:pt idx="344">
                  <c:v>44512</c:v>
                </c:pt>
                <c:pt idx="345">
                  <c:v>44513</c:v>
                </c:pt>
                <c:pt idx="346">
                  <c:v>44514</c:v>
                </c:pt>
                <c:pt idx="347">
                  <c:v>44515</c:v>
                </c:pt>
                <c:pt idx="348">
                  <c:v>44516</c:v>
                </c:pt>
                <c:pt idx="349">
                  <c:v>44517</c:v>
                </c:pt>
                <c:pt idx="350">
                  <c:v>44518</c:v>
                </c:pt>
                <c:pt idx="351">
                  <c:v>44519</c:v>
                </c:pt>
                <c:pt idx="352">
                  <c:v>44520</c:v>
                </c:pt>
                <c:pt idx="353">
                  <c:v>44521</c:v>
                </c:pt>
                <c:pt idx="354">
                  <c:v>44522</c:v>
                </c:pt>
                <c:pt idx="355">
                  <c:v>44523</c:v>
                </c:pt>
                <c:pt idx="356">
                  <c:v>44524</c:v>
                </c:pt>
                <c:pt idx="357">
                  <c:v>44525</c:v>
                </c:pt>
                <c:pt idx="358">
                  <c:v>44526</c:v>
                </c:pt>
                <c:pt idx="359">
                  <c:v>44527</c:v>
                </c:pt>
                <c:pt idx="360">
                  <c:v>44528</c:v>
                </c:pt>
                <c:pt idx="361">
                  <c:v>44529</c:v>
                </c:pt>
                <c:pt idx="362">
                  <c:v>44530</c:v>
                </c:pt>
                <c:pt idx="363">
                  <c:v>44531</c:v>
                </c:pt>
                <c:pt idx="364">
                  <c:v>44532</c:v>
                </c:pt>
                <c:pt idx="365">
                  <c:v>44533</c:v>
                </c:pt>
                <c:pt idx="366">
                  <c:v>44534</c:v>
                </c:pt>
                <c:pt idx="367">
                  <c:v>44535</c:v>
                </c:pt>
                <c:pt idx="368">
                  <c:v>44536</c:v>
                </c:pt>
                <c:pt idx="369">
                  <c:v>44537</c:v>
                </c:pt>
                <c:pt idx="370">
                  <c:v>44538</c:v>
                </c:pt>
                <c:pt idx="371">
                  <c:v>44539</c:v>
                </c:pt>
                <c:pt idx="372">
                  <c:v>44540</c:v>
                </c:pt>
                <c:pt idx="373">
                  <c:v>44541</c:v>
                </c:pt>
                <c:pt idx="374">
                  <c:v>44542</c:v>
                </c:pt>
                <c:pt idx="375">
                  <c:v>44543</c:v>
                </c:pt>
                <c:pt idx="376">
                  <c:v>44544</c:v>
                </c:pt>
                <c:pt idx="377">
                  <c:v>44545</c:v>
                </c:pt>
                <c:pt idx="378">
                  <c:v>44546</c:v>
                </c:pt>
                <c:pt idx="379">
                  <c:v>44547</c:v>
                </c:pt>
                <c:pt idx="380">
                  <c:v>44548</c:v>
                </c:pt>
                <c:pt idx="381">
                  <c:v>44549</c:v>
                </c:pt>
                <c:pt idx="382">
                  <c:v>44550</c:v>
                </c:pt>
                <c:pt idx="383">
                  <c:v>44551</c:v>
                </c:pt>
                <c:pt idx="384">
                  <c:v>44552</c:v>
                </c:pt>
                <c:pt idx="385">
                  <c:v>44553</c:v>
                </c:pt>
                <c:pt idx="386">
                  <c:v>44554</c:v>
                </c:pt>
                <c:pt idx="387">
                  <c:v>44555</c:v>
                </c:pt>
                <c:pt idx="388">
                  <c:v>44556</c:v>
                </c:pt>
                <c:pt idx="389">
                  <c:v>44557</c:v>
                </c:pt>
                <c:pt idx="390">
                  <c:v>44558</c:v>
                </c:pt>
                <c:pt idx="391">
                  <c:v>44559</c:v>
                </c:pt>
                <c:pt idx="392">
                  <c:v>44560</c:v>
                </c:pt>
                <c:pt idx="393">
                  <c:v>44561</c:v>
                </c:pt>
                <c:pt idx="394">
                  <c:v>44562</c:v>
                </c:pt>
                <c:pt idx="395">
                  <c:v>44563</c:v>
                </c:pt>
                <c:pt idx="396">
                  <c:v>44564</c:v>
                </c:pt>
                <c:pt idx="397">
                  <c:v>44565</c:v>
                </c:pt>
                <c:pt idx="398">
                  <c:v>44566</c:v>
                </c:pt>
                <c:pt idx="399">
                  <c:v>44567</c:v>
                </c:pt>
                <c:pt idx="400">
                  <c:v>44568</c:v>
                </c:pt>
                <c:pt idx="401">
                  <c:v>44569</c:v>
                </c:pt>
                <c:pt idx="402">
                  <c:v>44570</c:v>
                </c:pt>
                <c:pt idx="403">
                  <c:v>44571</c:v>
                </c:pt>
                <c:pt idx="404">
                  <c:v>44572</c:v>
                </c:pt>
                <c:pt idx="405">
                  <c:v>44573</c:v>
                </c:pt>
                <c:pt idx="406">
                  <c:v>44574</c:v>
                </c:pt>
                <c:pt idx="407">
                  <c:v>44575</c:v>
                </c:pt>
              </c:numCache>
            </c:numRef>
          </c:cat>
          <c:val>
            <c:numRef>
              <c:f>Sheet1!$B$2:$B$409</c:f>
              <c:numCache>
                <c:formatCode>General</c:formatCode>
                <c:ptCount val="40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8</c:v>
                </c:pt>
                <c:pt idx="25">
                  <c:v>9</c:v>
                </c:pt>
                <c:pt idx="26">
                  <c:v>18</c:v>
                </c:pt>
                <c:pt idx="27">
                  <c:v>9</c:v>
                </c:pt>
                <c:pt idx="28">
                  <c:v>7</c:v>
                </c:pt>
                <c:pt idx="29">
                  <c:v>46</c:v>
                </c:pt>
                <c:pt idx="30">
                  <c:v>15</c:v>
                </c:pt>
                <c:pt idx="31">
                  <c:v>8</c:v>
                </c:pt>
                <c:pt idx="32">
                  <c:v>17</c:v>
                </c:pt>
                <c:pt idx="33">
                  <c:v>28</c:v>
                </c:pt>
                <c:pt idx="34">
                  <c:v>12</c:v>
                </c:pt>
                <c:pt idx="35">
                  <c:v>2</c:v>
                </c:pt>
                <c:pt idx="36">
                  <c:v>28</c:v>
                </c:pt>
                <c:pt idx="37">
                  <c:v>36</c:v>
                </c:pt>
                <c:pt idx="38">
                  <c:v>49</c:v>
                </c:pt>
                <c:pt idx="39">
                  <c:v>33</c:v>
                </c:pt>
                <c:pt idx="40">
                  <c:v>40</c:v>
                </c:pt>
                <c:pt idx="41">
                  <c:v>25</c:v>
                </c:pt>
                <c:pt idx="42">
                  <c:v>16</c:v>
                </c:pt>
                <c:pt idx="43">
                  <c:v>42</c:v>
                </c:pt>
                <c:pt idx="44">
                  <c:v>40</c:v>
                </c:pt>
                <c:pt idx="45">
                  <c:v>53</c:v>
                </c:pt>
                <c:pt idx="46">
                  <c:v>62</c:v>
                </c:pt>
                <c:pt idx="47">
                  <c:v>74</c:v>
                </c:pt>
                <c:pt idx="48">
                  <c:v>45</c:v>
                </c:pt>
                <c:pt idx="49">
                  <c:v>33</c:v>
                </c:pt>
                <c:pt idx="50">
                  <c:v>78</c:v>
                </c:pt>
                <c:pt idx="51">
                  <c:v>70</c:v>
                </c:pt>
                <c:pt idx="52">
                  <c:v>42</c:v>
                </c:pt>
                <c:pt idx="53">
                  <c:v>84</c:v>
                </c:pt>
                <c:pt idx="54">
                  <c:v>95</c:v>
                </c:pt>
                <c:pt idx="55">
                  <c:v>37</c:v>
                </c:pt>
                <c:pt idx="56">
                  <c:v>37</c:v>
                </c:pt>
                <c:pt idx="57">
                  <c:v>63</c:v>
                </c:pt>
                <c:pt idx="58">
                  <c:v>63</c:v>
                </c:pt>
                <c:pt idx="59">
                  <c:v>64</c:v>
                </c:pt>
                <c:pt idx="60">
                  <c:v>78</c:v>
                </c:pt>
                <c:pt idx="61">
                  <c:v>84</c:v>
                </c:pt>
                <c:pt idx="62">
                  <c:v>31</c:v>
                </c:pt>
                <c:pt idx="63">
                  <c:v>16</c:v>
                </c:pt>
                <c:pt idx="64">
                  <c:v>53</c:v>
                </c:pt>
                <c:pt idx="65">
                  <c:v>72</c:v>
                </c:pt>
                <c:pt idx="66">
                  <c:v>118</c:v>
                </c:pt>
                <c:pt idx="67">
                  <c:v>91</c:v>
                </c:pt>
                <c:pt idx="68">
                  <c:v>79</c:v>
                </c:pt>
                <c:pt idx="69">
                  <c:v>43</c:v>
                </c:pt>
                <c:pt idx="70">
                  <c:v>23</c:v>
                </c:pt>
                <c:pt idx="71">
                  <c:v>65</c:v>
                </c:pt>
                <c:pt idx="72">
                  <c:v>26</c:v>
                </c:pt>
                <c:pt idx="73">
                  <c:v>47</c:v>
                </c:pt>
                <c:pt idx="74">
                  <c:v>59</c:v>
                </c:pt>
                <c:pt idx="75">
                  <c:v>50</c:v>
                </c:pt>
                <c:pt idx="76">
                  <c:v>20</c:v>
                </c:pt>
                <c:pt idx="77">
                  <c:v>13</c:v>
                </c:pt>
                <c:pt idx="78">
                  <c:v>67</c:v>
                </c:pt>
                <c:pt idx="79">
                  <c:v>40</c:v>
                </c:pt>
                <c:pt idx="80">
                  <c:v>25</c:v>
                </c:pt>
                <c:pt idx="81">
                  <c:v>34</c:v>
                </c:pt>
                <c:pt idx="82">
                  <c:v>27</c:v>
                </c:pt>
                <c:pt idx="83">
                  <c:v>15</c:v>
                </c:pt>
                <c:pt idx="84">
                  <c:v>13</c:v>
                </c:pt>
                <c:pt idx="85">
                  <c:v>41</c:v>
                </c:pt>
                <c:pt idx="86">
                  <c:v>33</c:v>
                </c:pt>
                <c:pt idx="87">
                  <c:v>27</c:v>
                </c:pt>
                <c:pt idx="88">
                  <c:v>22</c:v>
                </c:pt>
                <c:pt idx="89">
                  <c:v>36</c:v>
                </c:pt>
                <c:pt idx="90">
                  <c:v>19</c:v>
                </c:pt>
                <c:pt idx="91">
                  <c:v>10</c:v>
                </c:pt>
                <c:pt idx="92">
                  <c:v>34</c:v>
                </c:pt>
                <c:pt idx="93">
                  <c:v>28</c:v>
                </c:pt>
                <c:pt idx="94">
                  <c:v>33</c:v>
                </c:pt>
                <c:pt idx="95">
                  <c:v>24</c:v>
                </c:pt>
                <c:pt idx="96">
                  <c:v>33</c:v>
                </c:pt>
                <c:pt idx="97">
                  <c:v>18</c:v>
                </c:pt>
                <c:pt idx="98">
                  <c:v>24</c:v>
                </c:pt>
                <c:pt idx="99">
                  <c:v>36</c:v>
                </c:pt>
                <c:pt idx="100">
                  <c:v>26</c:v>
                </c:pt>
                <c:pt idx="101">
                  <c:v>27</c:v>
                </c:pt>
                <c:pt idx="102">
                  <c:v>14</c:v>
                </c:pt>
                <c:pt idx="103">
                  <c:v>39</c:v>
                </c:pt>
                <c:pt idx="104">
                  <c:v>15</c:v>
                </c:pt>
                <c:pt idx="105">
                  <c:v>6</c:v>
                </c:pt>
                <c:pt idx="106">
                  <c:v>30</c:v>
                </c:pt>
                <c:pt idx="107">
                  <c:v>41</c:v>
                </c:pt>
                <c:pt idx="108">
                  <c:v>21</c:v>
                </c:pt>
                <c:pt idx="109">
                  <c:v>5</c:v>
                </c:pt>
                <c:pt idx="110">
                  <c:v>21</c:v>
                </c:pt>
                <c:pt idx="111">
                  <c:v>17</c:v>
                </c:pt>
                <c:pt idx="112">
                  <c:v>19</c:v>
                </c:pt>
                <c:pt idx="113">
                  <c:v>20</c:v>
                </c:pt>
                <c:pt idx="114">
                  <c:v>44</c:v>
                </c:pt>
                <c:pt idx="115">
                  <c:v>25</c:v>
                </c:pt>
                <c:pt idx="116">
                  <c:v>36</c:v>
                </c:pt>
                <c:pt idx="117">
                  <c:v>19</c:v>
                </c:pt>
                <c:pt idx="118">
                  <c:v>14</c:v>
                </c:pt>
                <c:pt idx="119">
                  <c:v>5</c:v>
                </c:pt>
                <c:pt idx="120">
                  <c:v>32</c:v>
                </c:pt>
                <c:pt idx="121">
                  <c:v>30</c:v>
                </c:pt>
                <c:pt idx="122">
                  <c:v>36</c:v>
                </c:pt>
                <c:pt idx="123">
                  <c:v>40</c:v>
                </c:pt>
                <c:pt idx="124">
                  <c:v>33</c:v>
                </c:pt>
                <c:pt idx="125">
                  <c:v>15</c:v>
                </c:pt>
                <c:pt idx="126">
                  <c:v>8</c:v>
                </c:pt>
                <c:pt idx="127">
                  <c:v>52</c:v>
                </c:pt>
                <c:pt idx="128">
                  <c:v>24</c:v>
                </c:pt>
                <c:pt idx="129">
                  <c:v>22</c:v>
                </c:pt>
                <c:pt idx="130">
                  <c:v>13</c:v>
                </c:pt>
                <c:pt idx="131">
                  <c:v>20</c:v>
                </c:pt>
                <c:pt idx="132">
                  <c:v>12</c:v>
                </c:pt>
                <c:pt idx="133">
                  <c:v>15</c:v>
                </c:pt>
                <c:pt idx="134">
                  <c:v>29</c:v>
                </c:pt>
                <c:pt idx="135">
                  <c:v>23</c:v>
                </c:pt>
                <c:pt idx="136">
                  <c:v>38</c:v>
                </c:pt>
                <c:pt idx="137">
                  <c:v>23</c:v>
                </c:pt>
                <c:pt idx="138">
                  <c:v>21</c:v>
                </c:pt>
                <c:pt idx="139">
                  <c:v>7</c:v>
                </c:pt>
                <c:pt idx="140">
                  <c:v>9</c:v>
                </c:pt>
                <c:pt idx="141">
                  <c:v>21</c:v>
                </c:pt>
                <c:pt idx="142">
                  <c:v>12</c:v>
                </c:pt>
                <c:pt idx="143">
                  <c:v>21</c:v>
                </c:pt>
                <c:pt idx="144">
                  <c:v>11</c:v>
                </c:pt>
                <c:pt idx="145">
                  <c:v>8</c:v>
                </c:pt>
                <c:pt idx="146">
                  <c:v>10</c:v>
                </c:pt>
                <c:pt idx="147">
                  <c:v>5</c:v>
                </c:pt>
                <c:pt idx="148">
                  <c:v>21</c:v>
                </c:pt>
                <c:pt idx="149">
                  <c:v>20</c:v>
                </c:pt>
                <c:pt idx="150">
                  <c:v>13</c:v>
                </c:pt>
                <c:pt idx="151">
                  <c:v>20</c:v>
                </c:pt>
                <c:pt idx="152">
                  <c:v>15</c:v>
                </c:pt>
                <c:pt idx="153">
                  <c:v>5</c:v>
                </c:pt>
                <c:pt idx="154">
                  <c:v>5</c:v>
                </c:pt>
                <c:pt idx="155">
                  <c:v>14</c:v>
                </c:pt>
                <c:pt idx="156">
                  <c:v>15</c:v>
                </c:pt>
                <c:pt idx="157">
                  <c:v>16</c:v>
                </c:pt>
                <c:pt idx="158">
                  <c:v>11</c:v>
                </c:pt>
                <c:pt idx="159">
                  <c:v>13</c:v>
                </c:pt>
                <c:pt idx="160">
                  <c:v>2</c:v>
                </c:pt>
                <c:pt idx="161">
                  <c:v>3</c:v>
                </c:pt>
                <c:pt idx="162">
                  <c:v>8</c:v>
                </c:pt>
                <c:pt idx="163">
                  <c:v>7</c:v>
                </c:pt>
                <c:pt idx="164">
                  <c:v>7</c:v>
                </c:pt>
                <c:pt idx="165">
                  <c:v>9</c:v>
                </c:pt>
                <c:pt idx="166">
                  <c:v>5</c:v>
                </c:pt>
                <c:pt idx="167">
                  <c:v>10</c:v>
                </c:pt>
                <c:pt idx="168">
                  <c:v>3</c:v>
                </c:pt>
                <c:pt idx="169">
                  <c:v>21</c:v>
                </c:pt>
                <c:pt idx="170">
                  <c:v>15</c:v>
                </c:pt>
                <c:pt idx="171">
                  <c:v>7</c:v>
                </c:pt>
                <c:pt idx="172">
                  <c:v>11</c:v>
                </c:pt>
                <c:pt idx="173">
                  <c:v>7</c:v>
                </c:pt>
                <c:pt idx="174">
                  <c:v>3</c:v>
                </c:pt>
                <c:pt idx="175">
                  <c:v>1</c:v>
                </c:pt>
                <c:pt idx="176">
                  <c:v>10</c:v>
                </c:pt>
                <c:pt idx="177">
                  <c:v>7</c:v>
                </c:pt>
                <c:pt idx="178">
                  <c:v>8</c:v>
                </c:pt>
                <c:pt idx="179">
                  <c:v>4</c:v>
                </c:pt>
                <c:pt idx="180">
                  <c:v>7</c:v>
                </c:pt>
                <c:pt idx="181">
                  <c:v>2</c:v>
                </c:pt>
                <c:pt idx="182">
                  <c:v>3</c:v>
                </c:pt>
                <c:pt idx="183">
                  <c:v>6</c:v>
                </c:pt>
                <c:pt idx="184">
                  <c:v>8</c:v>
                </c:pt>
                <c:pt idx="185">
                  <c:v>10</c:v>
                </c:pt>
                <c:pt idx="186">
                  <c:v>3</c:v>
                </c:pt>
                <c:pt idx="187">
                  <c:v>5</c:v>
                </c:pt>
                <c:pt idx="188">
                  <c:v>5</c:v>
                </c:pt>
                <c:pt idx="189">
                  <c:v>3</c:v>
                </c:pt>
                <c:pt idx="190">
                  <c:v>10</c:v>
                </c:pt>
                <c:pt idx="191">
                  <c:v>9</c:v>
                </c:pt>
                <c:pt idx="192">
                  <c:v>2</c:v>
                </c:pt>
                <c:pt idx="193">
                  <c:v>8</c:v>
                </c:pt>
                <c:pt idx="194">
                  <c:v>11</c:v>
                </c:pt>
                <c:pt idx="195">
                  <c:v>3</c:v>
                </c:pt>
                <c:pt idx="196">
                  <c:v>2</c:v>
                </c:pt>
                <c:pt idx="197">
                  <c:v>5</c:v>
                </c:pt>
                <c:pt idx="198">
                  <c:v>7</c:v>
                </c:pt>
                <c:pt idx="199">
                  <c:v>3</c:v>
                </c:pt>
                <c:pt idx="200">
                  <c:v>2</c:v>
                </c:pt>
                <c:pt idx="201">
                  <c:v>1</c:v>
                </c:pt>
                <c:pt idx="202">
                  <c:v>2</c:v>
                </c:pt>
                <c:pt idx="203">
                  <c:v>0</c:v>
                </c:pt>
                <c:pt idx="204">
                  <c:v>2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5</c:v>
                </c:pt>
                <c:pt idx="214">
                  <c:v>0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3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4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2</c:v>
                </c:pt>
                <c:pt idx="244">
                  <c:v>3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0</c:v>
                </c:pt>
                <c:pt idx="251">
                  <c:v>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2</c:v>
                </c:pt>
                <c:pt idx="259">
                  <c:v>1</c:v>
                </c:pt>
                <c:pt idx="260">
                  <c:v>0</c:v>
                </c:pt>
                <c:pt idx="261">
                  <c:v>1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1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2</c:v>
                </c:pt>
                <c:pt idx="283">
                  <c:v>2</c:v>
                </c:pt>
                <c:pt idx="284">
                  <c:v>1</c:v>
                </c:pt>
                <c:pt idx="285">
                  <c:v>0</c:v>
                </c:pt>
                <c:pt idx="286">
                  <c:v>2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2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1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3</c:v>
                </c:pt>
                <c:pt idx="309">
                  <c:v>1</c:v>
                </c:pt>
                <c:pt idx="310">
                  <c:v>2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3</c:v>
                </c:pt>
                <c:pt idx="315">
                  <c:v>1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4</c:v>
                </c:pt>
                <c:pt idx="320">
                  <c:v>0</c:v>
                </c:pt>
                <c:pt idx="321">
                  <c:v>1</c:v>
                </c:pt>
                <c:pt idx="322">
                  <c:v>0</c:v>
                </c:pt>
                <c:pt idx="323">
                  <c:v>2</c:v>
                </c:pt>
                <c:pt idx="324">
                  <c:v>0</c:v>
                </c:pt>
                <c:pt idx="325">
                  <c:v>0</c:v>
                </c:pt>
                <c:pt idx="326">
                  <c:v>4</c:v>
                </c:pt>
                <c:pt idx="327">
                  <c:v>2</c:v>
                </c:pt>
                <c:pt idx="328">
                  <c:v>2</c:v>
                </c:pt>
                <c:pt idx="329">
                  <c:v>0</c:v>
                </c:pt>
                <c:pt idx="330">
                  <c:v>5</c:v>
                </c:pt>
                <c:pt idx="331">
                  <c:v>3</c:v>
                </c:pt>
                <c:pt idx="332">
                  <c:v>2</c:v>
                </c:pt>
                <c:pt idx="333">
                  <c:v>8</c:v>
                </c:pt>
                <c:pt idx="334">
                  <c:v>6</c:v>
                </c:pt>
                <c:pt idx="335">
                  <c:v>5</c:v>
                </c:pt>
                <c:pt idx="336">
                  <c:v>3</c:v>
                </c:pt>
                <c:pt idx="337">
                  <c:v>6</c:v>
                </c:pt>
                <c:pt idx="338">
                  <c:v>1</c:v>
                </c:pt>
                <c:pt idx="339">
                  <c:v>1</c:v>
                </c:pt>
                <c:pt idx="340">
                  <c:v>5</c:v>
                </c:pt>
                <c:pt idx="341">
                  <c:v>7</c:v>
                </c:pt>
                <c:pt idx="342">
                  <c:v>4</c:v>
                </c:pt>
                <c:pt idx="343">
                  <c:v>6</c:v>
                </c:pt>
                <c:pt idx="344">
                  <c:v>2</c:v>
                </c:pt>
                <c:pt idx="345">
                  <c:v>5</c:v>
                </c:pt>
                <c:pt idx="346">
                  <c:v>2</c:v>
                </c:pt>
                <c:pt idx="347">
                  <c:v>7</c:v>
                </c:pt>
                <c:pt idx="348">
                  <c:v>7</c:v>
                </c:pt>
                <c:pt idx="349">
                  <c:v>6</c:v>
                </c:pt>
                <c:pt idx="350">
                  <c:v>12</c:v>
                </c:pt>
                <c:pt idx="351">
                  <c:v>7</c:v>
                </c:pt>
                <c:pt idx="352">
                  <c:v>3</c:v>
                </c:pt>
                <c:pt idx="353">
                  <c:v>3</c:v>
                </c:pt>
                <c:pt idx="354">
                  <c:v>12</c:v>
                </c:pt>
                <c:pt idx="355">
                  <c:v>5</c:v>
                </c:pt>
                <c:pt idx="356">
                  <c:v>15</c:v>
                </c:pt>
                <c:pt idx="357">
                  <c:v>3</c:v>
                </c:pt>
                <c:pt idx="358">
                  <c:v>8</c:v>
                </c:pt>
                <c:pt idx="359">
                  <c:v>1</c:v>
                </c:pt>
                <c:pt idx="360">
                  <c:v>3</c:v>
                </c:pt>
                <c:pt idx="361">
                  <c:v>7</c:v>
                </c:pt>
                <c:pt idx="362">
                  <c:v>4</c:v>
                </c:pt>
                <c:pt idx="363">
                  <c:v>7</c:v>
                </c:pt>
                <c:pt idx="364">
                  <c:v>6</c:v>
                </c:pt>
                <c:pt idx="365">
                  <c:v>4</c:v>
                </c:pt>
                <c:pt idx="366">
                  <c:v>5</c:v>
                </c:pt>
                <c:pt idx="367">
                  <c:v>2</c:v>
                </c:pt>
                <c:pt idx="368">
                  <c:v>9</c:v>
                </c:pt>
                <c:pt idx="369">
                  <c:v>3</c:v>
                </c:pt>
                <c:pt idx="370">
                  <c:v>6</c:v>
                </c:pt>
                <c:pt idx="371">
                  <c:v>5</c:v>
                </c:pt>
                <c:pt idx="372">
                  <c:v>6</c:v>
                </c:pt>
                <c:pt idx="373">
                  <c:v>2</c:v>
                </c:pt>
                <c:pt idx="374">
                  <c:v>0</c:v>
                </c:pt>
                <c:pt idx="375">
                  <c:v>5</c:v>
                </c:pt>
                <c:pt idx="376">
                  <c:v>2</c:v>
                </c:pt>
                <c:pt idx="377">
                  <c:v>1</c:v>
                </c:pt>
                <c:pt idx="378">
                  <c:v>3</c:v>
                </c:pt>
                <c:pt idx="379">
                  <c:v>3</c:v>
                </c:pt>
                <c:pt idx="380">
                  <c:v>0</c:v>
                </c:pt>
                <c:pt idx="381">
                  <c:v>1</c:v>
                </c:pt>
                <c:pt idx="382">
                  <c:v>6</c:v>
                </c:pt>
                <c:pt idx="383">
                  <c:v>3</c:v>
                </c:pt>
                <c:pt idx="384">
                  <c:v>3</c:v>
                </c:pt>
                <c:pt idx="385">
                  <c:v>1</c:v>
                </c:pt>
                <c:pt idx="386">
                  <c:v>0</c:v>
                </c:pt>
                <c:pt idx="387">
                  <c:v>1</c:v>
                </c:pt>
                <c:pt idx="388">
                  <c:v>0</c:v>
                </c:pt>
                <c:pt idx="389">
                  <c:v>3</c:v>
                </c:pt>
                <c:pt idx="390">
                  <c:v>3</c:v>
                </c:pt>
                <c:pt idx="391">
                  <c:v>3</c:v>
                </c:pt>
                <c:pt idx="392">
                  <c:v>0</c:v>
                </c:pt>
                <c:pt idx="393">
                  <c:v>3</c:v>
                </c:pt>
                <c:pt idx="394">
                  <c:v>1</c:v>
                </c:pt>
                <c:pt idx="395">
                  <c:v>0</c:v>
                </c:pt>
                <c:pt idx="396">
                  <c:v>3</c:v>
                </c:pt>
                <c:pt idx="397">
                  <c:v>1</c:v>
                </c:pt>
                <c:pt idx="398">
                  <c:v>1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1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1</c:v>
                </c:pt>
                <c:pt idx="40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Sloupec3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Sheet1!$A$2:$A$409</c:f>
              <c:numCache>
                <c:formatCode>m/d/yyyy</c:formatCode>
                <c:ptCount val="408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44337</c:v>
                </c:pt>
                <c:pt idx="254">
                  <c:v>44340</c:v>
                </c:pt>
                <c:pt idx="255">
                  <c:v>44341</c:v>
                </c:pt>
                <c:pt idx="256">
                  <c:v>44342</c:v>
                </c:pt>
                <c:pt idx="257">
                  <c:v>44343</c:v>
                </c:pt>
                <c:pt idx="258">
                  <c:v>44349</c:v>
                </c:pt>
                <c:pt idx="259">
                  <c:v>44350</c:v>
                </c:pt>
                <c:pt idx="260">
                  <c:v>44358</c:v>
                </c:pt>
                <c:pt idx="261">
                  <c:v>44364</c:v>
                </c:pt>
                <c:pt idx="262">
                  <c:v>44370</c:v>
                </c:pt>
                <c:pt idx="263">
                  <c:v>44371</c:v>
                </c:pt>
                <c:pt idx="264">
                  <c:v>44377</c:v>
                </c:pt>
                <c:pt idx="265">
                  <c:v>44378</c:v>
                </c:pt>
                <c:pt idx="266">
                  <c:v>44381</c:v>
                </c:pt>
                <c:pt idx="267">
                  <c:v>44385</c:v>
                </c:pt>
                <c:pt idx="268">
                  <c:v>44388</c:v>
                </c:pt>
                <c:pt idx="269">
                  <c:v>44398</c:v>
                </c:pt>
                <c:pt idx="270">
                  <c:v>44401</c:v>
                </c:pt>
                <c:pt idx="271">
                  <c:v>44404</c:v>
                </c:pt>
                <c:pt idx="272">
                  <c:v>44405</c:v>
                </c:pt>
                <c:pt idx="273">
                  <c:v>44416</c:v>
                </c:pt>
                <c:pt idx="274">
                  <c:v>44419</c:v>
                </c:pt>
                <c:pt idx="275">
                  <c:v>44424</c:v>
                </c:pt>
                <c:pt idx="276">
                  <c:v>44425</c:v>
                </c:pt>
                <c:pt idx="277">
                  <c:v>44427</c:v>
                </c:pt>
                <c:pt idx="278">
                  <c:v>44431</c:v>
                </c:pt>
                <c:pt idx="279">
                  <c:v>44434</c:v>
                </c:pt>
                <c:pt idx="280">
                  <c:v>44435</c:v>
                </c:pt>
                <c:pt idx="281">
                  <c:v>44436</c:v>
                </c:pt>
                <c:pt idx="282">
                  <c:v>44440</c:v>
                </c:pt>
                <c:pt idx="283">
                  <c:v>44441</c:v>
                </c:pt>
                <c:pt idx="284">
                  <c:v>44442</c:v>
                </c:pt>
                <c:pt idx="285">
                  <c:v>44443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44451</c:v>
                </c:pt>
                <c:pt idx="291">
                  <c:v>44452</c:v>
                </c:pt>
                <c:pt idx="292">
                  <c:v>44453</c:v>
                </c:pt>
                <c:pt idx="293">
                  <c:v>44457</c:v>
                </c:pt>
                <c:pt idx="294">
                  <c:v>44459</c:v>
                </c:pt>
                <c:pt idx="295">
                  <c:v>44460</c:v>
                </c:pt>
                <c:pt idx="296">
                  <c:v>44461</c:v>
                </c:pt>
                <c:pt idx="297">
                  <c:v>44464</c:v>
                </c:pt>
                <c:pt idx="298">
                  <c:v>44465</c:v>
                </c:pt>
                <c:pt idx="299">
                  <c:v>44466</c:v>
                </c:pt>
                <c:pt idx="300">
                  <c:v>44467</c:v>
                </c:pt>
                <c:pt idx="301">
                  <c:v>44468</c:v>
                </c:pt>
                <c:pt idx="302">
                  <c:v>44469</c:v>
                </c:pt>
                <c:pt idx="303">
                  <c:v>44470</c:v>
                </c:pt>
                <c:pt idx="304">
                  <c:v>44471</c:v>
                </c:pt>
                <c:pt idx="305">
                  <c:v>44472</c:v>
                </c:pt>
                <c:pt idx="306">
                  <c:v>44473</c:v>
                </c:pt>
                <c:pt idx="307">
                  <c:v>44474</c:v>
                </c:pt>
                <c:pt idx="308">
                  <c:v>44475</c:v>
                </c:pt>
                <c:pt idx="309">
                  <c:v>44476</c:v>
                </c:pt>
                <c:pt idx="310">
                  <c:v>44477</c:v>
                </c:pt>
                <c:pt idx="311">
                  <c:v>44478</c:v>
                </c:pt>
                <c:pt idx="312">
                  <c:v>44480</c:v>
                </c:pt>
                <c:pt idx="313">
                  <c:v>44481</c:v>
                </c:pt>
                <c:pt idx="314">
                  <c:v>44482</c:v>
                </c:pt>
                <c:pt idx="315">
                  <c:v>44483</c:v>
                </c:pt>
                <c:pt idx="316">
                  <c:v>44484</c:v>
                </c:pt>
                <c:pt idx="317">
                  <c:v>44485</c:v>
                </c:pt>
                <c:pt idx="318">
                  <c:v>44486</c:v>
                </c:pt>
                <c:pt idx="319">
                  <c:v>44487</c:v>
                </c:pt>
                <c:pt idx="320">
                  <c:v>44488</c:v>
                </c:pt>
                <c:pt idx="321">
                  <c:v>44489</c:v>
                </c:pt>
                <c:pt idx="322">
                  <c:v>44490</c:v>
                </c:pt>
                <c:pt idx="323">
                  <c:v>44491</c:v>
                </c:pt>
                <c:pt idx="324">
                  <c:v>44492</c:v>
                </c:pt>
                <c:pt idx="325">
                  <c:v>44493</c:v>
                </c:pt>
                <c:pt idx="326">
                  <c:v>44494</c:v>
                </c:pt>
                <c:pt idx="327">
                  <c:v>44495</c:v>
                </c:pt>
                <c:pt idx="328">
                  <c:v>44496</c:v>
                </c:pt>
                <c:pt idx="329">
                  <c:v>44497</c:v>
                </c:pt>
                <c:pt idx="330">
                  <c:v>44498</c:v>
                </c:pt>
                <c:pt idx="331">
                  <c:v>44499</c:v>
                </c:pt>
                <c:pt idx="332">
                  <c:v>44500</c:v>
                </c:pt>
                <c:pt idx="333">
                  <c:v>44501</c:v>
                </c:pt>
                <c:pt idx="334">
                  <c:v>44502</c:v>
                </c:pt>
                <c:pt idx="335">
                  <c:v>44503</c:v>
                </c:pt>
                <c:pt idx="336">
                  <c:v>44504</c:v>
                </c:pt>
                <c:pt idx="337">
                  <c:v>44505</c:v>
                </c:pt>
                <c:pt idx="338">
                  <c:v>44506</c:v>
                </c:pt>
                <c:pt idx="339">
                  <c:v>44507</c:v>
                </c:pt>
                <c:pt idx="340">
                  <c:v>44508</c:v>
                </c:pt>
                <c:pt idx="341">
                  <c:v>44509</c:v>
                </c:pt>
                <c:pt idx="342">
                  <c:v>44510</c:v>
                </c:pt>
                <c:pt idx="343">
                  <c:v>44511</c:v>
                </c:pt>
                <c:pt idx="344">
                  <c:v>44512</c:v>
                </c:pt>
                <c:pt idx="345">
                  <c:v>44513</c:v>
                </c:pt>
                <c:pt idx="346">
                  <c:v>44514</c:v>
                </c:pt>
                <c:pt idx="347">
                  <c:v>44515</c:v>
                </c:pt>
                <c:pt idx="348">
                  <c:v>44516</c:v>
                </c:pt>
                <c:pt idx="349">
                  <c:v>44517</c:v>
                </c:pt>
                <c:pt idx="350">
                  <c:v>44518</c:v>
                </c:pt>
                <c:pt idx="351">
                  <c:v>44519</c:v>
                </c:pt>
                <c:pt idx="352">
                  <c:v>44520</c:v>
                </c:pt>
                <c:pt idx="353">
                  <c:v>44521</c:v>
                </c:pt>
                <c:pt idx="354">
                  <c:v>44522</c:v>
                </c:pt>
                <c:pt idx="355">
                  <c:v>44523</c:v>
                </c:pt>
                <c:pt idx="356">
                  <c:v>44524</c:v>
                </c:pt>
                <c:pt idx="357">
                  <c:v>44525</c:v>
                </c:pt>
                <c:pt idx="358">
                  <c:v>44526</c:v>
                </c:pt>
                <c:pt idx="359">
                  <c:v>44527</c:v>
                </c:pt>
                <c:pt idx="360">
                  <c:v>44528</c:v>
                </c:pt>
                <c:pt idx="361">
                  <c:v>44529</c:v>
                </c:pt>
                <c:pt idx="362">
                  <c:v>44530</c:v>
                </c:pt>
                <c:pt idx="363">
                  <c:v>44531</c:v>
                </c:pt>
                <c:pt idx="364">
                  <c:v>44532</c:v>
                </c:pt>
                <c:pt idx="365">
                  <c:v>44533</c:v>
                </c:pt>
                <c:pt idx="366">
                  <c:v>44534</c:v>
                </c:pt>
                <c:pt idx="367">
                  <c:v>44535</c:v>
                </c:pt>
                <c:pt idx="368">
                  <c:v>44536</c:v>
                </c:pt>
                <c:pt idx="369">
                  <c:v>44537</c:v>
                </c:pt>
                <c:pt idx="370">
                  <c:v>44538</c:v>
                </c:pt>
                <c:pt idx="371">
                  <c:v>44539</c:v>
                </c:pt>
                <c:pt idx="372">
                  <c:v>44540</c:v>
                </c:pt>
                <c:pt idx="373">
                  <c:v>44541</c:v>
                </c:pt>
                <c:pt idx="374">
                  <c:v>44542</c:v>
                </c:pt>
                <c:pt idx="375">
                  <c:v>44543</c:v>
                </c:pt>
                <c:pt idx="376">
                  <c:v>44544</c:v>
                </c:pt>
                <c:pt idx="377">
                  <c:v>44545</c:v>
                </c:pt>
                <c:pt idx="378">
                  <c:v>44546</c:v>
                </c:pt>
                <c:pt idx="379">
                  <c:v>44547</c:v>
                </c:pt>
                <c:pt idx="380">
                  <c:v>44548</c:v>
                </c:pt>
                <c:pt idx="381">
                  <c:v>44549</c:v>
                </c:pt>
                <c:pt idx="382">
                  <c:v>44550</c:v>
                </c:pt>
                <c:pt idx="383">
                  <c:v>44551</c:v>
                </c:pt>
                <c:pt idx="384">
                  <c:v>44552</c:v>
                </c:pt>
                <c:pt idx="385">
                  <c:v>44553</c:v>
                </c:pt>
                <c:pt idx="386">
                  <c:v>44554</c:v>
                </c:pt>
                <c:pt idx="387">
                  <c:v>44555</c:v>
                </c:pt>
                <c:pt idx="388">
                  <c:v>44556</c:v>
                </c:pt>
                <c:pt idx="389">
                  <c:v>44557</c:v>
                </c:pt>
                <c:pt idx="390">
                  <c:v>44558</c:v>
                </c:pt>
                <c:pt idx="391">
                  <c:v>44559</c:v>
                </c:pt>
                <c:pt idx="392">
                  <c:v>44560</c:v>
                </c:pt>
                <c:pt idx="393">
                  <c:v>44561</c:v>
                </c:pt>
                <c:pt idx="394">
                  <c:v>44562</c:v>
                </c:pt>
                <c:pt idx="395">
                  <c:v>44563</c:v>
                </c:pt>
                <c:pt idx="396">
                  <c:v>44564</c:v>
                </c:pt>
                <c:pt idx="397">
                  <c:v>44565</c:v>
                </c:pt>
                <c:pt idx="398">
                  <c:v>44566</c:v>
                </c:pt>
                <c:pt idx="399">
                  <c:v>44567</c:v>
                </c:pt>
                <c:pt idx="400">
                  <c:v>44568</c:v>
                </c:pt>
                <c:pt idx="401">
                  <c:v>44569</c:v>
                </c:pt>
                <c:pt idx="402">
                  <c:v>44570</c:v>
                </c:pt>
                <c:pt idx="403">
                  <c:v>44571</c:v>
                </c:pt>
                <c:pt idx="404">
                  <c:v>44572</c:v>
                </c:pt>
                <c:pt idx="405">
                  <c:v>44573</c:v>
                </c:pt>
                <c:pt idx="406">
                  <c:v>44574</c:v>
                </c:pt>
                <c:pt idx="407">
                  <c:v>44575</c:v>
                </c:pt>
              </c:numCache>
            </c:numRef>
          </c:cat>
          <c:val>
            <c:numRef>
              <c:f>Sheet1!$C$2:$C$409</c:f>
              <c:numCache>
                <c:formatCode>General</c:formatCode>
                <c:ptCount val="4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23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15</c:v>
                </c:pt>
                <c:pt idx="40">
                  <c:v>18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28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18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13</c:v>
                </c:pt>
                <c:pt idx="59">
                  <c:v>21</c:v>
                </c:pt>
                <c:pt idx="60">
                  <c:v>9</c:v>
                </c:pt>
                <c:pt idx="61">
                  <c:v>16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19</c:v>
                </c:pt>
                <c:pt idx="69">
                  <c:v>9</c:v>
                </c:pt>
                <c:pt idx="70">
                  <c:v>4</c:v>
                </c:pt>
                <c:pt idx="71">
                  <c:v>18</c:v>
                </c:pt>
                <c:pt idx="72">
                  <c:v>9</c:v>
                </c:pt>
                <c:pt idx="73">
                  <c:v>12</c:v>
                </c:pt>
                <c:pt idx="74">
                  <c:v>12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15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2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8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7</c:v>
                </c:pt>
                <c:pt idx="142">
                  <c:v>1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4</c:v>
                </c:pt>
                <c:pt idx="171">
                  <c:v>1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2</c:v>
                </c:pt>
                <c:pt idx="192">
                  <c:v>1</c:v>
                </c:pt>
                <c:pt idx="193">
                  <c:v>3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1</c:v>
                </c:pt>
                <c:pt idx="309">
                  <c:v>1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3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1</c:v>
                </c:pt>
                <c:pt idx="340">
                  <c:v>0</c:v>
                </c:pt>
                <c:pt idx="341">
                  <c:v>3</c:v>
                </c:pt>
                <c:pt idx="342">
                  <c:v>0</c:v>
                </c:pt>
                <c:pt idx="343">
                  <c:v>1</c:v>
                </c:pt>
                <c:pt idx="344">
                  <c:v>0</c:v>
                </c:pt>
                <c:pt idx="345">
                  <c:v>2</c:v>
                </c:pt>
                <c:pt idx="346">
                  <c:v>2</c:v>
                </c:pt>
                <c:pt idx="347">
                  <c:v>1</c:v>
                </c:pt>
                <c:pt idx="348">
                  <c:v>1</c:v>
                </c:pt>
                <c:pt idx="349">
                  <c:v>0</c:v>
                </c:pt>
                <c:pt idx="350">
                  <c:v>6</c:v>
                </c:pt>
                <c:pt idx="351">
                  <c:v>3</c:v>
                </c:pt>
                <c:pt idx="352">
                  <c:v>1</c:v>
                </c:pt>
                <c:pt idx="353">
                  <c:v>2</c:v>
                </c:pt>
                <c:pt idx="354">
                  <c:v>2</c:v>
                </c:pt>
                <c:pt idx="355">
                  <c:v>0</c:v>
                </c:pt>
                <c:pt idx="356">
                  <c:v>5</c:v>
                </c:pt>
                <c:pt idx="357">
                  <c:v>0</c:v>
                </c:pt>
                <c:pt idx="358">
                  <c:v>1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1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1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1</c:v>
                </c:pt>
                <c:pt idx="380">
                  <c:v>0</c:v>
                </c:pt>
                <c:pt idx="381">
                  <c:v>0</c:v>
                </c:pt>
                <c:pt idx="382">
                  <c:v>2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1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5D-4027-9A8C-A63EB3E95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313</c:v>
                </c:pt>
                <c:pt idx="1">
                  <c:v>90</c:v>
                </c:pt>
                <c:pt idx="2">
                  <c:v>107</c:v>
                </c:pt>
                <c:pt idx="3">
                  <c:v>119</c:v>
                </c:pt>
                <c:pt idx="4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29.11.–
5.12.</c:v>
                </c:pt>
                <c:pt idx="1">
                  <c:v>6.12.–
12.12.</c:v>
                </c:pt>
                <c:pt idx="2">
                  <c:v>13.12.–
19.12.</c:v>
                </c:pt>
                <c:pt idx="3">
                  <c:v>20.12.–
26.12.</c:v>
                </c:pt>
                <c:pt idx="4">
                  <c:v>27.12.–
2.1.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104</c:v>
                </c:pt>
                <c:pt idx="1">
                  <c:v>171</c:v>
                </c:pt>
                <c:pt idx="2">
                  <c:v>106</c:v>
                </c:pt>
                <c:pt idx="3">
                  <c:v>70</c:v>
                </c:pt>
                <c:pt idx="4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27.12.–
2.1.</c:v>
                </c:pt>
                <c:pt idx="1">
                  <c:v>3.1.–
9.1.</c:v>
                </c:pt>
                <c:pt idx="2">
                  <c:v>10.1.–
16.1.</c:v>
                </c:pt>
                <c:pt idx="3">
                  <c:v>17.1.–
23.1.</c:v>
                </c:pt>
                <c:pt idx="4">
                  <c:v>24.1.–
30.1.</c:v>
                </c:pt>
                <c:pt idx="5">
                  <c:v>31.1.–
6.2.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154</c:v>
                </c:pt>
                <c:pt idx="1">
                  <c:v>46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0.81780126802944675</c:v>
                </c:pt>
                <c:pt idx="1">
                  <c:v>0.18219873197055325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0.76670932692558835</c:v>
                </c:pt>
                <c:pt idx="1">
                  <c:v>0.23329067307441168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0.19018843929624771"/>
                  <c:y val="9.51762091785217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0.63300000000000001</c:v>
                </c:pt>
                <c:pt idx="1">
                  <c:v>0.36699999999999999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0.70499999999999996</c:v>
                </c:pt>
                <c:pt idx="1">
                  <c:v>0.29499999999999998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chart" Target="../charts/chart9.xml"/><Relationship Id="rId5" Type="http://schemas.openxmlformats.org/officeDocument/2006/relationships/tags" Target="../tags/tag15.xml"/><Relationship Id="rId10" Type="http://schemas.openxmlformats.org/officeDocument/2006/relationships/chart" Target="../charts/chart8.xml"/><Relationship Id="rId4" Type="http://schemas.openxmlformats.org/officeDocument/2006/relationships/tags" Target="../tags/tag14.xml"/><Relationship Id="rId9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chart" Target="../charts/chart1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chart" Target="../charts/chart11.xml"/><Relationship Id="rId5" Type="http://schemas.openxmlformats.org/officeDocument/2006/relationships/tags" Target="../tags/tag22.xml"/><Relationship Id="rId10" Type="http://schemas.openxmlformats.org/officeDocument/2006/relationships/chart" Target="../charts/chart10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chart" Target="../charts/char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12. 2021 – 15. 1.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15. 1. 2022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71189"/>
              </p:ext>
            </p:extLst>
          </p:nvPr>
        </p:nvGraphicFramePr>
        <p:xfrm>
          <a:off x="1372685" y="1009674"/>
          <a:ext cx="9684753" cy="55031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30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 srdci klíč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Horní Branná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pečovatelský dům U Jakuba II, Červený Kostelec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humanity - Azylový dům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Moravec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služby RUAH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DSUMORAVYKM21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TOPASVIZOVICE21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Dolní Počernice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 Nemocnice Vimperk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Loucký Mlýn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5821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997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SVATAVA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434954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807813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CPS Vodňany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458843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DOZPZAŠOVÁ21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120778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SAGAPO Bruntál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835001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Šluknov-Krásná Lípa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029633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Severka Jiříkov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075400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376510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100000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Dačice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37571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Ječmínek 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81425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s.Zdislavy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455694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Ludmila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3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37831" y="622249"/>
            <a:ext cx="1132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o šíření nákazy v pobytových sociálních službách je ze strany poskytovatelů reprezentativní, celý systém dosahuje více než 81% pokrytí tohoto segmentu péče. Za celé období sledování od podzimu 2020 bylo registrováno přes 24 500 nakažených klientů a více než 17 500 nakažených pracovníků. Hlášení o úmrtích COVID pozitivních klientů přesáhlo 3 400, pracovníků zemřelo 21.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353656" y="194887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7618" y="2483419"/>
            <a:ext cx="11787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byl z těchto individuálních hlášení patrný nárůst počtu nakažených ve srovnání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říjnem 2021. Tato data tedy nezávisle potvrzují nálezy zjištěné epidemiologickými šetřeními ze strany KHS. Za měsíc listopad bylo nahlášeno 949 nákaz pracovníků a 818 nákaz klientů pobytových sociálních služeb. Počet hlášených úmrtí klientů dosáhnul v listopadu hodnoty 112. Ačkoli šlo o výrazný nárůst, stále se jednalo o počty významně nižší než v zimních až jarních měsících 2021. Za prosinec bylo dosud na bázi přímého hlášení od poskytovatelů sociálních služeb </a:t>
            </a:r>
            <a:r>
              <a:rPr kumimoji="0" lang="cs-CZ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registrováno 568 nákaz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personálu a 402 nákaz u klientů. Celkem </a:t>
            </a:r>
            <a:r>
              <a:rPr lang="cs-CZ" sz="2200" b="1" dirty="0">
                <a:latin typeface="Calibri" panose="020F0502020204030204"/>
              </a:rPr>
              <a:t>70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nakažených klientů zemřelo.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5B31F110-680C-4708-9C37-E3C235162FCA}"/>
              </a:ext>
            </a:extLst>
          </p:cNvPr>
          <p:cNvSpPr/>
          <p:nvPr/>
        </p:nvSpPr>
        <p:spPr>
          <a:xfrm>
            <a:off x="5353656" y="496776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57E8C22-BEEA-45FF-855F-3C6D2A9851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75509" y="5631707"/>
            <a:ext cx="11787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lednu bylo dosud nahlášeno 127 případů nákazy personálu a 52 klientů, </a:t>
            </a:r>
            <a:r>
              <a:rPr lang="cs-CZ" sz="2200" b="1" dirty="0">
                <a:solidFill>
                  <a:srgbClr val="0000FF"/>
                </a:solidFill>
                <a:latin typeface="Calibri" panose="020F0502020204030204"/>
              </a:rPr>
              <a:t>z nichž 11 zemřelo.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případů s těžkým průběhem nákazy, zejména vyžadujícím hospitalizaci, zůstávají nízké,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jednotkách případů denně v celé </a:t>
            </a:r>
            <a:r>
              <a:rPr lang="cs-CZ" sz="2200" b="1" dirty="0">
                <a:solidFill>
                  <a:srgbClr val="0000FF"/>
                </a:solidFill>
                <a:latin typeface="Calibri" panose="020F0502020204030204"/>
              </a:rPr>
              <a:t>Č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odnadpis 4">
            <a:extLst>
              <a:ext uri="{FF2B5EF4-FFF2-40B4-BE49-F238E27FC236}">
                <a16:creationId xmlns:a16="http://schemas.microsoft.com/office/drawing/2014/main" id="{8B62E79B-CD80-47C0-8863-8E66984EC330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3400" b="1" dirty="0"/>
              <a:t>Hlášení poskytovatelů: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46222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9046122"/>
              </p:ext>
            </p:extLst>
          </p:nvPr>
        </p:nvGraphicFramePr>
        <p:xfrm>
          <a:off x="2093976" y="3310410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87,60%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82,72%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81,78%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907544"/>
            <a:ext cx="3661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databázi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MPSV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vedeno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4 438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77 547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klienty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102 575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pracovníky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(Tyto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nejsou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tohoto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sociálního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ISIN 1724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Z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hlediska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je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pokrytí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81,8%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76567234"/>
              </p:ext>
            </p:ext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56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9010825"/>
              </p:ext>
            </p:extLst>
          </p:nvPr>
        </p:nvGraphicFramePr>
        <p:xfrm>
          <a:off x="1563624" y="3303770"/>
          <a:ext cx="10232136" cy="330277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2 237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23,7%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24 692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17 864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42 556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3799619"/>
              </p:ext>
            </p:ext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5546830"/>
              </p:ext>
            </p:ext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00447669"/>
              </p:ext>
            </p:ext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15. 1. 2022</a:t>
            </a:r>
          </a:p>
        </p:txBody>
      </p:sp>
    </p:spTree>
    <p:extLst>
      <p:ext uri="{BB962C8B-B14F-4D97-AF65-F5344CB8AC3E}">
        <p14:creationId xmlns:p14="http://schemas.microsoft.com/office/powerpoint/2010/main" val="142540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31808622"/>
              </p:ext>
            </p:ext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6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769392034"/>
              </p:ext>
            </p:extLst>
          </p:nvPr>
        </p:nvGraphicFramePr>
        <p:xfrm>
          <a:off x="1540765" y="2971287"/>
          <a:ext cx="10115198" cy="32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3 275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2 789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4 681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36 827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15. 1. 2022</a:t>
            </a:r>
          </a:p>
        </p:txBody>
      </p:sp>
    </p:spTree>
    <p:extLst>
      <p:ext uri="{BB962C8B-B14F-4D97-AF65-F5344CB8AC3E}">
        <p14:creationId xmlns:p14="http://schemas.microsoft.com/office/powerpoint/2010/main" val="225788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1886"/>
              </p:ext>
            </p:ext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4066357"/>
              </p:ext>
            </p:ext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15. 1. 2022</a:t>
            </a:r>
          </a:p>
        </p:txBody>
      </p:sp>
    </p:spTree>
    <p:extLst>
      <p:ext uri="{BB962C8B-B14F-4D97-AF65-F5344CB8AC3E}">
        <p14:creationId xmlns:p14="http://schemas.microsoft.com/office/powerpoint/2010/main" val="187246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3279088"/>
              </p:ext>
            </p:ext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0897371"/>
              </p:ext>
            </p:ext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15. 1. 2022</a:t>
            </a:r>
          </a:p>
        </p:txBody>
      </p:sp>
    </p:spTree>
    <p:extLst>
      <p:ext uri="{BB962C8B-B14F-4D97-AF65-F5344CB8AC3E}">
        <p14:creationId xmlns:p14="http://schemas.microsoft.com/office/powerpoint/2010/main" val="23270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5846606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80233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9034743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45988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5486041"/>
              </p:ext>
            </p:ext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49285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2094735"/>
              </p:ext>
            </p:extLst>
          </p:nvPr>
        </p:nvGraphicFramePr>
        <p:xfrm>
          <a:off x="136358" y="988368"/>
          <a:ext cx="11895238" cy="563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02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</a:t>
                      </a:r>
                    </a:p>
                    <a:p>
                      <a:pPr algn="ctr"/>
                      <a:r>
                        <a:rPr lang="cs-CZ" sz="1200" dirty="0"/>
                        <a:t>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/>
                        <a:t>Září </a:t>
                      </a:r>
                    </a:p>
                    <a:p>
                      <a:pPr algn="ctr"/>
                      <a:r>
                        <a:rPr lang="cs-CZ" sz="1200"/>
                        <a:t>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15. 1.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1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3432342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96840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7" name="Tabulka 3">
            <a:extLst>
              <a:ext uri="{FF2B5EF4-FFF2-40B4-BE49-F238E27FC236}">
                <a16:creationId xmlns:a16="http://schemas.microsoft.com/office/drawing/2014/main" id="{EA3F3409-560C-4B9F-89F0-F5AF9408008B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2852715"/>
              </p:ext>
            </p:extLst>
          </p:nvPr>
        </p:nvGraphicFramePr>
        <p:xfrm>
          <a:off x="136358" y="988368"/>
          <a:ext cx="11895238" cy="563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02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</a:t>
                      </a:r>
                    </a:p>
                    <a:p>
                      <a:pPr algn="ctr"/>
                      <a:r>
                        <a:rPr lang="cs-CZ" sz="1200" dirty="0"/>
                        <a:t>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</a:t>
                      </a:r>
                    </a:p>
                    <a:p>
                      <a:pPr algn="ctr"/>
                      <a:r>
                        <a:rPr lang="cs-CZ" sz="1200" dirty="0"/>
                        <a:t>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 2022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15. 1. 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078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0601289"/>
              </p:ext>
            </p:ext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2297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2065420"/>
              </p:ext>
            </p:ext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020240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66699" y="934450"/>
            <a:ext cx="113270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Šlo ale o počty, které byly velmi významně nižší ve srovnání např. s jarem 2021. KHS identifikovaly za říjen 15 ohnisek v sociálních zařízeních (celkem 181 nakažených osob) a za listopad 38 ohnisek s celkem 663 dosud zařazenými nakaženými osobami. Za prosinec 2021 bylo z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e strany KHS identifikováno a nahlášeno 42 událostí v sociálních službách s celkem 589 nakaženými osobami. </a:t>
            </a:r>
          </a:p>
          <a:p>
            <a:pPr algn="ctr">
              <a:defRPr/>
            </a:pP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Za leden 2022 je dosud hlášeno pouze 6 událostí se 64 nakaženými (stav k 15. 1.) </a:t>
            </a: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Ve srovnání s počátkem roku 2021 jde stále o velmi nízké počty a při dělení na kraje pouze o jednotkové výskyty nákazy.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Tato data ukazují, že situace v sociálních zařízeních je stále pod kontrolou, velký ochranný efekt hraje vakcinace a také samozřejmě počet klientů, kteří prodělali nákazu v uplynulém období.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23343" y="5994400"/>
            <a:ext cx="1319062" cy="67267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odnadpis 4">
            <a:extLst>
              <a:ext uri="{FF2B5EF4-FFF2-40B4-BE49-F238E27FC236}">
                <a16:creationId xmlns:a16="http://schemas.microsoft.com/office/drawing/2014/main" id="{FD2CE6B4-35B6-4010-B3CB-EE34C0274624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3400" b="1" dirty="0"/>
              <a:t>Výstupy šetření KHS: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EAFEFFD-24CD-473C-9242-E7E95093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1974"/>
              </p:ext>
            </p:extLst>
          </p:nvPr>
        </p:nvGraphicFramePr>
        <p:xfrm>
          <a:off x="1003518" y="5723959"/>
          <a:ext cx="10940850" cy="731520"/>
        </p:xfrm>
        <a:graphic>
          <a:graphicData uri="http://schemas.openxmlformats.org/drawingml/2006/table">
            <a:tbl>
              <a:tblPr/>
              <a:tblGrid>
                <a:gridCol w="121565">
                  <a:extLst>
                    <a:ext uri="{9D8B030D-6E8A-4147-A177-3AD203B41FA5}">
                      <a16:colId xmlns:a16="http://schemas.microsoft.com/office/drawing/2014/main" val="312702631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77278525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48884641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99268912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691767417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162874615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82597912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29109640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711793527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953998277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43637953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43572655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13650342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9144018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18347412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14254816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84290406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94192402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612921561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355975631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63029112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54512179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96415709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455292701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35931810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18472108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57462402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25918624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6763247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257755092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693324678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822664005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09530786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14441285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473868451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261087751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66820101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708237242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64809099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51913437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20516825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67670392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608440365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25740761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98630778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53884457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78787243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9297954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72541282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59698194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58133504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70273385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653008087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71996877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272391001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13191116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9777924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737124475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991802507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282734821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78772196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34129446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34627237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407630952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00409361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42896889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692083907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685468642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798194225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178996934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416987072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42819976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56440412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188388091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977323521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47395610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55207818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12965702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926704598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141230489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4100380718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757647860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222429297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620677775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14065886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871814889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646788058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2241150417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906092153"/>
                    </a:ext>
                  </a:extLst>
                </a:gridCol>
                <a:gridCol w="121565">
                  <a:extLst>
                    <a:ext uri="{9D8B030D-6E8A-4147-A177-3AD203B41FA5}">
                      <a16:colId xmlns:a16="http://schemas.microsoft.com/office/drawing/2014/main" val="30645301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4297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03855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039722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15. 1. 2022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81D70FC-F528-494D-8C3A-D477F854D763}"/>
              </a:ext>
            </a:extLst>
          </p:cNvPr>
          <p:cNvSpPr/>
          <p:nvPr/>
        </p:nvSpPr>
        <p:spPr>
          <a:xfrm>
            <a:off x="10842357" y="3390334"/>
            <a:ext cx="1154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 předběžné údaje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E67781F-87FB-42C9-899D-4460B89C4830}"/>
              </a:ext>
            </a:extLst>
          </p:cNvPr>
          <p:cNvSpPr/>
          <p:nvPr/>
        </p:nvSpPr>
        <p:spPr>
          <a:xfrm>
            <a:off x="11753266" y="471630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02625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98717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32104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DFCE333-DD33-471A-A080-C1020D2CE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36908"/>
              </p:ext>
            </p:extLst>
          </p:nvPr>
        </p:nvGraphicFramePr>
        <p:xfrm>
          <a:off x="7428782" y="5737703"/>
          <a:ext cx="4564854" cy="731520"/>
        </p:xfrm>
        <a:graphic>
          <a:graphicData uri="http://schemas.openxmlformats.org/drawingml/2006/table">
            <a:tbl>
              <a:tblPr/>
              <a:tblGrid>
                <a:gridCol w="217374">
                  <a:extLst>
                    <a:ext uri="{9D8B030D-6E8A-4147-A177-3AD203B41FA5}">
                      <a16:colId xmlns:a16="http://schemas.microsoft.com/office/drawing/2014/main" val="160689591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19745777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69973363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26219939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7795035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801782003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8361318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21700433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10317936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1763416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960936467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82683695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1783629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49863010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15924520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836410927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45617582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22106555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1554106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8371196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486487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743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5969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15. 1.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663759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01/2022 k 15. 1.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86584" y="5534255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15. 1.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24497"/>
              </p:ext>
            </p:extLst>
          </p:nvPr>
        </p:nvGraphicFramePr>
        <p:xfrm>
          <a:off x="47625" y="989354"/>
          <a:ext cx="6437722" cy="5416275"/>
        </p:xfrm>
        <a:graphic>
          <a:graphicData uri="http://schemas.openxmlformats.org/drawingml/2006/table">
            <a:tbl>
              <a:tblPr/>
              <a:tblGrid>
                <a:gridCol w="546434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459635882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15. 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63ED1944-9A78-4036-86FC-55DE3FA0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41496"/>
              </p:ext>
            </p:extLst>
          </p:nvPr>
        </p:nvGraphicFramePr>
        <p:xfrm>
          <a:off x="7428782" y="1219781"/>
          <a:ext cx="4564854" cy="517639"/>
        </p:xfrm>
        <a:graphic>
          <a:graphicData uri="http://schemas.openxmlformats.org/drawingml/2006/table">
            <a:tbl>
              <a:tblPr/>
              <a:tblGrid>
                <a:gridCol w="217374">
                  <a:extLst>
                    <a:ext uri="{9D8B030D-6E8A-4147-A177-3AD203B41FA5}">
                      <a16:colId xmlns:a16="http://schemas.microsoft.com/office/drawing/2014/main" val="375136833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56671002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5684366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7832587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04818536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62570430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35573483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77519445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60072838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7467571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66035317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4330264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424426261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62427149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7919695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53359244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91337830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58026353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67468472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919923383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666594402"/>
                    </a:ext>
                  </a:extLst>
                </a:gridCol>
              </a:tblGrid>
              <a:tr h="10028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715766"/>
                  </a:ext>
                </a:extLst>
              </a:tr>
              <a:tr h="4173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7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92388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16.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2025"/>
              </p:ext>
            </p:extLst>
          </p:nvPr>
        </p:nvGraphicFramePr>
        <p:xfrm>
          <a:off x="1372685" y="1009673"/>
          <a:ext cx="9684753" cy="52387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60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78578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80291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1006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49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51097BD-73E6-4BA2-91A9-E329A719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84393"/>
              </p:ext>
            </p:extLst>
          </p:nvPr>
        </p:nvGraphicFramePr>
        <p:xfrm>
          <a:off x="8685801" y="987423"/>
          <a:ext cx="886823" cy="5460980"/>
        </p:xfrm>
        <a:graphic>
          <a:graphicData uri="http://schemas.openxmlformats.org/drawingml/2006/table">
            <a:tbl>
              <a:tblPr/>
              <a:tblGrid>
                <a:gridCol w="886823">
                  <a:extLst>
                    <a:ext uri="{9D8B030D-6E8A-4147-A177-3AD203B41FA5}">
                      <a16:colId xmlns:a16="http://schemas.microsoft.com/office/drawing/2014/main" val="111910632"/>
                    </a:ext>
                  </a:extLst>
                </a:gridCol>
              </a:tblGrid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5311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180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0817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4243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1785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086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2137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5385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923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56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9816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2135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00115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8125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9321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4765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311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8772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4977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2054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6111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2100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957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3657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7098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7582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7764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7510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15. 1. 2022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31372"/>
              </p:ext>
            </p:extLst>
          </p:nvPr>
        </p:nvGraphicFramePr>
        <p:xfrm>
          <a:off x="1093233" y="762000"/>
          <a:ext cx="8958646" cy="5686417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102 058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30 529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16 813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A7572F1-A3A9-4778-AC0A-1851ED588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61858"/>
              </p:ext>
            </p:extLst>
          </p:nvPr>
        </p:nvGraphicFramePr>
        <p:xfrm>
          <a:off x="8677275" y="1159939"/>
          <a:ext cx="933450" cy="528849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708023879"/>
                    </a:ext>
                  </a:extLst>
                </a:gridCol>
              </a:tblGrid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9937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6300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5743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41217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9049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4401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564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1538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1637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5510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8955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76758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7953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8211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4421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2762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8296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3624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81404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3695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8431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3861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6547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0725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3020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9584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98837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15. 1. 2022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06990"/>
              </p:ext>
            </p:extLst>
          </p:nvPr>
        </p:nvGraphicFramePr>
        <p:xfrm>
          <a:off x="1104900" y="718064"/>
          <a:ext cx="8958646" cy="5730352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411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56 520 (2 847)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5 053 (462)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31 191 (1 673)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3 787 (406)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7 864 (174)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358 (16)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4 257 (14)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4 093 (724)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2 953 (138)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2 421 (41)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1 131 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 (23)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68550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98008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257042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1EB03AE-4054-44F7-9254-7940446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60946"/>
              </p:ext>
            </p:extLst>
          </p:nvPr>
        </p:nvGraphicFramePr>
        <p:xfrm>
          <a:off x="7362824" y="5543019"/>
          <a:ext cx="4554645" cy="874168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4475726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015643702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13793600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67328475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886359018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69438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7886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82678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81371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FAB19B5-2DAA-4BE4-B7BF-9A3D1C2F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98535"/>
              </p:ext>
            </p:extLst>
          </p:nvPr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73066593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55928109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6200961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886481761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986006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21180634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653768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5963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04088"/>
              </p:ext>
            </p:extLst>
          </p:nvPr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672776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01/2022 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15. 1. 2022</a:t>
            </a:r>
          </a:p>
        </p:txBody>
      </p:sp>
    </p:spTree>
    <p:extLst>
      <p:ext uri="{BB962C8B-B14F-4D97-AF65-F5344CB8AC3E}">
        <p14:creationId xmlns:p14="http://schemas.microsoft.com/office/powerpoint/2010/main" val="12376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17. 11. – 14.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911485"/>
              </p:ext>
            </p:extLst>
          </p:nvPr>
        </p:nvGraphicFramePr>
        <p:xfrm>
          <a:off x="1372685" y="1009672"/>
          <a:ext cx="9684753" cy="55031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949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30371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4759251"/>
                  </a:ext>
                </a:extLst>
              </a:tr>
              <a:tr h="3572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48375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71292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977405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67875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86697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283737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Soukromé senior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03661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0054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Anna Český Brod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7622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domácí péče Samopše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28858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Domov Barevný svět, Petřkovice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90345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89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68301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DPSROŽNOV21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29306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 DPS Zákupy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Pampeliška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Sněženková,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spolek Klidné stáří, Březová 372/83, Děčín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8604</TotalTime>
  <Words>14928</Words>
  <Application>Microsoft Office PowerPoint</Application>
  <PresentationFormat>Širokoúhlá obrazovka</PresentationFormat>
  <Paragraphs>6452</Paragraphs>
  <Slides>58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58</vt:i4>
      </vt:variant>
    </vt:vector>
  </HeadingPairs>
  <TitlesOfParts>
    <vt:vector size="62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610</cp:revision>
  <dcterms:created xsi:type="dcterms:W3CDTF">2020-11-14T10:09:00Z</dcterms:created>
  <dcterms:modified xsi:type="dcterms:W3CDTF">2022-01-16T17:08:29Z</dcterms:modified>
</cp:coreProperties>
</file>