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189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74" y="34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6549528083226"/>
          <c:y val="0.15507582190055269"/>
          <c:w val="0.70740539593952501"/>
          <c:h val="0.7853820815655447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Očkovaní s ukončovací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57.274270000000001</c:v>
                </c:pt>
                <c:pt idx="1">
                  <c:v>67.679569999999998</c:v>
                </c:pt>
                <c:pt idx="2">
                  <c:v>67.359849999999994</c:v>
                </c:pt>
                <c:pt idx="3">
                  <c:v>65.662350000000004</c:v>
                </c:pt>
                <c:pt idx="5">
                  <c:v>55.661839999999998</c:v>
                </c:pt>
                <c:pt idx="6">
                  <c:v>55.29318</c:v>
                </c:pt>
                <c:pt idx="7">
                  <c:v>55.736190000000001</c:v>
                </c:pt>
                <c:pt idx="8">
                  <c:v>55.989890000000003</c:v>
                </c:pt>
                <c:pt idx="9">
                  <c:v>56.126480000000001</c:v>
                </c:pt>
                <c:pt idx="10">
                  <c:v>56.258679999999998</c:v>
                </c:pt>
                <c:pt idx="11">
                  <c:v>57.302579999999999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6C-43B5-BDA2-1A9D944183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Očkovaní 1. dávkou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1.72377914</c:v>
                </c:pt>
                <c:pt idx="1">
                  <c:v>1.8440965300000001</c:v>
                </c:pt>
                <c:pt idx="2">
                  <c:v>1.88372983</c:v>
                </c:pt>
                <c:pt idx="3">
                  <c:v>1.97623441</c:v>
                </c:pt>
                <c:pt idx="5">
                  <c:v>1.55070098</c:v>
                </c:pt>
                <c:pt idx="6">
                  <c:v>1.5626733900000001</c:v>
                </c:pt>
                <c:pt idx="7">
                  <c:v>1.60160528</c:v>
                </c:pt>
                <c:pt idx="8">
                  <c:v>1.58917102</c:v>
                </c:pt>
                <c:pt idx="9">
                  <c:v>1.5787263199999999</c:v>
                </c:pt>
                <c:pt idx="10">
                  <c:v>1.60757851</c:v>
                </c:pt>
                <c:pt idx="11">
                  <c:v>1.72493615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6C-43B5-BDA2-1A9D9441837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6.5458474799999999</c:v>
                </c:pt>
                <c:pt idx="1">
                  <c:v>5.5642710099999997</c:v>
                </c:pt>
                <c:pt idx="2">
                  <c:v>5.6188743099999998</c:v>
                </c:pt>
                <c:pt idx="3">
                  <c:v>7.5045165000000003</c:v>
                </c:pt>
                <c:pt idx="5">
                  <c:v>6.44786459</c:v>
                </c:pt>
                <c:pt idx="6">
                  <c:v>6.7841826599999999</c:v>
                </c:pt>
                <c:pt idx="7">
                  <c:v>6.6579766600000001</c:v>
                </c:pt>
                <c:pt idx="8">
                  <c:v>6.8164190099999997</c:v>
                </c:pt>
                <c:pt idx="9">
                  <c:v>6.4118257300000003</c:v>
                </c:pt>
                <c:pt idx="10">
                  <c:v>6.5133947299999999</c:v>
                </c:pt>
                <c:pt idx="11">
                  <c:v>6.0695540100000001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6C-43B5-BDA2-1A9D9441837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0.47335128999999998</c:v>
                </c:pt>
                <c:pt idx="1">
                  <c:v>0.45452304999999998</c:v>
                </c:pt>
                <c:pt idx="2">
                  <c:v>0.47419607000000003</c:v>
                </c:pt>
                <c:pt idx="3">
                  <c:v>0.54267573999999996</c:v>
                </c:pt>
                <c:pt idx="5">
                  <c:v>0.46206604000000001</c:v>
                </c:pt>
                <c:pt idx="6">
                  <c:v>0.45307083999999997</c:v>
                </c:pt>
                <c:pt idx="7">
                  <c:v>0.43182702000000001</c:v>
                </c:pt>
                <c:pt idx="8">
                  <c:v>0.41891192999999999</c:v>
                </c:pt>
                <c:pt idx="9">
                  <c:v>0.49242764</c:v>
                </c:pt>
                <c:pt idx="10">
                  <c:v>0.52558260000000001</c:v>
                </c:pt>
                <c:pt idx="11">
                  <c:v>0.36063488999999999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6C-43B5-BDA2-1A9D9441837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0.339364</c:v>
                </c:pt>
                <c:pt idx="1">
                  <c:v>0.357991</c:v>
                </c:pt>
                <c:pt idx="2">
                  <c:v>0.36915199999999998</c:v>
                </c:pt>
                <c:pt idx="3">
                  <c:v>0.38906600000000002</c:v>
                </c:pt>
                <c:pt idx="5">
                  <c:v>0.26648899999999998</c:v>
                </c:pt>
                <c:pt idx="6">
                  <c:v>0.265015</c:v>
                </c:pt>
                <c:pt idx="7">
                  <c:v>0.25305499999999997</c:v>
                </c:pt>
                <c:pt idx="8">
                  <c:v>0.241536</c:v>
                </c:pt>
                <c:pt idx="9">
                  <c:v>0.274177</c:v>
                </c:pt>
                <c:pt idx="10">
                  <c:v>0.31382399999999999</c:v>
                </c:pt>
                <c:pt idx="11">
                  <c:v>0.23341400000000001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B6C-43B5-BDA2-1A9D9441837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33.643385000000002</c:v>
                </c:pt>
                <c:pt idx="1">
                  <c:v>24.099544999999999</c:v>
                </c:pt>
                <c:pt idx="2">
                  <c:v>24.294203</c:v>
                </c:pt>
                <c:pt idx="3">
                  <c:v>23.925158</c:v>
                </c:pt>
                <c:pt idx="5">
                  <c:v>35.611043000000002</c:v>
                </c:pt>
                <c:pt idx="6">
                  <c:v>35.641877999999998</c:v>
                </c:pt>
                <c:pt idx="7">
                  <c:v>35.319343000000003</c:v>
                </c:pt>
                <c:pt idx="8">
                  <c:v>34.944073000000003</c:v>
                </c:pt>
                <c:pt idx="9">
                  <c:v>35.116357999999998</c:v>
                </c:pt>
                <c:pt idx="10">
                  <c:v>34.780943999999998</c:v>
                </c:pt>
                <c:pt idx="11">
                  <c:v>34.308878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3B-470D-A795-D51EE487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8346439365351937E-3"/>
          <c:y val="4.5725863308778793E-2"/>
          <c:w val="0.98994552187469609"/>
          <c:h val="4.6791895752454092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85.464079999999996</c:v>
                </c:pt>
                <c:pt idx="1">
                  <c:v>87.16489</c:v>
                </c:pt>
                <c:pt idx="2">
                  <c:v>79.75403</c:v>
                </c:pt>
                <c:pt idx="3">
                  <c:v>73.814760000000007</c:v>
                </c:pt>
                <c:pt idx="4">
                  <c:v>67.857889999999998</c:v>
                </c:pt>
                <c:pt idx="5">
                  <c:v>56.862839999999998</c:v>
                </c:pt>
                <c:pt idx="6">
                  <c:v>57.425879999999999</c:v>
                </c:pt>
                <c:pt idx="8">
                  <c:v>70.336179999999999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84.680666599999995</c:v>
                </c:pt>
                <c:pt idx="1">
                  <c:v>86.782655300000002</c:v>
                </c:pt>
                <c:pt idx="2">
                  <c:v>79.478581700000007</c:v>
                </c:pt>
                <c:pt idx="3">
                  <c:v>73.329017300000004</c:v>
                </c:pt>
                <c:pt idx="4">
                  <c:v>67.147097200000005</c:v>
                </c:pt>
                <c:pt idx="5">
                  <c:v>55.641501599999998</c:v>
                </c:pt>
                <c:pt idx="6">
                  <c:v>55.634484999999998</c:v>
                </c:pt>
                <c:pt idx="8">
                  <c:v>69.523669200000001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80.640699999999995</c:v>
                </c:pt>
                <c:pt idx="1">
                  <c:v>87.100449999999995</c:v>
                </c:pt>
                <c:pt idx="2">
                  <c:v>79.984999999999999</c:v>
                </c:pt>
                <c:pt idx="3">
                  <c:v>72.810670000000002</c:v>
                </c:pt>
                <c:pt idx="4">
                  <c:v>66.690370000000001</c:v>
                </c:pt>
                <c:pt idx="5">
                  <c:v>53.395269999999996</c:v>
                </c:pt>
                <c:pt idx="6">
                  <c:v>52.616979999999998</c:v>
                </c:pt>
                <c:pt idx="8">
                  <c:v>68.356009999999998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D-4F82-B544-891C0F95F72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80.519885400000007</c:v>
                </c:pt>
                <c:pt idx="1">
                  <c:v>86.938930600000006</c:v>
                </c:pt>
                <c:pt idx="2">
                  <c:v>79.735344600000005</c:v>
                </c:pt>
                <c:pt idx="3">
                  <c:v>72.347403299999996</c:v>
                </c:pt>
                <c:pt idx="4">
                  <c:v>66.001396299999996</c:v>
                </c:pt>
                <c:pt idx="5">
                  <c:v>52.201858199999997</c:v>
                </c:pt>
                <c:pt idx="6">
                  <c:v>50.935800499999999</c:v>
                </c:pt>
                <c:pt idx="8">
                  <c:v>67.634769599999998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5D-4F82-B544-891C0F95F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81.588099999999997</c:v>
                </c:pt>
                <c:pt idx="1">
                  <c:v>86.922449999999998</c:v>
                </c:pt>
                <c:pt idx="2">
                  <c:v>79.814480000000003</c:v>
                </c:pt>
                <c:pt idx="3">
                  <c:v>73.341620000000006</c:v>
                </c:pt>
                <c:pt idx="4">
                  <c:v>66.994669999999999</c:v>
                </c:pt>
                <c:pt idx="5">
                  <c:v>53.771009999999997</c:v>
                </c:pt>
                <c:pt idx="6">
                  <c:v>53.396180000000001</c:v>
                </c:pt>
                <c:pt idx="8">
                  <c:v>68.462130000000002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C-4258-B2E9-3390F07AA8C6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81.4359216</c:v>
                </c:pt>
                <c:pt idx="1">
                  <c:v>86.736355399999994</c:v>
                </c:pt>
                <c:pt idx="2">
                  <c:v>79.558644599999994</c:v>
                </c:pt>
                <c:pt idx="3">
                  <c:v>72.906885200000005</c:v>
                </c:pt>
                <c:pt idx="4">
                  <c:v>66.337388300000001</c:v>
                </c:pt>
                <c:pt idx="5">
                  <c:v>52.658915999999998</c:v>
                </c:pt>
                <c:pt idx="6">
                  <c:v>51.734562799999999</c:v>
                </c:pt>
                <c:pt idx="8">
                  <c:v>67.760731000000007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C-4258-B2E9-3390F07AA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83.512050000000002</c:v>
                </c:pt>
                <c:pt idx="1">
                  <c:v>86.566050000000004</c:v>
                </c:pt>
                <c:pt idx="2">
                  <c:v>79.540059999999997</c:v>
                </c:pt>
                <c:pt idx="3">
                  <c:v>73.337689999999995</c:v>
                </c:pt>
                <c:pt idx="4">
                  <c:v>66.819119999999998</c:v>
                </c:pt>
                <c:pt idx="5">
                  <c:v>53.765830000000001</c:v>
                </c:pt>
                <c:pt idx="6">
                  <c:v>53.453159999999997</c:v>
                </c:pt>
                <c:pt idx="8">
                  <c:v>68.700980000000001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F6-40CB-8CD6-67928DF8B398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83.387808899999996</c:v>
                </c:pt>
                <c:pt idx="1">
                  <c:v>86.392604000000006</c:v>
                </c:pt>
                <c:pt idx="2">
                  <c:v>79.296697399999999</c:v>
                </c:pt>
                <c:pt idx="3">
                  <c:v>72.909161999999995</c:v>
                </c:pt>
                <c:pt idx="4">
                  <c:v>66.214642600000005</c:v>
                </c:pt>
                <c:pt idx="5">
                  <c:v>52.665599</c:v>
                </c:pt>
                <c:pt idx="6">
                  <c:v>51.861480100000001</c:v>
                </c:pt>
                <c:pt idx="8">
                  <c:v>68.033616499999994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F6-40CB-8CD6-67928DF8B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85.138869999999997</c:v>
                </c:pt>
                <c:pt idx="1">
                  <c:v>86.516139999999993</c:v>
                </c:pt>
                <c:pt idx="2">
                  <c:v>79.040570000000002</c:v>
                </c:pt>
                <c:pt idx="3">
                  <c:v>72.542209999999997</c:v>
                </c:pt>
                <c:pt idx="4">
                  <c:v>65.266120000000001</c:v>
                </c:pt>
                <c:pt idx="5">
                  <c:v>53.068849999999998</c:v>
                </c:pt>
                <c:pt idx="6">
                  <c:v>53.220509999999997</c:v>
                </c:pt>
                <c:pt idx="8">
                  <c:v>68.461410000000001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44-4C97-A806-76CD7E1DDB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84.996676899999997</c:v>
                </c:pt>
                <c:pt idx="1">
                  <c:v>86.336968499999998</c:v>
                </c:pt>
                <c:pt idx="2">
                  <c:v>78.797612799999996</c:v>
                </c:pt>
                <c:pt idx="3">
                  <c:v>72.136254100000002</c:v>
                </c:pt>
                <c:pt idx="4">
                  <c:v>64.6437995</c:v>
                </c:pt>
                <c:pt idx="5">
                  <c:v>51.974131499999999</c:v>
                </c:pt>
                <c:pt idx="6">
                  <c:v>51.741797300000002</c:v>
                </c:pt>
                <c:pt idx="8">
                  <c:v>67.822330399999998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44-4C97-A806-76CD7E1DD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84.709010000000006</c:v>
                </c:pt>
                <c:pt idx="1">
                  <c:v>86.377009999999999</c:v>
                </c:pt>
                <c:pt idx="2">
                  <c:v>78.845169999999996</c:v>
                </c:pt>
                <c:pt idx="3">
                  <c:v>72.165480000000002</c:v>
                </c:pt>
                <c:pt idx="4">
                  <c:v>65.25</c:v>
                </c:pt>
                <c:pt idx="5">
                  <c:v>52.719279999999998</c:v>
                </c:pt>
                <c:pt idx="6">
                  <c:v>53.559559999999998</c:v>
                </c:pt>
                <c:pt idx="8">
                  <c:v>68.375119999999995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FC-4282-9746-C835D5D8CC2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84.539328800000007</c:v>
                </c:pt>
                <c:pt idx="1">
                  <c:v>86.139200799999998</c:v>
                </c:pt>
                <c:pt idx="2">
                  <c:v>78.566959400000002</c:v>
                </c:pt>
                <c:pt idx="3">
                  <c:v>71.615801599999998</c:v>
                </c:pt>
                <c:pt idx="4">
                  <c:v>64.474442300000007</c:v>
                </c:pt>
                <c:pt idx="5">
                  <c:v>51.4852183</c:v>
                </c:pt>
                <c:pt idx="6">
                  <c:v>51.872221500000002</c:v>
                </c:pt>
                <c:pt idx="8">
                  <c:v>67.616913800000006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C-4282-9746-C835D5D8C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84.908940000000001</c:v>
                </c:pt>
                <c:pt idx="1">
                  <c:v>85.913229999999999</c:v>
                </c:pt>
                <c:pt idx="2">
                  <c:v>78.474999999999994</c:v>
                </c:pt>
                <c:pt idx="3">
                  <c:v>72.258840000000006</c:v>
                </c:pt>
                <c:pt idx="4">
                  <c:v>65.652670000000001</c:v>
                </c:pt>
                <c:pt idx="5">
                  <c:v>53.342950000000002</c:v>
                </c:pt>
                <c:pt idx="6">
                  <c:v>53.668509999999998</c:v>
                </c:pt>
                <c:pt idx="8">
                  <c:v>68.526110000000003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3-4982-9BAE-718503394ED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84.704100299999993</c:v>
                </c:pt>
                <c:pt idx="1">
                  <c:v>85.671506199999996</c:v>
                </c:pt>
                <c:pt idx="2">
                  <c:v>78.1379704</c:v>
                </c:pt>
                <c:pt idx="3">
                  <c:v>71.687617599999996</c:v>
                </c:pt>
                <c:pt idx="4">
                  <c:v>64.833541999999994</c:v>
                </c:pt>
                <c:pt idx="5">
                  <c:v>51.989901699999997</c:v>
                </c:pt>
                <c:pt idx="6">
                  <c:v>51.838832600000003</c:v>
                </c:pt>
                <c:pt idx="8">
                  <c:v>67.704624699999997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3-4982-9BAE-718503394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87.869950000000003</c:v>
                </c:pt>
                <c:pt idx="1">
                  <c:v>86.989189999999994</c:v>
                </c:pt>
                <c:pt idx="2">
                  <c:v>78.801339999999996</c:v>
                </c:pt>
                <c:pt idx="3">
                  <c:v>72.14255</c:v>
                </c:pt>
                <c:pt idx="4">
                  <c:v>67.332350000000005</c:v>
                </c:pt>
                <c:pt idx="5">
                  <c:v>57.237830000000002</c:v>
                </c:pt>
                <c:pt idx="6">
                  <c:v>58.110610000000001</c:v>
                </c:pt>
                <c:pt idx="8">
                  <c:v>69.606009999999998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F-45D5-8906-2A772ED970B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87.701705399999994</c:v>
                </c:pt>
                <c:pt idx="1">
                  <c:v>86.823952199999994</c:v>
                </c:pt>
                <c:pt idx="2">
                  <c:v>78.598794600000005</c:v>
                </c:pt>
                <c:pt idx="3">
                  <c:v>71.772712100000007</c:v>
                </c:pt>
                <c:pt idx="4">
                  <c:v>66.803426200000004</c:v>
                </c:pt>
                <c:pt idx="5">
                  <c:v>56.351084899999996</c:v>
                </c:pt>
                <c:pt idx="6">
                  <c:v>56.868315099999997</c:v>
                </c:pt>
                <c:pt idx="8">
                  <c:v>69.049510799999993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4F-45D5-8906-2A772ED97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06.11.2021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5. 11. 2021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5. 11.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FE759F90-0394-4F8C-BD0E-26FAB6329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568200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761CB2D4-BC7E-4C94-8AC8-F2AB1168D22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8F468458-0F79-403C-B5AA-486E3474AD1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18918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755 492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736 349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846 223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824 633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743 743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724 533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1 221 616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824 565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803 396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1 164 267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783 751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763 786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1 032 366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695 863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677 917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1 985 526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1 368 217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1 331 638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129 718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118 079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6 147 572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5 980 331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5. 11. 2021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569906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741 202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722 813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1 223 694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829 184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808 576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729 302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711 015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1 193 744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809 625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789 396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770 158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751 022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684 227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667 013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1 948 260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1 345 264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1 310 299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127 895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116 597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6 036 857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5 876 731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5. 11. 2021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5B2E1256-9B94-4503-A801-B1591070E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91165"/>
              </p:ext>
            </p:extLst>
          </p:nvPr>
        </p:nvGraphicFramePr>
        <p:xfrm>
          <a:off x="1517005" y="1258093"/>
          <a:ext cx="10586736" cy="5513840"/>
        </p:xfrm>
        <a:graphic>
          <a:graphicData uri="http://schemas.openxmlformats.org/drawingml/2006/table">
            <a:tbl>
              <a:tblPr/>
              <a:tblGrid>
                <a:gridCol w="1176304">
                  <a:extLst>
                    <a:ext uri="{9D8B030D-6E8A-4147-A177-3AD203B41FA5}">
                      <a16:colId xmlns:a16="http://schemas.microsoft.com/office/drawing/2014/main" val="831902034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922535849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050238211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785531216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969377266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50425610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59244353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895390759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962319310"/>
                    </a:ext>
                  </a:extLst>
                </a:gridCol>
              </a:tblGrid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6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378162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615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D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239359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757534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B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B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0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6643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97443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51360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3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86053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4713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C0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D0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9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688247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D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43730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A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D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D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C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12418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C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0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1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62699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F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7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0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B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2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766044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112852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813056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5. 11. 2021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51685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778 784/1 111 280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778 784/1 111 280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153 072/212 957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175 305/241 359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146 461/199 692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124 830/171 143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153 858/213 895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64 144/94 938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817 670/1 133 984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71 909/105 782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55 708/81 536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57 004/82 789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66 528/96 031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64 977/90 163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53 932/78 453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370 058/534 754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55 499/82 249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53 599/80 025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51 468/74 096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61 183/91 063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12 898/18 737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100 228/146 900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334 875/493 070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16 023/24 668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18 223/27 048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25 393/39 096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34 816/54 017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38 989/59 691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27 208/41 412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160 652/245 932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47 954/70 572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49 408/71 802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45 583/67 352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57 982/88 189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82 260/127 382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169 335/252 012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452 522/677 309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25 194/38 944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34 122/51 328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29 810/45 705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49 547/75 445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20 106/30 844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25 071/37 414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58 393/85 823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242 243/365 503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63 645/94 072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40 056/60 128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32 487/48 416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75 694/110 370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47 616/68 589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56 488/77 639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315 986/459 214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55 966/85 043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53 573/80 445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31 672/47 581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65 763/98 419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31 258/45 802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52 723/76 882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290 955/434 172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86 395/121 278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47 086/65 113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31 976/44 341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51 085/70 933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58 489/80 000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30 074/42 401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305 105/424 066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74 154/115 329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119 049/180 144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100 460/151 461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80 409/120 469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67 963/103 969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220 042/319 416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662 077/990 788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49 744/81 327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67 916/108 122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47 335/74 974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42 723/68 866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22 903/36 359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46 570/72 484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56 474/82 972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333 665/525 104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33 663/53 664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59 342/93 372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57 303/91 034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37 061/57 291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84 191/127 990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44 213/62 376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315 773/485 727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22 274/36 276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72 836/113 765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86 791/131 524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76 944/119 380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98 243/160 846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126 105/196 355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154 296/239 135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637 489/997 281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129 718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129 718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755 492/1 122 161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846 223/1 254 187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743 743/1 098 061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824 565/1 221 616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783 751/1 164 267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695 863/1 032 366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1 368 217/1 985 526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129 718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6 147 572/8 878 184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/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5. 11.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8EE952BB-7354-4D89-8CC6-6BC3309A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8865074"/>
              </p:ext>
            </p:extLst>
          </p:nvPr>
        </p:nvGraphicFramePr>
        <p:xfrm>
          <a:off x="133350" y="701213"/>
          <a:ext cx="11837679" cy="583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589194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173105"/>
              </p:ext>
            </p:extLst>
          </p:nvPr>
        </p:nvGraphicFramePr>
        <p:xfrm>
          <a:off x="10803138" y="1608754"/>
          <a:ext cx="1333315" cy="460154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9 334 672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94639" y="118067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18668" y="3266652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253093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37893DC9-287B-4677-8B4C-245EDD1E1EDD}"/>
              </a:ext>
            </a:extLst>
          </p:cNvPr>
          <p:cNvSpPr/>
          <p:nvPr/>
        </p:nvSpPr>
        <p:spPr>
          <a:xfrm>
            <a:off x="240021" y="6179768"/>
            <a:ext cx="117163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očkování;</a:t>
            </a:r>
          </a:p>
          <a:p>
            <a:r>
              <a:rPr lang="cs-CZ" sz="1100" b="1" dirty="0">
                <a:solidFill>
                  <a:srgbClr val="FF0000"/>
                </a:solidFill>
              </a:rPr>
              <a:t>Prodělali onemocnění = osoby, které nebyly očkovány a ani nejsou přihlášeny k očkování a kdykoliv v minulosti prodělaly onemocnění COVID-19 podle dat ISIN.</a:t>
            </a:r>
          </a:p>
        </p:txBody>
      </p:sp>
    </p:spTree>
    <p:extLst>
      <p:ext uri="{BB962C8B-B14F-4D97-AF65-F5344CB8AC3E}">
        <p14:creationId xmlns:p14="http://schemas.microsoft.com/office/powerpoint/2010/main" val="148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5. 11. 2021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9604385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4D3D046A-6B0A-4D22-B358-88584987FE47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Celkový přehled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4817B73-F049-4743-BDB2-57E1F37CB4C1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5. 11.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408961D1-DDD6-49A8-A978-9E283C04D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8543556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CDB5CBC3-FD57-43D3-AB0A-884EE3365B11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ABF4EE96-7434-418D-A305-0AB39405926D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5. 11.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1E7B9B15-9120-43B8-8524-207203EEE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3837430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51A14B2E-6869-4520-A387-7FB8A904021C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3D5DC57C-C7FC-4406-966F-D92D9D54113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5. 11.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27EEF3F1-2537-48F1-9061-D953A2F8D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8667701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B25FF770-62F5-4448-8585-88A6EBCB9787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4D50749A-2209-4E42-8A7E-E4F3F600337B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5. 11.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A0B4B87C-1D23-4D8D-AE42-0728CA7F1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594153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CE92ECA-B9DE-4168-B7B9-1383901EBE83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2859E773-1151-4C8A-A400-568BDDFDE906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5. 11.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E2FB9686-F02D-456D-AB30-60BC6CC6E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882209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318C09F0-916B-4408-B222-363E03AF4EE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506DB690-38B5-477D-BD3A-14180D26F01F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5. 11.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661B8D42-163F-4396-880D-44BDAB1F2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0841007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4943663-80F7-4830-8580-68DFB365379E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10CC488C-1A0D-454F-B997-A65B0B8067F5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8724</TotalTime>
  <Words>1841</Words>
  <Application>Microsoft Office PowerPoint</Application>
  <PresentationFormat>Širokoúhlá obrazovka</PresentationFormat>
  <Paragraphs>345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5. 11. 2021</vt:lpstr>
      <vt:lpstr>Zájem o očkování, stav k 5. 11. 2021</vt:lpstr>
      <vt:lpstr>Zájem o očkování, stav k 5. 11. 2021</vt:lpstr>
      <vt:lpstr>Zájem o očkování, stav k 5. 11. 2021</vt:lpstr>
      <vt:lpstr>Zájem o očkování, stav k 5. 11. 2021</vt:lpstr>
      <vt:lpstr>Zájem o očkování, stav k 5. 11. 2021</vt:lpstr>
      <vt:lpstr>Zájem o očkování, stav k 5. 11. 2021</vt:lpstr>
      <vt:lpstr>Zájem o očkování, stav k 5. 11. 2021</vt:lpstr>
      <vt:lpstr>Zájem o očkování, stav k 5. 11. 2021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582</cp:revision>
  <dcterms:created xsi:type="dcterms:W3CDTF">2020-11-14T10:09:00Z</dcterms:created>
  <dcterms:modified xsi:type="dcterms:W3CDTF">2021-11-06T14:22:58Z</dcterms:modified>
</cp:coreProperties>
</file>