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1277" r:id="rId3"/>
    <p:sldId id="1293" r:id="rId4"/>
    <p:sldId id="1294" r:id="rId5"/>
    <p:sldId id="1296" r:id="rId6"/>
    <p:sldId id="1300" r:id="rId7"/>
    <p:sldId id="1304" r:id="rId8"/>
    <p:sldId id="1305" r:id="rId9"/>
    <p:sldId id="1303" r:id="rId10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04"/>
            <p14:sldId id="1305"/>
            <p14:sldId id="1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63</c:v>
                </c:pt>
                <c:pt idx="1">
                  <c:v>66</c:v>
                </c:pt>
                <c:pt idx="2">
                  <c:v>64</c:v>
                </c:pt>
                <c:pt idx="3">
                  <c:v>61</c:v>
                </c:pt>
                <c:pt idx="4">
                  <c:v>69</c:v>
                </c:pt>
                <c:pt idx="5">
                  <c:v>92</c:v>
                </c:pt>
                <c:pt idx="6">
                  <c:v>97</c:v>
                </c:pt>
                <c:pt idx="7">
                  <c:v>102</c:v>
                </c:pt>
                <c:pt idx="8">
                  <c:v>113</c:v>
                </c:pt>
                <c:pt idx="9">
                  <c:v>117</c:v>
                </c:pt>
                <c:pt idx="10">
                  <c:v>115</c:v>
                </c:pt>
                <c:pt idx="11">
                  <c:v>127</c:v>
                </c:pt>
                <c:pt idx="12">
                  <c:v>157</c:v>
                </c:pt>
                <c:pt idx="13">
                  <c:v>164</c:v>
                </c:pt>
                <c:pt idx="14">
                  <c:v>168</c:v>
                </c:pt>
                <c:pt idx="15">
                  <c:v>166</c:v>
                </c:pt>
                <c:pt idx="16">
                  <c:v>182</c:v>
                </c:pt>
                <c:pt idx="17">
                  <c:v>161</c:v>
                </c:pt>
                <c:pt idx="18">
                  <c:v>164</c:v>
                </c:pt>
                <c:pt idx="19">
                  <c:v>185</c:v>
                </c:pt>
                <c:pt idx="20">
                  <c:v>180</c:v>
                </c:pt>
                <c:pt idx="21">
                  <c:v>182</c:v>
                </c:pt>
                <c:pt idx="22">
                  <c:v>183</c:v>
                </c:pt>
                <c:pt idx="23">
                  <c:v>188</c:v>
                </c:pt>
                <c:pt idx="24">
                  <c:v>188</c:v>
                </c:pt>
                <c:pt idx="25">
                  <c:v>197</c:v>
                </c:pt>
                <c:pt idx="26">
                  <c:v>229</c:v>
                </c:pt>
                <c:pt idx="27">
                  <c:v>226</c:v>
                </c:pt>
                <c:pt idx="28">
                  <c:v>253</c:v>
                </c:pt>
                <c:pt idx="29">
                  <c:v>251</c:v>
                </c:pt>
                <c:pt idx="30">
                  <c:v>244</c:v>
                </c:pt>
                <c:pt idx="31">
                  <c:v>234</c:v>
                </c:pt>
                <c:pt idx="32">
                  <c:v>247</c:v>
                </c:pt>
                <c:pt idx="33">
                  <c:v>302</c:v>
                </c:pt>
                <c:pt idx="34">
                  <c:v>302</c:v>
                </c:pt>
                <c:pt idx="35">
                  <c:v>326</c:v>
                </c:pt>
                <c:pt idx="36">
                  <c:v>316</c:v>
                </c:pt>
                <c:pt idx="37">
                  <c:v>344</c:v>
                </c:pt>
                <c:pt idx="38">
                  <c:v>333</c:v>
                </c:pt>
                <c:pt idx="39">
                  <c:v>350</c:v>
                </c:pt>
                <c:pt idx="40">
                  <c:v>425</c:v>
                </c:pt>
                <c:pt idx="41">
                  <c:v>444</c:v>
                </c:pt>
                <c:pt idx="42">
                  <c:v>470</c:v>
                </c:pt>
                <c:pt idx="43">
                  <c:v>496</c:v>
                </c:pt>
                <c:pt idx="44">
                  <c:v>526</c:v>
                </c:pt>
                <c:pt idx="45">
                  <c:v>515</c:v>
                </c:pt>
                <c:pt idx="46">
                  <c:v>541</c:v>
                </c:pt>
                <c:pt idx="47">
                  <c:v>662</c:v>
                </c:pt>
                <c:pt idx="48">
                  <c:v>725</c:v>
                </c:pt>
                <c:pt idx="49">
                  <c:v>796</c:v>
                </c:pt>
                <c:pt idx="50">
                  <c:v>839</c:v>
                </c:pt>
                <c:pt idx="51">
                  <c:v>920</c:v>
                </c:pt>
                <c:pt idx="52">
                  <c:v>928</c:v>
                </c:pt>
                <c:pt idx="53">
                  <c:v>991</c:v>
                </c:pt>
                <c:pt idx="54">
                  <c:v>1173</c:v>
                </c:pt>
                <c:pt idx="55">
                  <c:v>1294</c:v>
                </c:pt>
                <c:pt idx="56">
                  <c:v>1395</c:v>
                </c:pt>
                <c:pt idx="57">
                  <c:v>1389</c:v>
                </c:pt>
                <c:pt idx="58">
                  <c:v>1574</c:v>
                </c:pt>
                <c:pt idx="59">
                  <c:v>1593</c:v>
                </c:pt>
                <c:pt idx="60">
                  <c:v>1726</c:v>
                </c:pt>
                <c:pt idx="61">
                  <c:v>2098</c:v>
                </c:pt>
                <c:pt idx="62">
                  <c:v>2276</c:v>
                </c:pt>
                <c:pt idx="63">
                  <c:v>2473</c:v>
                </c:pt>
                <c:pt idx="64">
                  <c:v>2636</c:v>
                </c:pt>
                <c:pt idx="65">
                  <c:v>2739</c:v>
                </c:pt>
                <c:pt idx="66">
                  <c:v>2754</c:v>
                </c:pt>
                <c:pt idx="67">
                  <c:v>2889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42</c:v>
                </c:pt>
                <c:pt idx="20">
                  <c:v>40</c:v>
                </c:pt>
                <c:pt idx="21">
                  <c:v>38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44</c:v>
                </c:pt>
                <c:pt idx="32">
                  <c:v>52</c:v>
                </c:pt>
                <c:pt idx="33">
                  <c:v>58</c:v>
                </c:pt>
                <c:pt idx="34">
                  <c:v>72</c:v>
                </c:pt>
                <c:pt idx="35">
                  <c:v>86</c:v>
                </c:pt>
                <c:pt idx="36">
                  <c:v>75</c:v>
                </c:pt>
                <c:pt idx="37">
                  <c:v>78</c:v>
                </c:pt>
                <c:pt idx="38">
                  <c:v>77</c:v>
                </c:pt>
                <c:pt idx="39">
                  <c:v>77</c:v>
                </c:pt>
                <c:pt idx="40">
                  <c:v>99</c:v>
                </c:pt>
                <c:pt idx="41">
                  <c:v>113</c:v>
                </c:pt>
                <c:pt idx="42">
                  <c:v>114</c:v>
                </c:pt>
                <c:pt idx="43">
                  <c:v>116</c:v>
                </c:pt>
                <c:pt idx="44">
                  <c:v>115</c:v>
                </c:pt>
                <c:pt idx="45">
                  <c:v>112</c:v>
                </c:pt>
                <c:pt idx="46">
                  <c:v>116</c:v>
                </c:pt>
                <c:pt idx="47">
                  <c:v>133</c:v>
                </c:pt>
                <c:pt idx="48">
                  <c:v>146</c:v>
                </c:pt>
                <c:pt idx="49">
                  <c:v>139</c:v>
                </c:pt>
                <c:pt idx="50">
                  <c:v>143</c:v>
                </c:pt>
                <c:pt idx="51">
                  <c:v>153</c:v>
                </c:pt>
                <c:pt idx="52">
                  <c:v>151</c:v>
                </c:pt>
                <c:pt idx="53">
                  <c:v>163</c:v>
                </c:pt>
                <c:pt idx="54">
                  <c:v>171</c:v>
                </c:pt>
                <c:pt idx="55">
                  <c:v>193</c:v>
                </c:pt>
                <c:pt idx="56">
                  <c:v>214</c:v>
                </c:pt>
                <c:pt idx="57">
                  <c:v>208</c:v>
                </c:pt>
                <c:pt idx="58">
                  <c:v>237</c:v>
                </c:pt>
                <c:pt idx="59">
                  <c:v>239</c:v>
                </c:pt>
                <c:pt idx="60">
                  <c:v>268</c:v>
                </c:pt>
                <c:pt idx="61">
                  <c:v>312</c:v>
                </c:pt>
                <c:pt idx="62">
                  <c:v>317</c:v>
                </c:pt>
                <c:pt idx="63">
                  <c:v>345</c:v>
                </c:pt>
                <c:pt idx="64">
                  <c:v>342</c:v>
                </c:pt>
                <c:pt idx="65">
                  <c:v>376</c:v>
                </c:pt>
                <c:pt idx="66">
                  <c:v>386</c:v>
                </c:pt>
                <c:pt idx="67">
                  <c:v>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880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3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9. </a:t>
            </a:r>
            <a:r>
              <a:rPr lang="cs-CZ" b="1" dirty="0" smtClean="0"/>
              <a:t>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/>
              <a:t>9</a:t>
            </a:r>
            <a:r>
              <a:rPr lang="cs-CZ" b="1" dirty="0" smtClean="0"/>
              <a:t>.11.2021 00:33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439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59410"/>
              </p:ext>
            </p:extLst>
          </p:nvPr>
        </p:nvGraphicFramePr>
        <p:xfrm>
          <a:off x="332818" y="1032746"/>
          <a:ext cx="9564791" cy="5317321"/>
        </p:xfrm>
        <a:graphic>
          <a:graphicData uri="http://schemas.openxmlformats.org/drawingml/2006/table">
            <a:tbl>
              <a:tblPr/>
              <a:tblGrid>
                <a:gridCol w="2122299">
                  <a:extLst>
                    <a:ext uri="{9D8B030D-6E8A-4147-A177-3AD203B41FA5}">
                      <a16:colId xmlns:a16="http://schemas.microsoft.com/office/drawing/2014/main" val="810834684"/>
                    </a:ext>
                  </a:extLst>
                </a:gridCol>
                <a:gridCol w="1299367">
                  <a:extLst>
                    <a:ext uri="{9D8B030D-6E8A-4147-A177-3AD203B41FA5}">
                      <a16:colId xmlns:a16="http://schemas.microsoft.com/office/drawing/2014/main" val="3944574967"/>
                    </a:ext>
                  </a:extLst>
                </a:gridCol>
                <a:gridCol w="1201917">
                  <a:extLst>
                    <a:ext uri="{9D8B030D-6E8A-4147-A177-3AD203B41FA5}">
                      <a16:colId xmlns:a16="http://schemas.microsoft.com/office/drawing/2014/main" val="119125164"/>
                    </a:ext>
                  </a:extLst>
                </a:gridCol>
                <a:gridCol w="1198306">
                  <a:extLst>
                    <a:ext uri="{9D8B030D-6E8A-4147-A177-3AD203B41FA5}">
                      <a16:colId xmlns:a16="http://schemas.microsoft.com/office/drawing/2014/main" val="961309393"/>
                    </a:ext>
                  </a:extLst>
                </a:gridCol>
                <a:gridCol w="1241619">
                  <a:extLst>
                    <a:ext uri="{9D8B030D-6E8A-4147-A177-3AD203B41FA5}">
                      <a16:colId xmlns:a16="http://schemas.microsoft.com/office/drawing/2014/main" val="3949865213"/>
                    </a:ext>
                  </a:extLst>
                </a:gridCol>
                <a:gridCol w="1245229">
                  <a:extLst>
                    <a:ext uri="{9D8B030D-6E8A-4147-A177-3AD203B41FA5}">
                      <a16:colId xmlns:a16="http://schemas.microsoft.com/office/drawing/2014/main" val="2258921741"/>
                    </a:ext>
                  </a:extLst>
                </a:gridCol>
                <a:gridCol w="1256054">
                  <a:extLst>
                    <a:ext uri="{9D8B030D-6E8A-4147-A177-3AD203B41FA5}">
                      <a16:colId xmlns:a16="http://schemas.microsoft.com/office/drawing/2014/main" val="3237733205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88922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9.11. 2021, 12:00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770872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10175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74588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4028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2476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8815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3055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2619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30352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7458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0446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63505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5225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11750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748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488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95478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249307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3 492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896325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70913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77025"/>
                  </a:ext>
                </a:extLst>
              </a:tr>
              <a:tr h="17701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589233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98033"/>
              </p:ext>
            </p:extLst>
          </p:nvPr>
        </p:nvGraphicFramePr>
        <p:xfrm>
          <a:off x="244201" y="981563"/>
          <a:ext cx="9620768" cy="5396559"/>
        </p:xfrm>
        <a:graphic>
          <a:graphicData uri="http://schemas.openxmlformats.org/drawingml/2006/table">
            <a:tbl>
              <a:tblPr/>
              <a:tblGrid>
                <a:gridCol w="2134721">
                  <a:extLst>
                    <a:ext uri="{9D8B030D-6E8A-4147-A177-3AD203B41FA5}">
                      <a16:colId xmlns:a16="http://schemas.microsoft.com/office/drawing/2014/main" val="2700680807"/>
                    </a:ext>
                  </a:extLst>
                </a:gridCol>
                <a:gridCol w="1306972">
                  <a:extLst>
                    <a:ext uri="{9D8B030D-6E8A-4147-A177-3AD203B41FA5}">
                      <a16:colId xmlns:a16="http://schemas.microsoft.com/office/drawing/2014/main" val="1264553248"/>
                    </a:ext>
                  </a:extLst>
                </a:gridCol>
                <a:gridCol w="1208950">
                  <a:extLst>
                    <a:ext uri="{9D8B030D-6E8A-4147-A177-3AD203B41FA5}">
                      <a16:colId xmlns:a16="http://schemas.microsoft.com/office/drawing/2014/main" val="4026766415"/>
                    </a:ext>
                  </a:extLst>
                </a:gridCol>
                <a:gridCol w="1205320">
                  <a:extLst>
                    <a:ext uri="{9D8B030D-6E8A-4147-A177-3AD203B41FA5}">
                      <a16:colId xmlns:a16="http://schemas.microsoft.com/office/drawing/2014/main" val="1327264096"/>
                    </a:ext>
                  </a:extLst>
                </a:gridCol>
                <a:gridCol w="1248884">
                  <a:extLst>
                    <a:ext uri="{9D8B030D-6E8A-4147-A177-3AD203B41FA5}">
                      <a16:colId xmlns:a16="http://schemas.microsoft.com/office/drawing/2014/main" val="1980274133"/>
                    </a:ext>
                  </a:extLst>
                </a:gridCol>
                <a:gridCol w="1252516">
                  <a:extLst>
                    <a:ext uri="{9D8B030D-6E8A-4147-A177-3AD203B41FA5}">
                      <a16:colId xmlns:a16="http://schemas.microsoft.com/office/drawing/2014/main" val="1937210106"/>
                    </a:ext>
                  </a:extLst>
                </a:gridCol>
                <a:gridCol w="1263405">
                  <a:extLst>
                    <a:ext uri="{9D8B030D-6E8A-4147-A177-3AD203B41FA5}">
                      <a16:colId xmlns:a16="http://schemas.microsoft.com/office/drawing/2014/main" val="509954826"/>
                    </a:ext>
                  </a:extLst>
                </a:gridCol>
              </a:tblGrid>
              <a:tr h="19992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89789"/>
                  </a:ext>
                </a:extLst>
              </a:tr>
              <a:tr h="19992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9.11. 2021, 12:00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69636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591483"/>
                  </a:ext>
                </a:extLst>
              </a:tr>
              <a:tr h="1999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15793"/>
                  </a:ext>
                </a:extLst>
              </a:tr>
              <a:tr h="69779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153616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459420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042739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84846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866056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89659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472934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35493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054048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049269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641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50525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777046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15204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49462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779646"/>
                  </a:ext>
                </a:extLst>
              </a:tr>
              <a:tr h="19992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137624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07434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761894"/>
                  </a:ext>
                </a:extLst>
              </a:tr>
              <a:tr h="1999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60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9.11.2021 00:33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 </a:t>
            </a:r>
            <a:r>
              <a:rPr lang="cs-CZ" b="1" dirty="0" smtClean="0"/>
              <a:t>675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5736"/>
              </p:ext>
            </p:extLst>
          </p:nvPr>
        </p:nvGraphicFramePr>
        <p:xfrm>
          <a:off x="185085" y="1007732"/>
          <a:ext cx="9460076" cy="5303976"/>
        </p:xfrm>
        <a:graphic>
          <a:graphicData uri="http://schemas.openxmlformats.org/drawingml/2006/table">
            <a:tbl>
              <a:tblPr/>
              <a:tblGrid>
                <a:gridCol w="2096693">
                  <a:extLst>
                    <a:ext uri="{9D8B030D-6E8A-4147-A177-3AD203B41FA5}">
                      <a16:colId xmlns:a16="http://schemas.microsoft.com/office/drawing/2014/main" val="3396379348"/>
                    </a:ext>
                  </a:extLst>
                </a:gridCol>
                <a:gridCol w="1283689">
                  <a:extLst>
                    <a:ext uri="{9D8B030D-6E8A-4147-A177-3AD203B41FA5}">
                      <a16:colId xmlns:a16="http://schemas.microsoft.com/office/drawing/2014/main" val="3199184650"/>
                    </a:ext>
                  </a:extLst>
                </a:gridCol>
                <a:gridCol w="1187413">
                  <a:extLst>
                    <a:ext uri="{9D8B030D-6E8A-4147-A177-3AD203B41FA5}">
                      <a16:colId xmlns:a16="http://schemas.microsoft.com/office/drawing/2014/main" val="1816474584"/>
                    </a:ext>
                  </a:extLst>
                </a:gridCol>
                <a:gridCol w="1183847">
                  <a:extLst>
                    <a:ext uri="{9D8B030D-6E8A-4147-A177-3AD203B41FA5}">
                      <a16:colId xmlns:a16="http://schemas.microsoft.com/office/drawing/2014/main" val="3300500452"/>
                    </a:ext>
                  </a:extLst>
                </a:gridCol>
                <a:gridCol w="1226636">
                  <a:extLst>
                    <a:ext uri="{9D8B030D-6E8A-4147-A177-3AD203B41FA5}">
                      <a16:colId xmlns:a16="http://schemas.microsoft.com/office/drawing/2014/main" val="508727165"/>
                    </a:ext>
                  </a:extLst>
                </a:gridCol>
                <a:gridCol w="1240899">
                  <a:extLst>
                    <a:ext uri="{9D8B030D-6E8A-4147-A177-3AD203B41FA5}">
                      <a16:colId xmlns:a16="http://schemas.microsoft.com/office/drawing/2014/main" val="924932226"/>
                    </a:ext>
                  </a:extLst>
                </a:gridCol>
                <a:gridCol w="1240899">
                  <a:extLst>
                    <a:ext uri="{9D8B030D-6E8A-4147-A177-3AD203B41FA5}">
                      <a16:colId xmlns:a16="http://schemas.microsoft.com/office/drawing/2014/main" val="2318069221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27085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9.11. 2021, 12:00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38367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338199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23149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8341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3 203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9352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9911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9638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4587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97597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38871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56918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5710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20204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8384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4968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304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90976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4691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22 927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8964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45686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028889"/>
                  </a:ext>
                </a:extLst>
              </a:tr>
              <a:tr h="1991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3271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75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945783" y="3190046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>
                <a:solidFill>
                  <a:srgbClr val="FF0000"/>
                </a:solidFill>
              </a:rPr>
              <a:t>9</a:t>
            </a:r>
            <a:r>
              <a:rPr lang="cs-CZ" dirty="0" smtClean="0">
                <a:solidFill>
                  <a:srgbClr val="FF0000"/>
                </a:solidFill>
              </a:rPr>
              <a:t>.11.2021 12:10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3497"/>
              </p:ext>
            </p:extLst>
          </p:nvPr>
        </p:nvGraphicFramePr>
        <p:xfrm>
          <a:off x="1153256" y="1637512"/>
          <a:ext cx="6390544" cy="3751398"/>
        </p:xfrm>
        <a:graphic>
          <a:graphicData uri="http://schemas.openxmlformats.org/drawingml/2006/table">
            <a:tbl>
              <a:tblPr/>
              <a:tblGrid>
                <a:gridCol w="3878399">
                  <a:extLst>
                    <a:ext uri="{9D8B030D-6E8A-4147-A177-3AD203B41FA5}">
                      <a16:colId xmlns:a16="http://schemas.microsoft.com/office/drawing/2014/main" val="2179594674"/>
                    </a:ext>
                  </a:extLst>
                </a:gridCol>
                <a:gridCol w="705164">
                  <a:extLst>
                    <a:ext uri="{9D8B030D-6E8A-4147-A177-3AD203B41FA5}">
                      <a16:colId xmlns:a16="http://schemas.microsoft.com/office/drawing/2014/main" val="602043726"/>
                    </a:ext>
                  </a:extLst>
                </a:gridCol>
                <a:gridCol w="1806981">
                  <a:extLst>
                    <a:ext uri="{9D8B030D-6E8A-4147-A177-3AD203B41FA5}">
                      <a16:colId xmlns:a16="http://schemas.microsoft.com/office/drawing/2014/main" val="1103589038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6378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Náchod a.s., Nemocnice Rychnov nad Kněžnou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9:09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57690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Třinec,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43483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Kladno,a.s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16:04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35079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Krajská nemocnice Liberec, a.s., Nemocnice Turnov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18:16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36549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Podlesí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06.11.2021 8:07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5410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poliklinikou Karviná-Ráj, p. 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06.11.2021 16:11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2727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Vojenská nemocnice Brno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 6:23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669574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České Budějovice,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 9:01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67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3F945F3F-61F7-411B-AE7D-DBD52D8BAC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1 766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5 901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2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6659E6EC-E6FF-4E1B-8942-242CFF4E69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1 182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30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/>
              <a:t>mapping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10446657" y="3112192"/>
            <a:ext cx="1247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8.11.2021 0:45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5952" y="1054755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Analýza </a:t>
            </a:r>
            <a:r>
              <a:rPr lang="cs-CZ" dirty="0"/>
              <a:t>aktuálního prevalenčního </a:t>
            </a:r>
            <a:r>
              <a:rPr lang="cs-CZ" dirty="0" smtClean="0"/>
              <a:t>poolu, z kterého se predikuje počet nově hospitalizovaných </a:t>
            </a:r>
            <a:r>
              <a:rPr lang="cs-CZ" dirty="0"/>
              <a:t>s COVID-19 v následujících 10 - 14 </a:t>
            </a:r>
            <a:r>
              <a:rPr lang="cs-CZ" dirty="0" smtClean="0"/>
              <a:t>dnech.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38309"/>
              </p:ext>
            </p:extLst>
          </p:nvPr>
        </p:nvGraphicFramePr>
        <p:xfrm>
          <a:off x="288857" y="1780217"/>
          <a:ext cx="9725581" cy="4387518"/>
        </p:xfrm>
        <a:graphic>
          <a:graphicData uri="http://schemas.openxmlformats.org/drawingml/2006/table">
            <a:tbl>
              <a:tblPr/>
              <a:tblGrid>
                <a:gridCol w="1495981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val="1234803192"/>
                    </a:ext>
                  </a:extLst>
                </a:gridCol>
                <a:gridCol w="1035230">
                  <a:extLst>
                    <a:ext uri="{9D8B030D-6E8A-4147-A177-3AD203B41FA5}">
                      <a16:colId xmlns:a16="http://schemas.microsoft.com/office/drawing/2014/main" val="999224491"/>
                    </a:ext>
                  </a:extLst>
                </a:gridCol>
                <a:gridCol w="1439381">
                  <a:extLst>
                    <a:ext uri="{9D8B030D-6E8A-4147-A177-3AD203B41FA5}">
                      <a16:colId xmlns:a16="http://schemas.microsoft.com/office/drawing/2014/main" val="1145260712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1715084651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2663827586"/>
                    </a:ext>
                  </a:extLst>
                </a:gridCol>
                <a:gridCol w="2039815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11652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za předchozích 14 dní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65+ za předchozích 14 dní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65+ v % nových případů za předchozích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dní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75+ za předchozích </a:t>
                      </a:r>
                      <a:r>
                        <a:rPr lang="pl-PL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pl-PL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dní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Nové případy 75+ v % nových případů za předchozích 14 dní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11 306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1 190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10 087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4 845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3 554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1 884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3 595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3 125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12 868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1 325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8 028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5 600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29978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13 336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1 545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5,20%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63993"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87 707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8 804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3 773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3" marR="9103" marT="9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3 731 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18555</TotalTime>
  <Words>1290</Words>
  <Application>Microsoft Office PowerPoint</Application>
  <PresentationFormat>Širokoúhlá obrazovka</PresentationFormat>
  <Paragraphs>606</Paragraphs>
  <Slides>8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Predikce celkového počtu hospitalizací – aktuální počet léčených </vt:lpstr>
      <vt:lpstr>Predikce počtu pacientů na JIP – aktuální počet případů </vt:lpstr>
      <vt:lpstr>Risk mapping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1400</cp:revision>
  <cp:lastPrinted>2020-10-20T04:21:56Z</cp:lastPrinted>
  <dcterms:created xsi:type="dcterms:W3CDTF">2020-07-15T10:33:32Z</dcterms:created>
  <dcterms:modified xsi:type="dcterms:W3CDTF">2021-11-09T11:47:03Z</dcterms:modified>
</cp:coreProperties>
</file>