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6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3.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/>
              <a:t>3</a:t>
            </a:r>
            <a:r>
              <a:rPr lang="cs-CZ" b="1" dirty="0" smtClean="0"/>
              <a:t>.11.2021 </a:t>
            </a:r>
            <a:r>
              <a:rPr lang="cs-CZ" b="1" dirty="0" smtClean="0"/>
              <a:t>00:30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296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67959"/>
              </p:ext>
            </p:extLst>
          </p:nvPr>
        </p:nvGraphicFramePr>
        <p:xfrm>
          <a:off x="221046" y="1041893"/>
          <a:ext cx="9758222" cy="5317321"/>
        </p:xfrm>
        <a:graphic>
          <a:graphicData uri="http://schemas.openxmlformats.org/drawingml/2006/table">
            <a:tbl>
              <a:tblPr/>
              <a:tblGrid>
                <a:gridCol w="2165218">
                  <a:extLst>
                    <a:ext uri="{9D8B030D-6E8A-4147-A177-3AD203B41FA5}">
                      <a16:colId xmlns:a16="http://schemas.microsoft.com/office/drawing/2014/main" val="4027278838"/>
                    </a:ext>
                  </a:extLst>
                </a:gridCol>
                <a:gridCol w="1325645">
                  <a:extLst>
                    <a:ext uri="{9D8B030D-6E8A-4147-A177-3AD203B41FA5}">
                      <a16:colId xmlns:a16="http://schemas.microsoft.com/office/drawing/2014/main" val="2734812218"/>
                    </a:ext>
                  </a:extLst>
                </a:gridCol>
                <a:gridCol w="1226223">
                  <a:extLst>
                    <a:ext uri="{9D8B030D-6E8A-4147-A177-3AD203B41FA5}">
                      <a16:colId xmlns:a16="http://schemas.microsoft.com/office/drawing/2014/main" val="3992444461"/>
                    </a:ext>
                  </a:extLst>
                </a:gridCol>
                <a:gridCol w="1222540">
                  <a:extLst>
                    <a:ext uri="{9D8B030D-6E8A-4147-A177-3AD203B41FA5}">
                      <a16:colId xmlns:a16="http://schemas.microsoft.com/office/drawing/2014/main" val="2036972746"/>
                    </a:ext>
                  </a:extLst>
                </a:gridCol>
                <a:gridCol w="1266729">
                  <a:extLst>
                    <a:ext uri="{9D8B030D-6E8A-4147-A177-3AD203B41FA5}">
                      <a16:colId xmlns:a16="http://schemas.microsoft.com/office/drawing/2014/main" val="1097009998"/>
                    </a:ext>
                  </a:extLst>
                </a:gridCol>
                <a:gridCol w="1270410">
                  <a:extLst>
                    <a:ext uri="{9D8B030D-6E8A-4147-A177-3AD203B41FA5}">
                      <a16:colId xmlns:a16="http://schemas.microsoft.com/office/drawing/2014/main" val="2002672173"/>
                    </a:ext>
                  </a:extLst>
                </a:gridCol>
                <a:gridCol w="1281457">
                  <a:extLst>
                    <a:ext uri="{9D8B030D-6E8A-4147-A177-3AD203B41FA5}">
                      <a16:colId xmlns:a16="http://schemas.microsoft.com/office/drawing/2014/main" val="402357408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159053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3.11. 2021, 11:00h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83553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07896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3392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23757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7626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3719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50582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901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64146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23682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7128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58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9628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20987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37789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83859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632948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351029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3 445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79900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37395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794869"/>
                  </a:ext>
                </a:extLst>
              </a:tr>
              <a:tr h="13351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946029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51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 smtClean="0"/>
              <a:t>* </a:t>
            </a:r>
            <a:r>
              <a:rPr lang="cs-CZ" sz="1600" b="1" dirty="0" smtClean="0"/>
              <a:t>Izolovaná lůžka IP </a:t>
            </a:r>
            <a:r>
              <a:rPr lang="cs-CZ" sz="1600" b="1" dirty="0" smtClean="0"/>
              <a:t>jsou umístěna na ostatních </a:t>
            </a:r>
            <a:r>
              <a:rPr lang="cs-CZ" sz="1600" b="1" dirty="0"/>
              <a:t>odděleních IP.</a:t>
            </a:r>
            <a:endParaRPr lang="cs-CZ" sz="1600" b="1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43032"/>
              </p:ext>
            </p:extLst>
          </p:nvPr>
        </p:nvGraphicFramePr>
        <p:xfrm>
          <a:off x="420049" y="999138"/>
          <a:ext cx="9576805" cy="5375285"/>
        </p:xfrm>
        <a:graphic>
          <a:graphicData uri="http://schemas.openxmlformats.org/drawingml/2006/table">
            <a:tbl>
              <a:tblPr/>
              <a:tblGrid>
                <a:gridCol w="2124967">
                  <a:extLst>
                    <a:ext uri="{9D8B030D-6E8A-4147-A177-3AD203B41FA5}">
                      <a16:colId xmlns:a16="http://schemas.microsoft.com/office/drawing/2014/main" val="4275746366"/>
                    </a:ext>
                  </a:extLst>
                </a:gridCol>
                <a:gridCol w="1301001">
                  <a:extLst>
                    <a:ext uri="{9D8B030D-6E8A-4147-A177-3AD203B41FA5}">
                      <a16:colId xmlns:a16="http://schemas.microsoft.com/office/drawing/2014/main" val="1097270346"/>
                    </a:ext>
                  </a:extLst>
                </a:gridCol>
                <a:gridCol w="1203425">
                  <a:extLst>
                    <a:ext uri="{9D8B030D-6E8A-4147-A177-3AD203B41FA5}">
                      <a16:colId xmlns:a16="http://schemas.microsoft.com/office/drawing/2014/main" val="686601560"/>
                    </a:ext>
                  </a:extLst>
                </a:gridCol>
                <a:gridCol w="1199813">
                  <a:extLst>
                    <a:ext uri="{9D8B030D-6E8A-4147-A177-3AD203B41FA5}">
                      <a16:colId xmlns:a16="http://schemas.microsoft.com/office/drawing/2014/main" val="1606916093"/>
                    </a:ext>
                  </a:extLst>
                </a:gridCol>
                <a:gridCol w="1243176">
                  <a:extLst>
                    <a:ext uri="{9D8B030D-6E8A-4147-A177-3AD203B41FA5}">
                      <a16:colId xmlns:a16="http://schemas.microsoft.com/office/drawing/2014/main" val="747880942"/>
                    </a:ext>
                  </a:extLst>
                </a:gridCol>
                <a:gridCol w="1246792">
                  <a:extLst>
                    <a:ext uri="{9D8B030D-6E8A-4147-A177-3AD203B41FA5}">
                      <a16:colId xmlns:a16="http://schemas.microsoft.com/office/drawing/2014/main" val="302596014"/>
                    </a:ext>
                  </a:extLst>
                </a:gridCol>
                <a:gridCol w="1257631">
                  <a:extLst>
                    <a:ext uri="{9D8B030D-6E8A-4147-A177-3AD203B41FA5}">
                      <a16:colId xmlns:a16="http://schemas.microsoft.com/office/drawing/2014/main" val="2628636359"/>
                    </a:ext>
                  </a:extLst>
                </a:gridCol>
              </a:tblGrid>
              <a:tr h="20632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427819"/>
                  </a:ext>
                </a:extLst>
              </a:tr>
              <a:tr h="20632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3.11. 2021, 11:00h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21951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997163"/>
                  </a:ext>
                </a:extLst>
              </a:tr>
              <a:tr h="2063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21814"/>
                  </a:ext>
                </a:extLst>
              </a:tr>
              <a:tr h="62976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370870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159751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613248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730198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015930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4625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967545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020712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148027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48487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074805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667950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847405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518522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53163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06561"/>
                  </a:ext>
                </a:extLst>
              </a:tr>
              <a:tr h="20632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749683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276160"/>
                  </a:ext>
                </a:extLst>
              </a:tr>
              <a:tr h="20632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792329"/>
                  </a:ext>
                </a:extLst>
              </a:tr>
              <a:tr h="20632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67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496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3.11.2021 </a:t>
            </a:r>
            <a:r>
              <a:rPr lang="cs-CZ" b="1" dirty="0" smtClean="0"/>
              <a:t>00:30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1762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 smtClean="0"/>
              <a:t>* Izolovaná lůžka </a:t>
            </a:r>
            <a:r>
              <a:rPr lang="cs-CZ" sz="1600" b="1" dirty="0" smtClean="0"/>
              <a:t>s kyslíkem jsou </a:t>
            </a:r>
            <a:r>
              <a:rPr lang="cs-CZ" sz="1600" b="1" dirty="0" smtClean="0"/>
              <a:t>umístěna na ostatních </a:t>
            </a:r>
            <a:r>
              <a:rPr lang="cs-CZ" sz="1600" b="1" dirty="0"/>
              <a:t>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78358"/>
              </p:ext>
            </p:extLst>
          </p:nvPr>
        </p:nvGraphicFramePr>
        <p:xfrm>
          <a:off x="211465" y="1051905"/>
          <a:ext cx="9336087" cy="5303976"/>
        </p:xfrm>
        <a:graphic>
          <a:graphicData uri="http://schemas.openxmlformats.org/drawingml/2006/table">
            <a:tbl>
              <a:tblPr/>
              <a:tblGrid>
                <a:gridCol w="2069213">
                  <a:extLst>
                    <a:ext uri="{9D8B030D-6E8A-4147-A177-3AD203B41FA5}">
                      <a16:colId xmlns:a16="http://schemas.microsoft.com/office/drawing/2014/main" val="2483217154"/>
                    </a:ext>
                  </a:extLst>
                </a:gridCol>
                <a:gridCol w="1266864">
                  <a:extLst>
                    <a:ext uri="{9D8B030D-6E8A-4147-A177-3AD203B41FA5}">
                      <a16:colId xmlns:a16="http://schemas.microsoft.com/office/drawing/2014/main" val="3721412071"/>
                    </a:ext>
                  </a:extLst>
                </a:gridCol>
                <a:gridCol w="1171850">
                  <a:extLst>
                    <a:ext uri="{9D8B030D-6E8A-4147-A177-3AD203B41FA5}">
                      <a16:colId xmlns:a16="http://schemas.microsoft.com/office/drawing/2014/main" val="92182987"/>
                    </a:ext>
                  </a:extLst>
                </a:gridCol>
                <a:gridCol w="1168331">
                  <a:extLst>
                    <a:ext uri="{9D8B030D-6E8A-4147-A177-3AD203B41FA5}">
                      <a16:colId xmlns:a16="http://schemas.microsoft.com/office/drawing/2014/main" val="3199175938"/>
                    </a:ext>
                  </a:extLst>
                </a:gridCol>
                <a:gridCol w="1210559">
                  <a:extLst>
                    <a:ext uri="{9D8B030D-6E8A-4147-A177-3AD203B41FA5}">
                      <a16:colId xmlns:a16="http://schemas.microsoft.com/office/drawing/2014/main" val="604539927"/>
                    </a:ext>
                  </a:extLst>
                </a:gridCol>
                <a:gridCol w="1224635">
                  <a:extLst>
                    <a:ext uri="{9D8B030D-6E8A-4147-A177-3AD203B41FA5}">
                      <a16:colId xmlns:a16="http://schemas.microsoft.com/office/drawing/2014/main" val="3048549297"/>
                    </a:ext>
                  </a:extLst>
                </a:gridCol>
                <a:gridCol w="1224635">
                  <a:extLst>
                    <a:ext uri="{9D8B030D-6E8A-4147-A177-3AD203B41FA5}">
                      <a16:colId xmlns:a16="http://schemas.microsoft.com/office/drawing/2014/main" val="4166527945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19869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3.11. 2021, 11:00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300147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64285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298712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23749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1198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54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9045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1819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0128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2774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1356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44519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8849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060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5285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3593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45156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96727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23 146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59005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66262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34170"/>
                  </a:ext>
                </a:extLst>
              </a:tr>
              <a:tr h="15495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55293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7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18075</TotalTime>
  <Words>683</Words>
  <Application>Microsoft Office PowerPoint</Application>
  <PresentationFormat>Širokoúhlá obrazovka</PresentationFormat>
  <Paragraphs>363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1357</cp:revision>
  <cp:lastPrinted>2020-10-20T04:21:56Z</cp:lastPrinted>
  <dcterms:created xsi:type="dcterms:W3CDTF">2020-07-15T10:33:32Z</dcterms:created>
  <dcterms:modified xsi:type="dcterms:W3CDTF">2021-11-03T10:47:22Z</dcterms:modified>
</cp:coreProperties>
</file>