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  <p:sldId id="2333" r:id="rId3"/>
    <p:sldId id="2334" r:id="rId4"/>
  </p:sldIdLst>
  <p:sldSz cx="12192000" cy="6858000"/>
  <p:notesSz cx="6858000" cy="9144000"/>
  <p:custDataLst>
    <p:tags r:id="rId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Pardubický kraj</c:v>
                </c:pt>
                <c:pt idx="4">
                  <c:v>Jihomoravský kraj</c:v>
                </c:pt>
                <c:pt idx="5">
                  <c:v>Zlínský kraj</c:v>
                </c:pt>
                <c:pt idx="6">
                  <c:v>Plzeňský kraj</c:v>
                </c:pt>
                <c:pt idx="7">
                  <c:v>Moravskoslezský kraj</c:v>
                </c:pt>
                <c:pt idx="8">
                  <c:v>Královéhradecký kraj</c:v>
                </c:pt>
                <c:pt idx="9">
                  <c:v>ČR</c:v>
                </c:pt>
                <c:pt idx="10">
                  <c:v>Liberecký kraj</c:v>
                </c:pt>
                <c:pt idx="11">
                  <c:v>Olomoucký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0.50505050505000004</c:v>
                </c:pt>
                <c:pt idx="1">
                  <c:v>0.48979591836699998</c:v>
                </c:pt>
                <c:pt idx="2">
                  <c:v>0.45726495726400002</c:v>
                </c:pt>
                <c:pt idx="3">
                  <c:v>0.42519685039299998</c:v>
                </c:pt>
                <c:pt idx="4">
                  <c:v>0.40253164556900001</c:v>
                </c:pt>
                <c:pt idx="5">
                  <c:v>0.37888198757699998</c:v>
                </c:pt>
                <c:pt idx="6">
                  <c:v>0.36160714285700002</c:v>
                </c:pt>
                <c:pt idx="7">
                  <c:v>0.34131736526899997</c:v>
                </c:pt>
                <c:pt idx="8">
                  <c:v>0.33043478260800002</c:v>
                </c:pt>
                <c:pt idx="9">
                  <c:v>0.32015810276599999</c:v>
                </c:pt>
                <c:pt idx="10">
                  <c:v>0.32</c:v>
                </c:pt>
                <c:pt idx="11">
                  <c:v>0.31313131313100001</c:v>
                </c:pt>
                <c:pt idx="12">
                  <c:v>0.27519379844899999</c:v>
                </c:pt>
                <c:pt idx="13">
                  <c:v>0.18072289156599999</c:v>
                </c:pt>
                <c:pt idx="14">
                  <c:v>0.15668789808899999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A8-4EC9-8364-263AA00803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Zlínský kraj</c:v>
                </c:pt>
                <c:pt idx="3">
                  <c:v>Jihomoravský kraj</c:v>
                </c:pt>
                <c:pt idx="4">
                  <c:v>Pardubický kraj</c:v>
                </c:pt>
                <c:pt idx="5">
                  <c:v>Olomoucký kraj</c:v>
                </c:pt>
                <c:pt idx="6">
                  <c:v>Plzeňský kraj</c:v>
                </c:pt>
                <c:pt idx="7">
                  <c:v>Středočeský kraj</c:v>
                </c:pt>
                <c:pt idx="8">
                  <c:v>Ústecký kraj</c:v>
                </c:pt>
                <c:pt idx="9">
                  <c:v>Královéhradecký kraj</c:v>
                </c:pt>
                <c:pt idx="10">
                  <c:v>ČR</c:v>
                </c:pt>
                <c:pt idx="11">
                  <c:v>Moravskoslezský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0.38709677419299998</c:v>
                </c:pt>
                <c:pt idx="1">
                  <c:v>0.359375</c:v>
                </c:pt>
                <c:pt idx="2">
                  <c:v>0.34090909090900001</c:v>
                </c:pt>
                <c:pt idx="3">
                  <c:v>0.33823529411699998</c:v>
                </c:pt>
                <c:pt idx="4">
                  <c:v>0.32203389830500001</c:v>
                </c:pt>
                <c:pt idx="5">
                  <c:v>0.30718954248300001</c:v>
                </c:pt>
                <c:pt idx="6">
                  <c:v>0.27272727272699998</c:v>
                </c:pt>
                <c:pt idx="7">
                  <c:v>0.26956521739099998</c:v>
                </c:pt>
                <c:pt idx="8">
                  <c:v>0.252100840336</c:v>
                </c:pt>
                <c:pt idx="9">
                  <c:v>0.24</c:v>
                </c:pt>
                <c:pt idx="10">
                  <c:v>0.236543209876</c:v>
                </c:pt>
                <c:pt idx="11">
                  <c:v>0.23624595469199999</c:v>
                </c:pt>
                <c:pt idx="12">
                  <c:v>0.189873417721</c:v>
                </c:pt>
                <c:pt idx="13">
                  <c:v>0.16279069767400001</c:v>
                </c:pt>
                <c:pt idx="14">
                  <c:v>9.5137420717999993E-2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Jihočeský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Jihomoravský kraj</c:v>
                </c:pt>
                <c:pt idx="6">
                  <c:v>ČR</c:v>
                </c:pt>
                <c:pt idx="7">
                  <c:v>Ústecký kraj</c:v>
                </c:pt>
                <c:pt idx="8">
                  <c:v>Zlínský kraj</c:v>
                </c:pt>
                <c:pt idx="9">
                  <c:v>Moravskoslezský kraj</c:v>
                </c:pt>
                <c:pt idx="10">
                  <c:v>Plzeňský kraj</c:v>
                </c:pt>
                <c:pt idx="11">
                  <c:v>Středočeský kraj</c:v>
                </c:pt>
                <c:pt idx="12">
                  <c:v>Karlovarský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0.387940841865</c:v>
                </c:pt>
                <c:pt idx="1">
                  <c:v>0.35817307692299999</c:v>
                </c:pt>
                <c:pt idx="2">
                  <c:v>0.33537331701299999</c:v>
                </c:pt>
                <c:pt idx="3">
                  <c:v>0.32234673697999999</c:v>
                </c:pt>
                <c:pt idx="4">
                  <c:v>0.30666666666600001</c:v>
                </c:pt>
                <c:pt idx="5">
                  <c:v>0.274883359253</c:v>
                </c:pt>
                <c:pt idx="6">
                  <c:v>0.24073589676500001</c:v>
                </c:pt>
                <c:pt idx="7">
                  <c:v>0.23693143245000001</c:v>
                </c:pt>
                <c:pt idx="8">
                  <c:v>0.215384615384</c:v>
                </c:pt>
                <c:pt idx="9">
                  <c:v>0.20573654390900001</c:v>
                </c:pt>
                <c:pt idx="10">
                  <c:v>0.20450395617700001</c:v>
                </c:pt>
                <c:pt idx="11">
                  <c:v>0.18052516411299999</c:v>
                </c:pt>
                <c:pt idx="12">
                  <c:v>0.172248803827</c:v>
                </c:pt>
                <c:pt idx="13">
                  <c:v>0.150171714018</c:v>
                </c:pt>
                <c:pt idx="14">
                  <c:v>0.119764878765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2324245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393336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9905496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</Words>
  <Application>Microsoft Office PowerPoint</Application>
  <PresentationFormat>Širokoúhlá obrazovka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Zouharová Anna Bc.</cp:lastModifiedBy>
  <cp:revision>11</cp:revision>
  <dcterms:created xsi:type="dcterms:W3CDTF">2021-10-29T17:14:18Z</dcterms:created>
  <dcterms:modified xsi:type="dcterms:W3CDTF">2021-11-13T18:18:06Z</dcterms:modified>
</cp:coreProperties>
</file>