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2. </a:t>
            </a:r>
            <a:r>
              <a:rPr lang="cs-CZ" b="1" dirty="0" smtClean="0"/>
              <a:t>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1.11.2021 </a:t>
            </a:r>
            <a:r>
              <a:rPr lang="cs-CZ" b="1" dirty="0" smtClean="0"/>
              <a:t>00:36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284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7836"/>
              </p:ext>
            </p:extLst>
          </p:nvPr>
        </p:nvGraphicFramePr>
        <p:xfrm>
          <a:off x="159500" y="998391"/>
          <a:ext cx="9696676" cy="5386032"/>
        </p:xfrm>
        <a:graphic>
          <a:graphicData uri="http://schemas.openxmlformats.org/drawingml/2006/table">
            <a:tbl>
              <a:tblPr/>
              <a:tblGrid>
                <a:gridCol w="2151563">
                  <a:extLst>
                    <a:ext uri="{9D8B030D-6E8A-4147-A177-3AD203B41FA5}">
                      <a16:colId xmlns:a16="http://schemas.microsoft.com/office/drawing/2014/main" val="3374203965"/>
                    </a:ext>
                  </a:extLst>
                </a:gridCol>
                <a:gridCol w="1317284">
                  <a:extLst>
                    <a:ext uri="{9D8B030D-6E8A-4147-A177-3AD203B41FA5}">
                      <a16:colId xmlns:a16="http://schemas.microsoft.com/office/drawing/2014/main" val="410714731"/>
                    </a:ext>
                  </a:extLst>
                </a:gridCol>
                <a:gridCol w="1218489">
                  <a:extLst>
                    <a:ext uri="{9D8B030D-6E8A-4147-A177-3AD203B41FA5}">
                      <a16:colId xmlns:a16="http://schemas.microsoft.com/office/drawing/2014/main" val="2328075593"/>
                    </a:ext>
                  </a:extLst>
                </a:gridCol>
                <a:gridCol w="1214829">
                  <a:extLst>
                    <a:ext uri="{9D8B030D-6E8A-4147-A177-3AD203B41FA5}">
                      <a16:colId xmlns:a16="http://schemas.microsoft.com/office/drawing/2014/main" val="4198415803"/>
                    </a:ext>
                  </a:extLst>
                </a:gridCol>
                <a:gridCol w="1258740">
                  <a:extLst>
                    <a:ext uri="{9D8B030D-6E8A-4147-A177-3AD203B41FA5}">
                      <a16:colId xmlns:a16="http://schemas.microsoft.com/office/drawing/2014/main" val="2007491472"/>
                    </a:ext>
                  </a:extLst>
                </a:gridCol>
                <a:gridCol w="1262397">
                  <a:extLst>
                    <a:ext uri="{9D8B030D-6E8A-4147-A177-3AD203B41FA5}">
                      <a16:colId xmlns:a16="http://schemas.microsoft.com/office/drawing/2014/main" val="314441055"/>
                    </a:ext>
                  </a:extLst>
                </a:gridCol>
                <a:gridCol w="1273374">
                  <a:extLst>
                    <a:ext uri="{9D8B030D-6E8A-4147-A177-3AD203B41FA5}">
                      <a16:colId xmlns:a16="http://schemas.microsoft.com/office/drawing/2014/main" val="4218947376"/>
                    </a:ext>
                  </a:extLst>
                </a:gridCol>
              </a:tblGrid>
              <a:tr h="1981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09212"/>
                  </a:ext>
                </a:extLst>
              </a:tr>
              <a:tr h="1981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2.11. 2021, 11:00h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95242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49692"/>
                  </a:ext>
                </a:extLst>
              </a:tr>
              <a:tr h="1981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65727"/>
                  </a:ext>
                </a:extLst>
              </a:tr>
              <a:tr h="66814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639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7975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06656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43651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10769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54745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40483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09282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8997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68677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53635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006950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69421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544065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38331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31562"/>
                  </a:ext>
                </a:extLst>
              </a:tr>
              <a:tr h="22491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262274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54653"/>
                  </a:ext>
                </a:extLst>
              </a:tr>
              <a:tr h="19817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670420"/>
                  </a:ext>
                </a:extLst>
              </a:tr>
              <a:tr h="19817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9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 smtClean="0"/>
              <a:t>Prázdná </a:t>
            </a:r>
            <a:r>
              <a:rPr lang="cs-CZ" sz="1600" b="1" dirty="0"/>
              <a:t>pole = na Infekčním oddělení </a:t>
            </a:r>
            <a:r>
              <a:rPr lang="cs-CZ" sz="1600" b="1" dirty="0" smtClean="0"/>
              <a:t>nemají </a:t>
            </a:r>
            <a:r>
              <a:rPr lang="cs-CZ" sz="1600" b="1" dirty="0"/>
              <a:t>tento typ lůžek. Lůžka jsou vyčleněna na ostatních odděleních IP.</a:t>
            </a:r>
            <a:endParaRPr lang="cs-CZ" sz="1600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87889"/>
              </p:ext>
            </p:extLst>
          </p:nvPr>
        </p:nvGraphicFramePr>
        <p:xfrm>
          <a:off x="182658" y="1007939"/>
          <a:ext cx="9770234" cy="5322322"/>
        </p:xfrm>
        <a:graphic>
          <a:graphicData uri="http://schemas.openxmlformats.org/drawingml/2006/table">
            <a:tbl>
              <a:tblPr/>
              <a:tblGrid>
                <a:gridCol w="2167885">
                  <a:extLst>
                    <a:ext uri="{9D8B030D-6E8A-4147-A177-3AD203B41FA5}">
                      <a16:colId xmlns:a16="http://schemas.microsoft.com/office/drawing/2014/main" val="3668257303"/>
                    </a:ext>
                  </a:extLst>
                </a:gridCol>
                <a:gridCol w="1327278">
                  <a:extLst>
                    <a:ext uri="{9D8B030D-6E8A-4147-A177-3AD203B41FA5}">
                      <a16:colId xmlns:a16="http://schemas.microsoft.com/office/drawing/2014/main" val="2893583257"/>
                    </a:ext>
                  </a:extLst>
                </a:gridCol>
                <a:gridCol w="1227732">
                  <a:extLst>
                    <a:ext uri="{9D8B030D-6E8A-4147-A177-3AD203B41FA5}">
                      <a16:colId xmlns:a16="http://schemas.microsoft.com/office/drawing/2014/main" val="4236595699"/>
                    </a:ext>
                  </a:extLst>
                </a:gridCol>
                <a:gridCol w="1224045">
                  <a:extLst>
                    <a:ext uri="{9D8B030D-6E8A-4147-A177-3AD203B41FA5}">
                      <a16:colId xmlns:a16="http://schemas.microsoft.com/office/drawing/2014/main" val="3589338283"/>
                    </a:ext>
                  </a:extLst>
                </a:gridCol>
                <a:gridCol w="1268286">
                  <a:extLst>
                    <a:ext uri="{9D8B030D-6E8A-4147-A177-3AD203B41FA5}">
                      <a16:colId xmlns:a16="http://schemas.microsoft.com/office/drawing/2014/main" val="2615404131"/>
                    </a:ext>
                  </a:extLst>
                </a:gridCol>
                <a:gridCol w="1271974">
                  <a:extLst>
                    <a:ext uri="{9D8B030D-6E8A-4147-A177-3AD203B41FA5}">
                      <a16:colId xmlns:a16="http://schemas.microsoft.com/office/drawing/2014/main" val="1800598031"/>
                    </a:ext>
                  </a:extLst>
                </a:gridCol>
                <a:gridCol w="1283034">
                  <a:extLst>
                    <a:ext uri="{9D8B030D-6E8A-4147-A177-3AD203B41FA5}">
                      <a16:colId xmlns:a16="http://schemas.microsoft.com/office/drawing/2014/main" val="2586255838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27302"/>
                  </a:ext>
                </a:extLst>
              </a:tr>
              <a:tr h="1728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2.11. 2021, 11:00h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882230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56073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43066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5985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81666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67896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3742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61822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5355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8460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94765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8640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6978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0328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25337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6703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643572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072269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37376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55740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27562"/>
                  </a:ext>
                </a:extLst>
              </a:tr>
              <a:tr h="11864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41166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8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049218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2.11.2021 00:36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1529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3827552"/>
            <a:ext cx="2467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 smtClean="0"/>
              <a:t>Prázdná </a:t>
            </a:r>
            <a:r>
              <a:rPr lang="cs-CZ" sz="1600" b="1" dirty="0"/>
              <a:t>pole = na Infekčním oddělení nemají tento typ lůžek. Lůžka jsou vyčleněna na ostatních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74554"/>
              </p:ext>
            </p:extLst>
          </p:nvPr>
        </p:nvGraphicFramePr>
        <p:xfrm>
          <a:off x="200933" y="1034320"/>
          <a:ext cx="9324637" cy="5303976"/>
        </p:xfrm>
        <a:graphic>
          <a:graphicData uri="http://schemas.openxmlformats.org/drawingml/2006/table">
            <a:tbl>
              <a:tblPr/>
              <a:tblGrid>
                <a:gridCol w="2066675">
                  <a:extLst>
                    <a:ext uri="{9D8B030D-6E8A-4147-A177-3AD203B41FA5}">
                      <a16:colId xmlns:a16="http://schemas.microsoft.com/office/drawing/2014/main" val="3087110098"/>
                    </a:ext>
                  </a:extLst>
                </a:gridCol>
                <a:gridCol w="1265309">
                  <a:extLst>
                    <a:ext uri="{9D8B030D-6E8A-4147-A177-3AD203B41FA5}">
                      <a16:colId xmlns:a16="http://schemas.microsoft.com/office/drawing/2014/main" val="1643199377"/>
                    </a:ext>
                  </a:extLst>
                </a:gridCol>
                <a:gridCol w="1053181">
                  <a:extLst>
                    <a:ext uri="{9D8B030D-6E8A-4147-A177-3AD203B41FA5}">
                      <a16:colId xmlns:a16="http://schemas.microsoft.com/office/drawing/2014/main" val="3960023814"/>
                    </a:ext>
                  </a:extLst>
                </a:gridCol>
                <a:gridCol w="117230">
                  <a:extLst>
                    <a:ext uri="{9D8B030D-6E8A-4147-A177-3AD203B41FA5}">
                      <a16:colId xmlns:a16="http://schemas.microsoft.com/office/drawing/2014/main" val="606250489"/>
                    </a:ext>
                  </a:extLst>
                </a:gridCol>
                <a:gridCol w="1166899">
                  <a:extLst>
                    <a:ext uri="{9D8B030D-6E8A-4147-A177-3AD203B41FA5}">
                      <a16:colId xmlns:a16="http://schemas.microsoft.com/office/drawing/2014/main" val="1170929262"/>
                    </a:ext>
                  </a:extLst>
                </a:gridCol>
                <a:gridCol w="1209075">
                  <a:extLst>
                    <a:ext uri="{9D8B030D-6E8A-4147-A177-3AD203B41FA5}">
                      <a16:colId xmlns:a16="http://schemas.microsoft.com/office/drawing/2014/main" val="2574926777"/>
                    </a:ext>
                  </a:extLst>
                </a:gridCol>
                <a:gridCol w="987865">
                  <a:extLst>
                    <a:ext uri="{9D8B030D-6E8A-4147-A177-3AD203B41FA5}">
                      <a16:colId xmlns:a16="http://schemas.microsoft.com/office/drawing/2014/main" val="1557809043"/>
                    </a:ext>
                  </a:extLst>
                </a:gridCol>
                <a:gridCol w="235269">
                  <a:extLst>
                    <a:ext uri="{9D8B030D-6E8A-4147-A177-3AD203B41FA5}">
                      <a16:colId xmlns:a16="http://schemas.microsoft.com/office/drawing/2014/main" val="1732989474"/>
                    </a:ext>
                  </a:extLst>
                </a:gridCol>
                <a:gridCol w="1223134">
                  <a:extLst>
                    <a:ext uri="{9D8B030D-6E8A-4147-A177-3AD203B41FA5}">
                      <a16:colId xmlns:a16="http://schemas.microsoft.com/office/drawing/2014/main" val="3039913452"/>
                    </a:ext>
                  </a:extLst>
                </a:gridCol>
              </a:tblGrid>
              <a:tr h="178334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27425"/>
                  </a:ext>
                </a:extLst>
              </a:tr>
              <a:tr h="17833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2.11. 2021, 11:00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86010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82156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70431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247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7292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31201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259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452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981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688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7154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69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4701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738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2702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9183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379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04884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23 182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6877"/>
                  </a:ext>
                </a:extLst>
              </a:tr>
              <a:tr h="159226">
                <a:tc gridSpan="9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33254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04483"/>
                  </a:ext>
                </a:extLst>
              </a:tr>
              <a:tr h="8462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19574"/>
                  </a:ext>
                </a:extLst>
              </a:tr>
              <a:tr h="159226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29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Požadavky na překlady pacientů:</a:t>
            </a:r>
          </a:p>
          <a:p>
            <a:pPr marL="0" indent="0">
              <a:buNone/>
            </a:pPr>
            <a:endParaRPr lang="cs-CZ" sz="2000" b="1" dirty="0" smtClean="0"/>
          </a:p>
          <a:p>
            <a:pPr marL="0" indent="0">
              <a:buNone/>
            </a:pPr>
            <a:r>
              <a:rPr lang="cs-CZ" sz="2000" b="1" dirty="0" smtClean="0"/>
              <a:t>31.10.2021</a:t>
            </a:r>
            <a:r>
              <a:rPr lang="cs-CZ" sz="2000" dirty="0"/>
              <a:t> </a:t>
            </a:r>
            <a:r>
              <a:rPr lang="cs-CZ" sz="2000" dirty="0" smtClean="0"/>
              <a:t>-</a:t>
            </a:r>
            <a:r>
              <a:rPr lang="cs-CZ" sz="2000" dirty="0" smtClean="0"/>
              <a:t> </a:t>
            </a:r>
            <a:r>
              <a:rPr lang="cs-CZ" sz="1800" dirty="0" smtClean="0"/>
              <a:t>překlad 1x UPV pacientky z </a:t>
            </a:r>
            <a:r>
              <a:rPr lang="cs-CZ" sz="1800" dirty="0" smtClean="0"/>
              <a:t>ARO Thomayerovi </a:t>
            </a:r>
            <a:r>
              <a:rPr lang="cs-CZ" sz="1800" dirty="0"/>
              <a:t>nemocnice (PHA</a:t>
            </a:r>
            <a:r>
              <a:rPr lang="cs-CZ" sz="1800" dirty="0" smtClean="0"/>
              <a:t>) na </a:t>
            </a:r>
            <a:r>
              <a:rPr lang="cs-CZ" sz="1800" dirty="0"/>
              <a:t>ARO Kolín (STČ)</a:t>
            </a:r>
            <a:r>
              <a:rPr lang="cs-CZ" sz="1800" dirty="0" smtClean="0"/>
              <a:t> 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18030</TotalTime>
  <Words>700</Words>
  <Application>Microsoft Office PowerPoint</Application>
  <PresentationFormat>Širokoúhlá obrazovka</PresentationFormat>
  <Paragraphs>367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1350</cp:revision>
  <cp:lastPrinted>2020-10-20T04:21:56Z</cp:lastPrinted>
  <dcterms:created xsi:type="dcterms:W3CDTF">2020-07-15T10:33:32Z</dcterms:created>
  <dcterms:modified xsi:type="dcterms:W3CDTF">2021-11-02T11:04:29Z</dcterms:modified>
</cp:coreProperties>
</file>