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8" r:id="rId14"/>
  </p:sldIdLst>
  <p:sldSz cx="12192000" cy="6858000"/>
  <p:notesSz cx="6858000" cy="9144000"/>
  <p:custDataLst>
    <p:tags r:id="rId1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17" d="100"/>
          <a:sy n="117" d="100"/>
        </p:scale>
        <p:origin x="516" y="7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37.849190839987997</c:v>
                </c:pt>
                <c:pt idx="1">
                  <c:v>46.107549686934</c:v>
                </c:pt>
                <c:pt idx="2">
                  <c:v>45.356572920768002</c:v>
                </c:pt>
                <c:pt idx="3">
                  <c:v>39.967734025752002</c:v>
                </c:pt>
                <c:pt idx="5">
                  <c:v>36.805860838228</c:v>
                </c:pt>
                <c:pt idx="6">
                  <c:v>36.307874072285003</c:v>
                </c:pt>
                <c:pt idx="7">
                  <c:v>36.967346501271003</c:v>
                </c:pt>
                <c:pt idx="8">
                  <c:v>37.438017091224999</c:v>
                </c:pt>
                <c:pt idx="9">
                  <c:v>37.950312119720998</c:v>
                </c:pt>
                <c:pt idx="10">
                  <c:v>37.843975474974997</c:v>
                </c:pt>
                <c:pt idx="11">
                  <c:v>38.119678568205003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26.167719622638</c:v>
                </c:pt>
                <c:pt idx="1">
                  <c:v>28.327978912765001</c:v>
                </c:pt>
                <c:pt idx="2">
                  <c:v>28.867097145091002</c:v>
                </c:pt>
                <c:pt idx="3">
                  <c:v>27.632402734614999</c:v>
                </c:pt>
                <c:pt idx="5">
                  <c:v>24.794942088949998</c:v>
                </c:pt>
                <c:pt idx="6">
                  <c:v>25.374773986775001</c:v>
                </c:pt>
                <c:pt idx="7">
                  <c:v>25.368132349998</c:v>
                </c:pt>
                <c:pt idx="8">
                  <c:v>25.172341062486002</c:v>
                </c:pt>
                <c:pt idx="9">
                  <c:v>24.584265145612999</c:v>
                </c:pt>
                <c:pt idx="10">
                  <c:v>24.741001690009998</c:v>
                </c:pt>
                <c:pt idx="11">
                  <c:v>25.988167717048999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0.88105928576100001</c:v>
                </c:pt>
                <c:pt idx="1">
                  <c:v>0.87305693037300003</c:v>
                </c:pt>
                <c:pt idx="2">
                  <c:v>0.88559777539999995</c:v>
                </c:pt>
                <c:pt idx="3">
                  <c:v>0.930375059881</c:v>
                </c:pt>
                <c:pt idx="5">
                  <c:v>0.73923202047600001</c:v>
                </c:pt>
                <c:pt idx="6">
                  <c:v>0.76808595356300002</c:v>
                </c:pt>
                <c:pt idx="7">
                  <c:v>0.79746705454300004</c:v>
                </c:pt>
                <c:pt idx="8">
                  <c:v>0.80475723927700005</c:v>
                </c:pt>
                <c:pt idx="9">
                  <c:v>0.80178333614499997</c:v>
                </c:pt>
                <c:pt idx="10">
                  <c:v>0.849142865488</c:v>
                </c:pt>
                <c:pt idx="11">
                  <c:v>0.913843435265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13.977846856648</c:v>
                </c:pt>
                <c:pt idx="1">
                  <c:v>10.341179624763001</c:v>
                </c:pt>
                <c:pt idx="2">
                  <c:v>10.620144840430999</c:v>
                </c:pt>
                <c:pt idx="3">
                  <c:v>13.847806234437</c:v>
                </c:pt>
                <c:pt idx="5">
                  <c:v>13.405216817583</c:v>
                </c:pt>
                <c:pt idx="6">
                  <c:v>14.542588398095999</c:v>
                </c:pt>
                <c:pt idx="7">
                  <c:v>14.359878839576</c:v>
                </c:pt>
                <c:pt idx="8">
                  <c:v>14.470457761811</c:v>
                </c:pt>
                <c:pt idx="9">
                  <c:v>13.805204268807</c:v>
                </c:pt>
                <c:pt idx="10">
                  <c:v>13.838854330539</c:v>
                </c:pt>
                <c:pt idx="11">
                  <c:v>13.249638504657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9.2386526088000007E-2</c:v>
                </c:pt>
                <c:pt idx="1">
                  <c:v>0.10375245532500001</c:v>
                </c:pt>
                <c:pt idx="2">
                  <c:v>0.102734973728</c:v>
                </c:pt>
                <c:pt idx="3">
                  <c:v>9.6531506441000003E-2</c:v>
                </c:pt>
                <c:pt idx="5">
                  <c:v>7.0322400593000003E-2</c:v>
                </c:pt>
                <c:pt idx="6">
                  <c:v>7.0300719977999998E-2</c:v>
                </c:pt>
                <c:pt idx="7">
                  <c:v>7.2333462508999996E-2</c:v>
                </c:pt>
                <c:pt idx="8">
                  <c:v>7.4910189417999998E-2</c:v>
                </c:pt>
                <c:pt idx="9">
                  <c:v>7.6244081571000002E-2</c:v>
                </c:pt>
                <c:pt idx="10">
                  <c:v>7.7888128306999996E-2</c:v>
                </c:pt>
                <c:pt idx="11">
                  <c:v>8.0924588608000003E-2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0.48943273626400002</c:v>
                </c:pt>
                <c:pt idx="1">
                  <c:v>0.54823308727800002</c:v>
                </c:pt>
                <c:pt idx="2">
                  <c:v>0.54710512870600003</c:v>
                </c:pt>
                <c:pt idx="3">
                  <c:v>0.51578195897800005</c:v>
                </c:pt>
                <c:pt idx="5">
                  <c:v>0.23482527276599999</c:v>
                </c:pt>
                <c:pt idx="6">
                  <c:v>0.23231222135900001</c:v>
                </c:pt>
                <c:pt idx="7">
                  <c:v>0.251930329008</c:v>
                </c:pt>
                <c:pt idx="8">
                  <c:v>0.24704713694700001</c:v>
                </c:pt>
                <c:pt idx="9">
                  <c:v>0.27704888020899998</c:v>
                </c:pt>
                <c:pt idx="10">
                  <c:v>0.31228271443299999</c:v>
                </c:pt>
                <c:pt idx="11">
                  <c:v>0.296625553785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20.542364132610999</c:v>
                </c:pt>
                <c:pt idx="1">
                  <c:v>13.698249302559001</c:v>
                </c:pt>
                <c:pt idx="2">
                  <c:v>13.620747215872999</c:v>
                </c:pt>
                <c:pt idx="3">
                  <c:v>17.009368479892998</c:v>
                </c:pt>
                <c:pt idx="5">
                  <c:v>23.949600561402001</c:v>
                </c:pt>
                <c:pt idx="6">
                  <c:v>22.704064647942001</c:v>
                </c:pt>
                <c:pt idx="7">
                  <c:v>22.182911463092999</c:v>
                </c:pt>
                <c:pt idx="8">
                  <c:v>21.792469518834</c:v>
                </c:pt>
                <c:pt idx="9">
                  <c:v>22.505142167931002</c:v>
                </c:pt>
                <c:pt idx="10">
                  <c:v>22.336854796246001</c:v>
                </c:pt>
                <c:pt idx="11">
                  <c:v>21.351121632426999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05-15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92.945437806965003</c:v>
                </c:pt>
                <c:pt idx="1">
                  <c:v>91.736438946125006</c:v>
                </c:pt>
                <c:pt idx="2">
                  <c:v>81.814924765944994</c:v>
                </c:pt>
                <c:pt idx="3">
                  <c:v>78.196831900858996</c:v>
                </c:pt>
                <c:pt idx="4">
                  <c:v>72.525926188702002</c:v>
                </c:pt>
                <c:pt idx="5">
                  <c:v>64.289134727261995</c:v>
                </c:pt>
                <c:pt idx="6">
                  <c:v>67.119284410673004</c:v>
                </c:pt>
                <c:pt idx="7">
                  <c:v>22.387014250225</c:v>
                </c:pt>
                <c:pt idx="8">
                  <c:v>75.960571072676998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05-15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91.758020763038999</c:v>
                </c:pt>
                <c:pt idx="1">
                  <c:v>91.271001504268995</c:v>
                </c:pt>
                <c:pt idx="2">
                  <c:v>81.520676362968999</c:v>
                </c:pt>
                <c:pt idx="3">
                  <c:v>77.741957766515995</c:v>
                </c:pt>
                <c:pt idx="4">
                  <c:v>72.004671415789005</c:v>
                </c:pt>
                <c:pt idx="5">
                  <c:v>63.430443792829998</c:v>
                </c:pt>
                <c:pt idx="6">
                  <c:v>66.066460082681999</c:v>
                </c:pt>
                <c:pt idx="7">
                  <c:v>22.039892353209002</c:v>
                </c:pt>
                <c:pt idx="8">
                  <c:v>75.308585530073003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87.575510506615004</c:v>
                </c:pt>
                <c:pt idx="1">
                  <c:v>91.591826305227997</c:v>
                </c:pt>
                <c:pt idx="2">
                  <c:v>81.721673206682993</c:v>
                </c:pt>
                <c:pt idx="3">
                  <c:v>76.401423116973007</c:v>
                </c:pt>
                <c:pt idx="4">
                  <c:v>70.155051560009994</c:v>
                </c:pt>
                <c:pt idx="5">
                  <c:v>59.614090554671002</c:v>
                </c:pt>
                <c:pt idx="6">
                  <c:v>60.401212352679003</c:v>
                </c:pt>
                <c:pt idx="7">
                  <c:v>21.554314408094001</c:v>
                </c:pt>
                <c:pt idx="8">
                  <c:v>73.072159624687004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87.260497350183002</c:v>
                </c:pt>
                <c:pt idx="1">
                  <c:v>91.356595847017005</c:v>
                </c:pt>
                <c:pt idx="2">
                  <c:v>81.514356540201007</c:v>
                </c:pt>
                <c:pt idx="3">
                  <c:v>76.125911141963996</c:v>
                </c:pt>
                <c:pt idx="4">
                  <c:v>69.845856622715999</c:v>
                </c:pt>
                <c:pt idx="5">
                  <c:v>59.139848114244998</c:v>
                </c:pt>
                <c:pt idx="6">
                  <c:v>59.944376710684999</c:v>
                </c:pt>
                <c:pt idx="7">
                  <c:v>21.314867228863001</c:v>
                </c:pt>
                <c:pt idx="8">
                  <c:v>72.741674787164996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89.020201121295003</c:v>
                </c:pt>
                <c:pt idx="1">
                  <c:v>91.753993176014006</c:v>
                </c:pt>
                <c:pt idx="2">
                  <c:v>81.836093935218997</c:v>
                </c:pt>
                <c:pt idx="3">
                  <c:v>77.375933844862004</c:v>
                </c:pt>
                <c:pt idx="4">
                  <c:v>71.155747417038995</c:v>
                </c:pt>
                <c:pt idx="5">
                  <c:v>60.483693875260002</c:v>
                </c:pt>
                <c:pt idx="6">
                  <c:v>61.687426088453002</c:v>
                </c:pt>
                <c:pt idx="7">
                  <c:v>21.478612344593</c:v>
                </c:pt>
                <c:pt idx="8">
                  <c:v>73.657259768859006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88.714069591526993</c:v>
                </c:pt>
                <c:pt idx="1">
                  <c:v>91.530818806732</c:v>
                </c:pt>
                <c:pt idx="2">
                  <c:v>81.630517199029995</c:v>
                </c:pt>
                <c:pt idx="3">
                  <c:v>77.082764686258002</c:v>
                </c:pt>
                <c:pt idx="4">
                  <c:v>70.844056360988006</c:v>
                </c:pt>
                <c:pt idx="5">
                  <c:v>60.011809313741999</c:v>
                </c:pt>
                <c:pt idx="6">
                  <c:v>61.242937341131999</c:v>
                </c:pt>
                <c:pt idx="7">
                  <c:v>21.217494391839999</c:v>
                </c:pt>
                <c:pt idx="8">
                  <c:v>73.312703834849003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91.679674115810002</c:v>
                </c:pt>
                <c:pt idx="1">
                  <c:v>91.755376152031999</c:v>
                </c:pt>
                <c:pt idx="2">
                  <c:v>81.788602884644007</c:v>
                </c:pt>
                <c:pt idx="3">
                  <c:v>77.582493474264993</c:v>
                </c:pt>
                <c:pt idx="4">
                  <c:v>71.243728545021995</c:v>
                </c:pt>
                <c:pt idx="5">
                  <c:v>60.670958878591001</c:v>
                </c:pt>
                <c:pt idx="6">
                  <c:v>62.113404811435998</c:v>
                </c:pt>
                <c:pt idx="7">
                  <c:v>21.841209482044</c:v>
                </c:pt>
                <c:pt idx="8">
                  <c:v>74.007970773829001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91.283740054060004</c:v>
                </c:pt>
                <c:pt idx="1">
                  <c:v>91.494209076548003</c:v>
                </c:pt>
                <c:pt idx="2">
                  <c:v>81.565335055508996</c:v>
                </c:pt>
                <c:pt idx="3">
                  <c:v>77.299223935105005</c:v>
                </c:pt>
                <c:pt idx="4">
                  <c:v>70.950128226358004</c:v>
                </c:pt>
                <c:pt idx="5">
                  <c:v>60.146463000045998</c:v>
                </c:pt>
                <c:pt idx="6">
                  <c:v>61.633327999145997</c:v>
                </c:pt>
                <c:pt idx="7">
                  <c:v>21.578091937808001</c:v>
                </c:pt>
                <c:pt idx="8">
                  <c:v>73.668548654931001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92.774026943777997</c:v>
                </c:pt>
                <c:pt idx="1">
                  <c:v>91.429674169172003</c:v>
                </c:pt>
                <c:pt idx="2">
                  <c:v>81.171117401946006</c:v>
                </c:pt>
                <c:pt idx="3">
                  <c:v>76.724137931033994</c:v>
                </c:pt>
                <c:pt idx="4">
                  <c:v>69.847753905424</c:v>
                </c:pt>
                <c:pt idx="5">
                  <c:v>60.114591454231999</c:v>
                </c:pt>
                <c:pt idx="6">
                  <c:v>61.637148604228997</c:v>
                </c:pt>
                <c:pt idx="7">
                  <c:v>21.140856961935999</c:v>
                </c:pt>
                <c:pt idx="8">
                  <c:v>73.840202190615003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92.425562365825002</c:v>
                </c:pt>
                <c:pt idx="1">
                  <c:v>91.194035914520001</c:v>
                </c:pt>
                <c:pt idx="2">
                  <c:v>80.955927043350002</c:v>
                </c:pt>
                <c:pt idx="3">
                  <c:v>76.427298492720993</c:v>
                </c:pt>
                <c:pt idx="4">
                  <c:v>69.537263118762993</c:v>
                </c:pt>
                <c:pt idx="5">
                  <c:v>59.599837671006</c:v>
                </c:pt>
                <c:pt idx="6">
                  <c:v>61.170583329244003</c:v>
                </c:pt>
                <c:pt idx="7">
                  <c:v>20.874082412814001</c:v>
                </c:pt>
                <c:pt idx="8">
                  <c:v>73.486384929031999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92.350104568158997</c:v>
                </c:pt>
                <c:pt idx="1">
                  <c:v>91.072889843168994</c:v>
                </c:pt>
                <c:pt idx="2">
                  <c:v>80.895402149058995</c:v>
                </c:pt>
                <c:pt idx="3">
                  <c:v>76.372220108600999</c:v>
                </c:pt>
                <c:pt idx="4">
                  <c:v>69.608216776552993</c:v>
                </c:pt>
                <c:pt idx="5">
                  <c:v>59.560606753911998</c:v>
                </c:pt>
                <c:pt idx="6">
                  <c:v>61.932723257934001</c:v>
                </c:pt>
                <c:pt idx="7">
                  <c:v>20.748294788447001</c:v>
                </c:pt>
                <c:pt idx="8">
                  <c:v>73.171124553940999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91.978498712342002</c:v>
                </c:pt>
                <c:pt idx="1">
                  <c:v>90.780099248504001</c:v>
                </c:pt>
                <c:pt idx="2">
                  <c:v>80.634174080961998</c:v>
                </c:pt>
                <c:pt idx="3">
                  <c:v>76.051718373510994</c:v>
                </c:pt>
                <c:pt idx="4">
                  <c:v>69.237108883722001</c:v>
                </c:pt>
                <c:pt idx="5">
                  <c:v>58.962890088770003</c:v>
                </c:pt>
                <c:pt idx="6">
                  <c:v>61.417491513506</c:v>
                </c:pt>
                <c:pt idx="7">
                  <c:v>20.50783331557</c:v>
                </c:pt>
                <c:pt idx="8">
                  <c:v>72.769104735279996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92.357919474067003</c:v>
                </c:pt>
                <c:pt idx="1">
                  <c:v>90.214922359629</c:v>
                </c:pt>
                <c:pt idx="2">
                  <c:v>80.325854973023993</c:v>
                </c:pt>
                <c:pt idx="3">
                  <c:v>76.452691931499999</c:v>
                </c:pt>
                <c:pt idx="4">
                  <c:v>69.961290997540999</c:v>
                </c:pt>
                <c:pt idx="5">
                  <c:v>60.366583158647998</c:v>
                </c:pt>
                <c:pt idx="6">
                  <c:v>62.585421412300001</c:v>
                </c:pt>
                <c:pt idx="7">
                  <c:v>20.802375591290001</c:v>
                </c:pt>
                <c:pt idx="8">
                  <c:v>74.186986539209997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91.956330968423003</c:v>
                </c:pt>
                <c:pt idx="1">
                  <c:v>89.967854628533999</c:v>
                </c:pt>
                <c:pt idx="2">
                  <c:v>80.050723776203</c:v>
                </c:pt>
                <c:pt idx="3">
                  <c:v>76.080366165368005</c:v>
                </c:pt>
                <c:pt idx="4">
                  <c:v>69.567226377918004</c:v>
                </c:pt>
                <c:pt idx="5">
                  <c:v>59.760723963392003</c:v>
                </c:pt>
                <c:pt idx="6">
                  <c:v>61.968658477058</c:v>
                </c:pt>
                <c:pt idx="7">
                  <c:v>20.517697296169001</c:v>
                </c:pt>
                <c:pt idx="8">
                  <c:v>73.758750667479006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94.573107500863998</c:v>
                </c:pt>
                <c:pt idx="1">
                  <c:v>90.859331449550993</c:v>
                </c:pt>
                <c:pt idx="2">
                  <c:v>80.672633035014002</c:v>
                </c:pt>
                <c:pt idx="3">
                  <c:v>76.486183222075994</c:v>
                </c:pt>
                <c:pt idx="4">
                  <c:v>72.276184491370003</c:v>
                </c:pt>
                <c:pt idx="5">
                  <c:v>64.678315534866002</c:v>
                </c:pt>
                <c:pt idx="6">
                  <c:v>68.238700326707999</c:v>
                </c:pt>
                <c:pt idx="7">
                  <c:v>25.647196000843</c:v>
                </c:pt>
                <c:pt idx="8">
                  <c:v>75.236993272991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V.15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94.156218248854998</c:v>
                </c:pt>
                <c:pt idx="1">
                  <c:v>90.565711319993</c:v>
                </c:pt>
                <c:pt idx="2">
                  <c:v>80.410562805192995</c:v>
                </c:pt>
                <c:pt idx="3">
                  <c:v>76.086038683173996</c:v>
                </c:pt>
                <c:pt idx="4">
                  <c:v>71.875846452214006</c:v>
                </c:pt>
                <c:pt idx="5">
                  <c:v>64.173169952536995</c:v>
                </c:pt>
                <c:pt idx="6">
                  <c:v>67.760859012712999</c:v>
                </c:pt>
                <c:pt idx="7">
                  <c:v>25.282508652021001</c:v>
                </c:pt>
                <c:pt idx="8">
                  <c:v>74.832329572923996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13. 3.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4505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4864587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1 122 161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811 989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803 671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1 254 187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915 860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906 171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1 098 061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806 869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798 136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1 221 616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895 923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886 069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1 164 267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849 439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839 952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1 032 366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753 425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744 529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1 985 526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1 482 954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1 465 680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151 880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145 506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8 878 184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6 668 339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6 589 714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13. 3. 2022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223132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1 095 889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795 767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787 790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1 223 694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896 040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886 743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1 071 973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789 881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781 505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1 193 744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878 223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868 728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1 139 002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833 404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824 257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1 010 606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739 691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731 115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1 948 260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1 456 383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1 439 717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149 782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143 507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8 683 168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6 539 171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6 463 362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13. 3. 2022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CC0C066E-E621-45AB-9DE5-FE5E62E3C08A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3852661"/>
              </p:ext>
            </p:extLst>
          </p:nvPr>
        </p:nvGraphicFramePr>
        <p:xfrm>
          <a:off x="0" y="584775"/>
          <a:ext cx="12143016" cy="6089122"/>
        </p:xfrm>
        <a:graphic>
          <a:graphicData uri="http://schemas.openxmlformats.org/drawingml/2006/table">
            <a:tbl>
              <a:tblPr/>
              <a:tblGrid>
                <a:gridCol w="1532612">
                  <a:extLst>
                    <a:ext uri="{9D8B030D-6E8A-4147-A177-3AD203B41FA5}">
                      <a16:colId xmlns:a16="http://schemas.microsoft.com/office/drawing/2014/main" val="1316398286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1257541552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3799259609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4265050253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540826252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4136903827"/>
                    </a:ext>
                  </a:extLst>
                </a:gridCol>
                <a:gridCol w="1267354">
                  <a:extLst>
                    <a:ext uri="{9D8B030D-6E8A-4147-A177-3AD203B41FA5}">
                      <a16:colId xmlns:a16="http://schemas.microsoft.com/office/drawing/2014/main" val="3838346291"/>
                    </a:ext>
                  </a:extLst>
                </a:gridCol>
                <a:gridCol w="1252617">
                  <a:extLst>
                    <a:ext uri="{9D8B030D-6E8A-4147-A177-3AD203B41FA5}">
                      <a16:colId xmlns:a16="http://schemas.microsoft.com/office/drawing/2014/main" val="968359733"/>
                    </a:ext>
                  </a:extLst>
                </a:gridCol>
                <a:gridCol w="706375">
                  <a:extLst>
                    <a:ext uri="{9D8B030D-6E8A-4147-A177-3AD203B41FA5}">
                      <a16:colId xmlns:a16="http://schemas.microsoft.com/office/drawing/2014/main" val="322339112"/>
                    </a:ext>
                  </a:extLst>
                </a:gridCol>
                <a:gridCol w="1047288">
                  <a:extLst>
                    <a:ext uri="{9D8B030D-6E8A-4147-A177-3AD203B41FA5}">
                      <a16:colId xmlns:a16="http://schemas.microsoft.com/office/drawing/2014/main" val="3999023031"/>
                    </a:ext>
                  </a:extLst>
                </a:gridCol>
              </a:tblGrid>
              <a:tr h="326961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6" marR="6146" marT="61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61862"/>
                  </a:ext>
                </a:extLst>
              </a:tr>
              <a:tr h="492521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681314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843996 / 1111280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843996/1111280 (75.9 %)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87156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208699 / 269901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(77.32%)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188188 / 238583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144492 / 181358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(79.67%)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169897 / 214151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(79.34%)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131182 / 172733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43775 / 57258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886233/1133984 (78.1 %)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31175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89434 / 122886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60294 / 81233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(74.22%)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55609 / 74801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65783 / 87218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(75.42%)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70071 / 90163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(77.72%)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58714 / 78453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399905/534754 (74.7 %)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1228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69142 / 95664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55213 / 75834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68075 / 90927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47041 / 65008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13928 / 18737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108392 / 146900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(73.79%)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361791/493070 (73.3 %)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84808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20570 / 28740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24441 / 33819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26756 / 37292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41386 / 58904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31934 / 45765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(69.78%)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29245 / 41412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(70.62%)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174332/245932 (70.8 %)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66574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59533 / 80983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(73.51%)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58753 / 79530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45129 / 62372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70665 / 101988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(69.29%)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102423 / 140169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154649 / 212267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491152/677309 (72.5 %)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66489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34692 / 49179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(70.54%)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33085 / 46316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38709 / 53966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44230 / 61961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49035 / 68258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(71.84%)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63443 / 85823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(73.92%)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263194/365503 (72.0 %)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17338"/>
                  </a:ext>
                </a:extLst>
              </a:tr>
              <a:tr h="44779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74925 / 104000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(72.04%)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52438 / 72438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32649 / 44459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87675 / 118983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(73.69%)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31259 / 41695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60654 / 77639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(78.12%)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339600/459214 (73.9 %)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17790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71259 / 101154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52178 / 73133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35131 / 48038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83605 / 115805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(72.19%)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14639 / 19160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57022 / 76882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(74.17%)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313834/434172 (72.2 %)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496772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105170 / 137802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(76.32%)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40470 / 52285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(77.40%)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45248 / 58325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(77.58%)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52239 / 66778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52029 / 66475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32211 / 42401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327367/424066 (77.1 %)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55610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108993 / 154778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128094 / 176822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103395 / 143172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67359 / 92631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74420 / 103969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238862 / 319416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(74.78%)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721123/990788 (72.7 %)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10122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66016 / 99207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(66.54%)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70467 / 102875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(68.50%)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45706 / 67319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53870 / 78818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65134 / 93913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60962 / 82972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362155/525104 (68.9 %)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85765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51171 / 75383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67265 / 98513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(68.28%)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57310 / 82271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46787 / 66933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71681 / 100251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47336 / 62376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(75.89%)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341550/485727 (70.3 %)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74034"/>
                  </a:ext>
                </a:extLst>
              </a:tr>
              <a:tr h="44779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35076 / 51895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(67.59%)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84302 / 121098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95183 / 135871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73942 / 105312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97620 / 147615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(66.13%)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136805 / 196355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167299 / 239135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690227/997281 (69.2 %)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54907"/>
                  </a:ext>
                </a:extLst>
              </a:tr>
              <a:tr h="32910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151 880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151 880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37793"/>
                  </a:ext>
                </a:extLst>
              </a:tr>
              <a:tr h="310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994680/1371572 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915188/1252479 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793392/1080171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904479/1234490 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(73.2 %)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805355/1108903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(72.6 %)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744816/1013838 </a:t>
                      </a: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1358549/1816731 (74.7 %)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151 880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6668339/8878184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354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FFAA2208-B546-4A68-B6F9-4C3EFE0C00E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BEF4F7FB-78BF-43F8-B706-380361FF08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7785" y="0"/>
            <a:ext cx="7434501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/>
              <a:t>Očkovaní alespoň 1 dávkou, věk 16 a více let</a:t>
            </a:r>
            <a:endParaRPr lang="cs-CZ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FA89CAF-7E8A-448E-BA99-896CC52EC3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13. 3. 2022</a:t>
            </a:r>
          </a:p>
        </p:txBody>
      </p:sp>
    </p:spTree>
    <p:extLst>
      <p:ext uri="{BB962C8B-B14F-4D97-AF65-F5344CB8AC3E}">
        <p14:creationId xmlns:p14="http://schemas.microsoft.com/office/powerpoint/2010/main" val="192982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181160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13. 3.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24269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300152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27620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913689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9449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538448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13.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692196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8881</TotalTime>
  <Words>1801</Words>
  <Application>Microsoft Office PowerPoint</Application>
  <PresentationFormat>Širokoúhlá obrazovka</PresentationFormat>
  <Paragraphs>347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13. 3. 2022</vt:lpstr>
      <vt:lpstr>Zájem o očkování, stav k 13. 3. 2022</vt:lpstr>
      <vt:lpstr>Zájem o očkování, stav k 13. 3. 2022</vt:lpstr>
      <vt:lpstr>Zájem o očkování, stav k 13. 3. 2022</vt:lpstr>
      <vt:lpstr>Zájem o očkování, stav k 13. 3. 2022</vt:lpstr>
      <vt:lpstr>Zájem o očkování, stav k 13. 3. 2022</vt:lpstr>
      <vt:lpstr>Zájem o očkování, stav k 13. 3. 2022</vt:lpstr>
      <vt:lpstr>Zájem o očkování, stav k 13. 3. 2022</vt:lpstr>
      <vt:lpstr>Zájem o očkování, stav k 13. 3. 2022</vt:lpstr>
      <vt:lpstr>Očkovaní 16 a více let – přehled podle velikosti obcí</vt:lpstr>
      <vt:lpstr>Očkovaní 18 a více let – přehled podle velikosti obcí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Zavřel Michal</cp:lastModifiedBy>
  <cp:revision>606</cp:revision>
  <dcterms:created xsi:type="dcterms:W3CDTF">2020-11-14T10:09:00Z</dcterms:created>
  <dcterms:modified xsi:type="dcterms:W3CDTF">2022-03-13T08:34:13Z</dcterms:modified>
</cp:coreProperties>
</file>